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93" r:id="rId2"/>
    <p:sldId id="792" r:id="rId3"/>
    <p:sldId id="815" r:id="rId4"/>
    <p:sldId id="816" r:id="rId5"/>
    <p:sldId id="817" r:id="rId6"/>
    <p:sldId id="793" r:id="rId7"/>
    <p:sldId id="794" r:id="rId8"/>
    <p:sldId id="795" r:id="rId9"/>
    <p:sldId id="796" r:id="rId10"/>
    <p:sldId id="797" r:id="rId11"/>
    <p:sldId id="798" r:id="rId12"/>
    <p:sldId id="799" r:id="rId13"/>
    <p:sldId id="814" r:id="rId14"/>
    <p:sldId id="800" r:id="rId15"/>
    <p:sldId id="801" r:id="rId16"/>
    <p:sldId id="808" r:id="rId17"/>
    <p:sldId id="809" r:id="rId18"/>
    <p:sldId id="810" r:id="rId19"/>
    <p:sldId id="811" r:id="rId20"/>
    <p:sldId id="782" r:id="rId21"/>
    <p:sldId id="783" r:id="rId22"/>
    <p:sldId id="784" r:id="rId23"/>
    <p:sldId id="785" r:id="rId24"/>
    <p:sldId id="786" r:id="rId25"/>
    <p:sldId id="787" r:id="rId26"/>
    <p:sldId id="485" r:id="rId27"/>
    <p:sldId id="822" r:id="rId28"/>
    <p:sldId id="823" r:id="rId29"/>
    <p:sldId id="807" r:id="rId30"/>
    <p:sldId id="819" r:id="rId31"/>
    <p:sldId id="820" r:id="rId32"/>
    <p:sldId id="825" r:id="rId33"/>
    <p:sldId id="826" r:id="rId34"/>
    <p:sldId id="827" r:id="rId35"/>
    <p:sldId id="828" r:id="rId36"/>
    <p:sldId id="664" r:id="rId37"/>
    <p:sldId id="812" r:id="rId38"/>
    <p:sldId id="813" r:id="rId39"/>
    <p:sldId id="660" r:id="rId40"/>
    <p:sldId id="661" r:id="rId41"/>
    <p:sldId id="662" r:id="rId42"/>
    <p:sldId id="663" r:id="rId43"/>
    <p:sldId id="478" r:id="rId44"/>
    <p:sldId id="791" r:id="rId45"/>
    <p:sldId id="501" r:id="rId46"/>
  </p:sldIdLst>
  <p:sldSz cx="9144000" cy="6858000" type="screen4x3"/>
  <p:notesSz cx="6934200" cy="9120188"/>
  <p:defaultTextStyle>
    <a:defPPr>
      <a:defRPr lang="en-CA"/>
    </a:defPPr>
    <a:lvl1pPr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9" autoAdjust="0"/>
    <p:restoredTop sz="99496" autoAdjust="0"/>
  </p:normalViewPr>
  <p:slideViewPr>
    <p:cSldViewPr>
      <p:cViewPr>
        <p:scale>
          <a:sx n="86" d="100"/>
          <a:sy n="86" d="100"/>
        </p:scale>
        <p:origin x="-900" y="258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FB9922-0790-4FE4-AA53-EC67E9A926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66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74E5C4-88BD-4017-A64F-2CB8936DF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31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377833-B2D2-4FAD-80B1-25A662771798}" type="slidenum">
              <a:rPr lang="en-CA" altLang="en-US" sz="1200" smtClean="0"/>
              <a:pPr eaLnBrk="1" hangingPunct="1"/>
              <a:t>2</a:t>
            </a:fld>
            <a:endParaRPr lang="en-CA" altLang="en-US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942CCB-679B-4603-9525-828FBEA5EFCF}" type="slidenum">
              <a:rPr lang="en-CA" altLang="en-US" sz="1200" smtClean="0"/>
              <a:pPr eaLnBrk="1" hangingPunct="1"/>
              <a:t>11</a:t>
            </a:fld>
            <a:endParaRPr lang="en-CA" altLang="en-US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324F7B-F922-4CA9-B4D0-370F9C7AA53D}" type="slidenum">
              <a:rPr lang="en-CA" altLang="en-US" sz="1200" smtClean="0"/>
              <a:pPr eaLnBrk="1" hangingPunct="1"/>
              <a:t>12</a:t>
            </a:fld>
            <a:endParaRPr lang="en-CA" altLang="en-US" sz="12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0E74B3-9490-4383-9DA2-CC8DD187E00E}" type="slidenum">
              <a:rPr lang="en-CA" altLang="en-US" sz="1200" smtClean="0"/>
              <a:pPr eaLnBrk="1" hangingPunct="1"/>
              <a:t>13</a:t>
            </a:fld>
            <a:endParaRPr lang="en-CA" altLang="en-US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E9CE87-2EFF-42EB-BA81-2945E7C747BB}" type="slidenum">
              <a:rPr lang="en-CA" altLang="en-US" sz="1200" smtClean="0"/>
              <a:pPr eaLnBrk="1" hangingPunct="1"/>
              <a:t>14</a:t>
            </a:fld>
            <a:endParaRPr lang="en-CA" altLang="en-US" sz="120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B43872-6935-4FCF-84F9-4DB0C7194993}" type="slidenum">
              <a:rPr lang="en-CA" altLang="en-US" sz="1200" smtClean="0"/>
              <a:pPr eaLnBrk="1" hangingPunct="1"/>
              <a:t>15</a:t>
            </a:fld>
            <a:endParaRPr lang="en-CA" altLang="en-US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D6ACBE-2069-4D88-BCBB-AAE090646864}" type="slidenum">
              <a:rPr lang="en-US" altLang="en-US" sz="1200" smtClean="0"/>
              <a:pPr eaLnBrk="1" hangingPunct="1"/>
              <a:t>16</a:t>
            </a:fld>
            <a:endParaRPr lang="en-US" alt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111645D-E8C2-4E0F-A778-37FBC0C392FB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BA83AC-26EA-4A84-954F-139F0DF155EE}" type="slidenum">
              <a:rPr lang="en-US" altLang="en-US" sz="1200" smtClean="0"/>
              <a:pPr eaLnBrk="1" hangingPunct="1"/>
              <a:t>18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C7E8A64-0703-46FD-938C-CC4B63E917D0}" type="slidenum">
              <a:rPr lang="en-US" altLang="en-US" sz="1200" smtClean="0"/>
              <a:pPr eaLnBrk="1" hangingPunct="1"/>
              <a:t>19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15D0DB-E70A-4D25-9A58-5504F33ABD8A}" type="slidenum">
              <a:rPr lang="en-US" altLang="en-US" sz="1200" smtClean="0"/>
              <a:pPr eaLnBrk="1" hangingPunct="1"/>
              <a:t>3</a:t>
            </a:fld>
            <a:endParaRPr lang="en-US" altLang="en-U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10476C-610F-4F5F-B5A9-328F77179D05}" type="slidenum">
              <a:rPr lang="en-US" altLang="en-US" sz="1200" smtClean="0"/>
              <a:pPr eaLnBrk="1" hangingPunct="1"/>
              <a:t>4</a:t>
            </a:fld>
            <a:endParaRPr lang="en-US" altLang="en-US" sz="12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AD8A76-64B0-4799-B329-96A3C21AC3B2}" type="slidenum">
              <a:rPr lang="en-US" altLang="en-US" sz="1200" smtClean="0"/>
              <a:pPr eaLnBrk="1" hangingPunct="1"/>
              <a:t>5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CA875F-555D-42B9-ADC2-685EB8254B64}" type="slidenum">
              <a:rPr lang="en-CA" altLang="en-US" sz="1200" smtClean="0"/>
              <a:pPr eaLnBrk="1" hangingPunct="1"/>
              <a:t>6</a:t>
            </a:fld>
            <a:endParaRPr lang="en-CA" altLang="en-US" sz="12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A2EEB6-FF34-4DDE-B52B-37F4703AAB56}" type="slidenum">
              <a:rPr lang="en-CA" altLang="en-US" sz="1200" smtClean="0"/>
              <a:pPr eaLnBrk="1" hangingPunct="1"/>
              <a:t>7</a:t>
            </a:fld>
            <a:endParaRPr lang="en-CA" alt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647D7E-52EC-4568-8EEE-A6BA0776474E}" type="slidenum">
              <a:rPr lang="en-CA" altLang="en-US" sz="1200" smtClean="0"/>
              <a:pPr eaLnBrk="1" hangingPunct="1"/>
              <a:t>8</a:t>
            </a:fld>
            <a:endParaRPr lang="en-CA" alt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5D1888-CD15-4FCF-A2A8-B0F862CFDE2A}" type="slidenum">
              <a:rPr lang="en-CA" altLang="en-US" sz="1200" smtClean="0"/>
              <a:pPr eaLnBrk="1" hangingPunct="1"/>
              <a:t>9</a:t>
            </a:fld>
            <a:endParaRPr lang="en-CA" altLang="en-US" sz="12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4A8489-9010-4329-A405-5ED05391890E}" type="slidenum">
              <a:rPr lang="en-CA" altLang="en-US" sz="1200" smtClean="0"/>
              <a:pPr eaLnBrk="1" hangingPunct="1"/>
              <a:t>10</a:t>
            </a:fld>
            <a:endParaRPr lang="en-CA" altLang="en-US" sz="12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DA6B3-25C7-4F4F-A73A-3DA3FF2233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53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B93CA-5419-4C1D-BBA3-50850E59BF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020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EA5-E38F-4959-A0BF-DA1ED7D8CB8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26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F3744-4F9D-4E33-B915-45C4E09F8F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803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5952B-D9D4-4C93-BAE2-C4E770A1454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157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82A93-8BBB-41DC-A6E1-D501CE65179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669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0E4D-8CC8-47A2-ADC0-61942FE8305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551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853C-D0A9-400C-80F9-651CF89C19F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21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2B21-2655-4189-AB44-6A62D024F9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26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6841-C690-476A-BA3F-D164F0304D2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25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1B53C-3CD1-4136-A8A1-CDEC1A6DDE1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787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pPr>
              <a:defRPr/>
            </a:pPr>
            <a:fld id="{FDB06C3F-FCA8-43F5-91FA-2375FBF01E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667000" y="4267200"/>
            <a:ext cx="1828800" cy="10064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endParaRPr lang="en-US" sz="3000"/>
          </a:p>
          <a:p>
            <a:pPr>
              <a:spcBef>
                <a:spcPct val="0"/>
              </a:spcBef>
              <a:defRPr/>
            </a:pPr>
            <a:endParaRPr lang="en-US" sz="30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slide" Target="slide36.xml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My%20Documents\Pictures\Mona_Lis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22860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Network Flow &amp; </a:t>
            </a:r>
            <a:br>
              <a:rPr lang="en-US" altLang="en-US" smtClean="0">
                <a:latin typeface="Comic Sans MS" pitchFamily="66" charset="0"/>
              </a:rPr>
            </a:br>
            <a:r>
              <a:rPr lang="en-US" altLang="en-US" smtClean="0">
                <a:latin typeface="Comic Sans MS" pitchFamily="66" charset="0"/>
              </a:rPr>
              <a:t>Linear Programming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5943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z="2400" b="1" smtClean="0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 smtClean="0">
                <a:solidFill>
                  <a:schemeClr val="tx2"/>
                </a:solidFill>
              </a:rPr>
              <a:t>York University</a:t>
            </a:r>
            <a:endParaRPr lang="en-US" altLang="en-US" sz="2400" smtClean="0">
              <a:solidFill>
                <a:schemeClr val="accent2"/>
              </a:solidFill>
            </a:endParaRPr>
          </a:p>
          <a:p>
            <a:pPr eaLnBrk="1" hangingPunct="1"/>
            <a:endParaRPr lang="en-US" altLang="en-US" smtClean="0">
              <a:solidFill>
                <a:schemeClr val="accent2"/>
              </a:solidFill>
            </a:endParaRP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7189788" y="6397625"/>
            <a:ext cx="22780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Comic Sans MS" pitchFamily="66" charset="0"/>
              </a:rPr>
              <a:t>COSC 6111</a:t>
            </a:r>
            <a:endParaRPr lang="en-US" altLang="en-US" sz="2400">
              <a:solidFill>
                <a:schemeClr val="accent2"/>
              </a:solidFill>
              <a:latin typeface="Arial Rounded MT Bold" pitchFamily="34" charset="0"/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Lecture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6262688" y="5654675"/>
            <a:ext cx="27289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hlinkClick r:id="" action="ppaction://noaction"/>
              </a:rPr>
              <a:t>Network Flow</a:t>
            </a:r>
            <a:endParaRPr lang="en-US" altLang="en-US" sz="2400"/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hlinkClick r:id="rId5" action="ppaction://hlinksldjump"/>
              </a:rPr>
              <a:t>Linear Programming</a:t>
            </a:r>
            <a:endParaRPr lang="en-US" altLang="en-US" sz="2400"/>
          </a:p>
        </p:txBody>
      </p:sp>
      <p:pic>
        <p:nvPicPr>
          <p:cNvPr id="1032" name="Picture 17" descr="j02330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65325"/>
            <a:ext cx="3754438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WordArt 7"/>
          <p:cNvSpPr>
            <a:spLocks noChangeArrowheads="1" noChangeShapeType="1" noTextEdit="1"/>
          </p:cNvSpPr>
          <p:nvPr/>
        </p:nvSpPr>
        <p:spPr bwMode="auto">
          <a:xfrm>
            <a:off x="533400" y="152400"/>
            <a:ext cx="792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9"/>
              </a:avLst>
            </a:prstTxWarp>
          </a:bodyPr>
          <a:lstStyle/>
          <a:p>
            <a:r>
              <a:rPr lang="en-US" sz="3600" kern="10"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Grad Algorithms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1104900" y="47418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3390900" y="47418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1181100" y="4576763"/>
            <a:ext cx="2197100" cy="241300"/>
          </a:xfrm>
          <a:custGeom>
            <a:avLst/>
            <a:gdLst>
              <a:gd name="T0" fmla="*/ 0 w 1384"/>
              <a:gd name="T1" fmla="*/ 2147483647 h 152"/>
              <a:gd name="T2" fmla="*/ 2147483647 w 1384"/>
              <a:gd name="T3" fmla="*/ 2147483647 h 152"/>
              <a:gd name="T4" fmla="*/ 2147483647 w 1384"/>
              <a:gd name="T5" fmla="*/ 2147483647 h 152"/>
              <a:gd name="T6" fmla="*/ 0 60000 65536"/>
              <a:gd name="T7" fmla="*/ 0 60000 65536"/>
              <a:gd name="T8" fmla="*/ 0 60000 65536"/>
              <a:gd name="T9" fmla="*/ 0 w 1384"/>
              <a:gd name="T10" fmla="*/ 0 h 152"/>
              <a:gd name="T11" fmla="*/ 1384 w 138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152">
                <a:moveTo>
                  <a:pt x="0" y="152"/>
                </a:moveTo>
                <a:cubicBezTo>
                  <a:pt x="196" y="84"/>
                  <a:pt x="393" y="16"/>
                  <a:pt x="624" y="8"/>
                </a:cubicBezTo>
                <a:cubicBezTo>
                  <a:pt x="855" y="0"/>
                  <a:pt x="1226" y="84"/>
                  <a:pt x="1384" y="104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 flipH="1" flipV="1">
            <a:off x="1257300" y="4818063"/>
            <a:ext cx="2197100" cy="241300"/>
          </a:xfrm>
          <a:custGeom>
            <a:avLst/>
            <a:gdLst>
              <a:gd name="T0" fmla="*/ 0 w 1384"/>
              <a:gd name="T1" fmla="*/ 2147483647 h 152"/>
              <a:gd name="T2" fmla="*/ 2147483647 w 1384"/>
              <a:gd name="T3" fmla="*/ 2147483647 h 152"/>
              <a:gd name="T4" fmla="*/ 2147483647 w 1384"/>
              <a:gd name="T5" fmla="*/ 2147483647 h 152"/>
              <a:gd name="T6" fmla="*/ 0 60000 65536"/>
              <a:gd name="T7" fmla="*/ 0 60000 65536"/>
              <a:gd name="T8" fmla="*/ 0 60000 65536"/>
              <a:gd name="T9" fmla="*/ 0 w 1384"/>
              <a:gd name="T10" fmla="*/ 0 h 152"/>
              <a:gd name="T11" fmla="*/ 1384 w 138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152">
                <a:moveTo>
                  <a:pt x="0" y="152"/>
                </a:moveTo>
                <a:cubicBezTo>
                  <a:pt x="196" y="84"/>
                  <a:pt x="393" y="16"/>
                  <a:pt x="624" y="8"/>
                </a:cubicBezTo>
                <a:cubicBezTo>
                  <a:pt x="855" y="0"/>
                  <a:pt x="1226" y="84"/>
                  <a:pt x="1384" y="104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06450" y="4344988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u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543300" y="4421188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v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377950" y="4040188"/>
            <a:ext cx="17938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f</a:t>
            </a:r>
            <a:r>
              <a:rPr lang="en-US" altLang="en-US" sz="3000" baseline="-25000"/>
              <a:t>&lt;u,v&gt;</a:t>
            </a:r>
            <a:r>
              <a:rPr lang="en-US" altLang="en-US" sz="3000"/>
              <a:t>/c</a:t>
            </a:r>
            <a:r>
              <a:rPr lang="en-US" altLang="en-US" sz="3000" baseline="-25000"/>
              <a:t>&lt;u,v&gt;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20838" y="5013325"/>
            <a:ext cx="1254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0/c</a:t>
            </a:r>
            <a:r>
              <a:rPr lang="en-US" altLang="en-US" sz="3000" baseline="-25000"/>
              <a:t>&lt;v,u&gt;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104900" y="3505200"/>
            <a:ext cx="20145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Flow Graph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5570538" y="4818063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7856538" y="4818063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5646738" y="4652963"/>
            <a:ext cx="2197100" cy="241300"/>
          </a:xfrm>
          <a:custGeom>
            <a:avLst/>
            <a:gdLst>
              <a:gd name="T0" fmla="*/ 0 w 1384"/>
              <a:gd name="T1" fmla="*/ 2147483647 h 152"/>
              <a:gd name="T2" fmla="*/ 2147483647 w 1384"/>
              <a:gd name="T3" fmla="*/ 2147483647 h 152"/>
              <a:gd name="T4" fmla="*/ 2147483647 w 1384"/>
              <a:gd name="T5" fmla="*/ 2147483647 h 152"/>
              <a:gd name="T6" fmla="*/ 0 60000 65536"/>
              <a:gd name="T7" fmla="*/ 0 60000 65536"/>
              <a:gd name="T8" fmla="*/ 0 60000 65536"/>
              <a:gd name="T9" fmla="*/ 0 w 1384"/>
              <a:gd name="T10" fmla="*/ 0 h 152"/>
              <a:gd name="T11" fmla="*/ 1384 w 138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152">
                <a:moveTo>
                  <a:pt x="0" y="152"/>
                </a:moveTo>
                <a:cubicBezTo>
                  <a:pt x="196" y="84"/>
                  <a:pt x="393" y="16"/>
                  <a:pt x="624" y="8"/>
                </a:cubicBezTo>
                <a:cubicBezTo>
                  <a:pt x="855" y="0"/>
                  <a:pt x="1226" y="84"/>
                  <a:pt x="1384" y="104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 flipH="1" flipV="1">
            <a:off x="5722938" y="4894263"/>
            <a:ext cx="2197100" cy="241300"/>
          </a:xfrm>
          <a:custGeom>
            <a:avLst/>
            <a:gdLst>
              <a:gd name="T0" fmla="*/ 0 w 1384"/>
              <a:gd name="T1" fmla="*/ 2147483647 h 152"/>
              <a:gd name="T2" fmla="*/ 2147483647 w 1384"/>
              <a:gd name="T3" fmla="*/ 2147483647 h 152"/>
              <a:gd name="T4" fmla="*/ 2147483647 w 1384"/>
              <a:gd name="T5" fmla="*/ 2147483647 h 152"/>
              <a:gd name="T6" fmla="*/ 0 60000 65536"/>
              <a:gd name="T7" fmla="*/ 0 60000 65536"/>
              <a:gd name="T8" fmla="*/ 0 60000 65536"/>
              <a:gd name="T9" fmla="*/ 0 w 1384"/>
              <a:gd name="T10" fmla="*/ 0 h 152"/>
              <a:gd name="T11" fmla="*/ 1384 w 138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152">
                <a:moveTo>
                  <a:pt x="0" y="152"/>
                </a:moveTo>
                <a:cubicBezTo>
                  <a:pt x="196" y="84"/>
                  <a:pt x="393" y="16"/>
                  <a:pt x="624" y="8"/>
                </a:cubicBezTo>
                <a:cubicBezTo>
                  <a:pt x="855" y="0"/>
                  <a:pt x="1226" y="84"/>
                  <a:pt x="1384" y="104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272088" y="4421188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u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8008938" y="4497388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v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043488" y="3717925"/>
            <a:ext cx="3414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Augmentation Graph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" y="3870325"/>
            <a:ext cx="2012950" cy="625475"/>
            <a:chOff x="48" y="2438"/>
            <a:chExt cx="1268" cy="394"/>
          </a:xfrm>
        </p:grpSpPr>
        <p:sp>
          <p:nvSpPr>
            <p:cNvPr id="11300" name="Line 19"/>
            <p:cNvSpPr>
              <a:spLocks noChangeShapeType="1"/>
            </p:cNvSpPr>
            <p:nvPr/>
          </p:nvSpPr>
          <p:spPr bwMode="auto">
            <a:xfrm flipV="1">
              <a:off x="884" y="2688"/>
              <a:ext cx="43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01" name="Text Box 20"/>
            <p:cNvSpPr txBox="1">
              <a:spLocks noChangeArrowheads="1"/>
            </p:cNvSpPr>
            <p:nvPr/>
          </p:nvSpPr>
          <p:spPr bwMode="auto">
            <a:xfrm>
              <a:off x="48" y="2438"/>
              <a:ext cx="8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/>
                <a:t>f</a:t>
              </a:r>
              <a:r>
                <a:rPr lang="en-US" altLang="en-US" sz="3000" baseline="-25000"/>
                <a:t>&lt;u,v&gt;</a:t>
              </a:r>
              <a:r>
                <a:rPr lang="en-US" altLang="en-US" sz="3000"/>
                <a:t>+w</a:t>
              </a:r>
            </a:p>
          </p:txBody>
        </p:sp>
      </p:grpSp>
      <p:grpSp>
        <p:nvGrpSpPr>
          <p:cNvPr id="11283" name="Group 21"/>
          <p:cNvGrpSpPr>
            <a:grpSpLocks/>
          </p:cNvGrpSpPr>
          <p:nvPr/>
        </p:nvGrpSpPr>
        <p:grpSpPr bwMode="auto">
          <a:xfrm>
            <a:off x="-1371600" y="685800"/>
            <a:ext cx="8229600" cy="1447800"/>
            <a:chOff x="240" y="1008"/>
            <a:chExt cx="5184" cy="912"/>
          </a:xfrm>
        </p:grpSpPr>
        <p:pic>
          <p:nvPicPr>
            <p:cNvPr id="11298" name="Picture 22" descr="capture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056"/>
              <a:ext cx="5016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11299" name="Rectangle 23"/>
            <p:cNvSpPr>
              <a:spLocks noChangeArrowheads="1"/>
            </p:cNvSpPr>
            <p:nvPr/>
          </p:nvSpPr>
          <p:spPr bwMode="auto">
            <a:xfrm>
              <a:off x="240" y="1008"/>
              <a:ext cx="2736" cy="91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267200" y="1616075"/>
            <a:ext cx="4800600" cy="3548063"/>
            <a:chOff x="2688" y="1018"/>
            <a:chExt cx="3024" cy="2235"/>
          </a:xfrm>
        </p:grpSpPr>
        <p:grpSp>
          <p:nvGrpSpPr>
            <p:cNvPr id="11292" name="Group 25"/>
            <p:cNvGrpSpPr>
              <a:grpSpLocks/>
            </p:cNvGrpSpPr>
            <p:nvPr/>
          </p:nvGrpSpPr>
          <p:grpSpPr bwMode="auto">
            <a:xfrm>
              <a:off x="2688" y="2907"/>
              <a:ext cx="3024" cy="346"/>
              <a:chOff x="2544" y="3435"/>
              <a:chExt cx="3024" cy="346"/>
            </a:xfrm>
          </p:grpSpPr>
          <p:sp>
            <p:nvSpPr>
              <p:cNvPr id="11296" name="Freeform 26"/>
              <p:cNvSpPr>
                <a:spLocks/>
              </p:cNvSpPr>
              <p:nvPr/>
            </p:nvSpPr>
            <p:spPr bwMode="auto">
              <a:xfrm>
                <a:off x="2680" y="3459"/>
                <a:ext cx="2888" cy="206"/>
              </a:xfrm>
              <a:custGeom>
                <a:avLst/>
                <a:gdLst>
                  <a:gd name="T0" fmla="*/ 0 w 2888"/>
                  <a:gd name="T1" fmla="*/ 37 h 206"/>
                  <a:gd name="T2" fmla="*/ 712 w 2888"/>
                  <a:gd name="T3" fmla="*/ 165 h 206"/>
                  <a:gd name="T4" fmla="*/ 1528 w 2888"/>
                  <a:gd name="T5" fmla="*/ 5 h 206"/>
                  <a:gd name="T6" fmla="*/ 2248 w 2888"/>
                  <a:gd name="T7" fmla="*/ 197 h 206"/>
                  <a:gd name="T8" fmla="*/ 2888 w 2888"/>
                  <a:gd name="T9" fmla="*/ 61 h 2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8"/>
                  <a:gd name="T16" fmla="*/ 0 h 206"/>
                  <a:gd name="T17" fmla="*/ 2888 w 2888"/>
                  <a:gd name="T18" fmla="*/ 206 h 2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8" h="206">
                    <a:moveTo>
                      <a:pt x="0" y="37"/>
                    </a:moveTo>
                    <a:cubicBezTo>
                      <a:pt x="119" y="60"/>
                      <a:pt x="457" y="170"/>
                      <a:pt x="712" y="165"/>
                    </a:cubicBezTo>
                    <a:cubicBezTo>
                      <a:pt x="967" y="160"/>
                      <a:pt x="1272" y="0"/>
                      <a:pt x="1528" y="5"/>
                    </a:cubicBezTo>
                    <a:cubicBezTo>
                      <a:pt x="1784" y="10"/>
                      <a:pt x="2021" y="188"/>
                      <a:pt x="2248" y="197"/>
                    </a:cubicBezTo>
                    <a:cubicBezTo>
                      <a:pt x="2475" y="206"/>
                      <a:pt x="2755" y="89"/>
                      <a:pt x="2888" y="61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97" name="Text Box 27"/>
              <p:cNvSpPr txBox="1">
                <a:spLocks noChangeArrowheads="1"/>
              </p:cNvSpPr>
              <p:nvPr/>
            </p:nvSpPr>
            <p:spPr bwMode="auto">
              <a:xfrm>
                <a:off x="2544" y="3435"/>
                <a:ext cx="28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hlink"/>
                    </a:solidFill>
                  </a:rPr>
                  <a:t>w</a:t>
                </a:r>
              </a:p>
            </p:txBody>
          </p:sp>
        </p:grpSp>
        <p:grpSp>
          <p:nvGrpSpPr>
            <p:cNvPr id="11293" name="Group 28"/>
            <p:cNvGrpSpPr>
              <a:grpSpLocks/>
            </p:cNvGrpSpPr>
            <p:nvPr/>
          </p:nvGrpSpPr>
          <p:grpSpPr bwMode="auto">
            <a:xfrm>
              <a:off x="2784" y="1018"/>
              <a:ext cx="1286" cy="346"/>
              <a:chOff x="3418" y="987"/>
              <a:chExt cx="1286" cy="346"/>
            </a:xfrm>
          </p:grpSpPr>
          <p:sp>
            <p:nvSpPr>
              <p:cNvPr id="11294" name="Text Box 29"/>
              <p:cNvSpPr txBox="1">
                <a:spLocks noChangeArrowheads="1"/>
              </p:cNvSpPr>
              <p:nvPr/>
            </p:nvSpPr>
            <p:spPr bwMode="auto">
              <a:xfrm>
                <a:off x="3418" y="987"/>
                <a:ext cx="9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hlink"/>
                    </a:solidFill>
                  </a:rPr>
                  <a:t>Walking</a:t>
                </a:r>
              </a:p>
            </p:txBody>
          </p:sp>
          <p:sp>
            <p:nvSpPr>
              <p:cNvPr id="11295" name="Line 30"/>
              <p:cNvSpPr>
                <a:spLocks noChangeShapeType="1"/>
              </p:cNvSpPr>
              <p:nvPr/>
            </p:nvSpPr>
            <p:spPr bwMode="auto">
              <a:xfrm>
                <a:off x="4368" y="119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484383" name="Text Box 31"/>
          <p:cNvSpPr txBox="1">
            <a:spLocks noChangeArrowheads="1"/>
          </p:cNvSpPr>
          <p:nvPr/>
        </p:nvSpPr>
        <p:spPr bwMode="auto">
          <a:xfrm>
            <a:off x="5815013" y="4098925"/>
            <a:ext cx="189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c</a:t>
            </a:r>
            <a:r>
              <a:rPr lang="en-US" altLang="en-US" sz="3000" baseline="-25000"/>
              <a:t>&lt;u,v&gt;</a:t>
            </a:r>
            <a:r>
              <a:rPr lang="en-US" altLang="en-US" sz="3000"/>
              <a:t>-F</a:t>
            </a:r>
            <a:r>
              <a:rPr lang="en-US" altLang="en-US" sz="3000" baseline="-25000"/>
              <a:t>&lt;u,v&gt;</a:t>
            </a:r>
          </a:p>
        </p:txBody>
      </p:sp>
      <p:sp>
        <p:nvSpPr>
          <p:cNvPr id="484384" name="Text Box 32"/>
          <p:cNvSpPr txBox="1">
            <a:spLocks noChangeArrowheads="1"/>
          </p:cNvSpPr>
          <p:nvPr/>
        </p:nvSpPr>
        <p:spPr bwMode="auto">
          <a:xfrm>
            <a:off x="5783263" y="4953000"/>
            <a:ext cx="1985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F</a:t>
            </a:r>
            <a:r>
              <a:rPr lang="en-US" altLang="en-US" sz="3000" baseline="-25000"/>
              <a:t>&lt;u,v&gt;</a:t>
            </a:r>
            <a:r>
              <a:rPr lang="en-US" altLang="en-US" sz="3000"/>
              <a:t>+c</a:t>
            </a:r>
            <a:r>
              <a:rPr lang="en-US" altLang="en-US" sz="3000" baseline="-25000"/>
              <a:t>&lt;v,u&gt;</a:t>
            </a:r>
          </a:p>
        </p:txBody>
      </p:sp>
      <p:sp>
        <p:nvSpPr>
          <p:cNvPr id="11287" name="Text Box 33"/>
          <p:cNvSpPr txBox="1">
            <a:spLocks noChangeArrowheads="1"/>
          </p:cNvSpPr>
          <p:nvPr/>
        </p:nvSpPr>
        <p:spPr bwMode="auto">
          <a:xfrm>
            <a:off x="6400800" y="1997075"/>
            <a:ext cx="957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c</a:t>
            </a:r>
            <a:r>
              <a:rPr lang="en-US" altLang="en-US" sz="3000" baseline="-25000"/>
              <a:t>&lt;u,v&gt;</a:t>
            </a:r>
          </a:p>
        </p:txBody>
      </p:sp>
      <p:sp>
        <p:nvSpPr>
          <p:cNvPr id="11288" name="Text Box 34"/>
          <p:cNvSpPr txBox="1">
            <a:spLocks noChangeArrowheads="1"/>
          </p:cNvSpPr>
          <p:nvPr/>
        </p:nvSpPr>
        <p:spPr bwMode="auto">
          <a:xfrm>
            <a:off x="3844925" y="1981200"/>
            <a:ext cx="9985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F</a:t>
            </a:r>
            <a:r>
              <a:rPr lang="en-US" altLang="en-US" sz="3000" baseline="-25000"/>
              <a:t>&lt;u,v&gt;</a:t>
            </a:r>
          </a:p>
        </p:txBody>
      </p:sp>
      <p:sp>
        <p:nvSpPr>
          <p:cNvPr id="11289" name="Text Box 35"/>
          <p:cNvSpPr txBox="1">
            <a:spLocks noChangeArrowheads="1"/>
          </p:cNvSpPr>
          <p:nvPr/>
        </p:nvSpPr>
        <p:spPr bwMode="auto">
          <a:xfrm>
            <a:off x="2700338" y="1920875"/>
            <a:ext cx="957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c</a:t>
            </a:r>
            <a:r>
              <a:rPr lang="en-US" altLang="en-US" sz="3000" baseline="-25000"/>
              <a:t>&lt;v,u&gt;</a:t>
            </a:r>
          </a:p>
        </p:txBody>
      </p:sp>
      <p:sp useBgFill="1">
        <p:nvSpPr>
          <p:cNvPr id="11290" name="Rectangle 36"/>
          <p:cNvSpPr>
            <a:spLocks noChangeArrowheads="1"/>
          </p:cNvSpPr>
          <p:nvPr/>
        </p:nvSpPr>
        <p:spPr bwMode="auto">
          <a:xfrm>
            <a:off x="-1371600" y="609600"/>
            <a:ext cx="4038600" cy="1676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91" name="Rectangle 3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Network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83" grpId="0"/>
      <p:bldP spid="4843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1104900" y="47418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390900" y="4741863"/>
            <a:ext cx="152400" cy="1524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1181100" y="4576763"/>
            <a:ext cx="2197100" cy="241300"/>
          </a:xfrm>
          <a:custGeom>
            <a:avLst/>
            <a:gdLst>
              <a:gd name="T0" fmla="*/ 0 w 1384"/>
              <a:gd name="T1" fmla="*/ 2147483647 h 152"/>
              <a:gd name="T2" fmla="*/ 2147483647 w 1384"/>
              <a:gd name="T3" fmla="*/ 2147483647 h 152"/>
              <a:gd name="T4" fmla="*/ 2147483647 w 1384"/>
              <a:gd name="T5" fmla="*/ 2147483647 h 152"/>
              <a:gd name="T6" fmla="*/ 0 60000 65536"/>
              <a:gd name="T7" fmla="*/ 0 60000 65536"/>
              <a:gd name="T8" fmla="*/ 0 60000 65536"/>
              <a:gd name="T9" fmla="*/ 0 w 1384"/>
              <a:gd name="T10" fmla="*/ 0 h 152"/>
              <a:gd name="T11" fmla="*/ 1384 w 138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152">
                <a:moveTo>
                  <a:pt x="0" y="152"/>
                </a:moveTo>
                <a:cubicBezTo>
                  <a:pt x="196" y="84"/>
                  <a:pt x="393" y="16"/>
                  <a:pt x="624" y="8"/>
                </a:cubicBezTo>
                <a:cubicBezTo>
                  <a:pt x="855" y="0"/>
                  <a:pt x="1226" y="84"/>
                  <a:pt x="1384" y="104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 flipH="1" flipV="1">
            <a:off x="1257300" y="4818063"/>
            <a:ext cx="2197100" cy="241300"/>
          </a:xfrm>
          <a:custGeom>
            <a:avLst/>
            <a:gdLst>
              <a:gd name="T0" fmla="*/ 0 w 1384"/>
              <a:gd name="T1" fmla="*/ 2147483647 h 152"/>
              <a:gd name="T2" fmla="*/ 2147483647 w 1384"/>
              <a:gd name="T3" fmla="*/ 2147483647 h 152"/>
              <a:gd name="T4" fmla="*/ 2147483647 w 1384"/>
              <a:gd name="T5" fmla="*/ 2147483647 h 152"/>
              <a:gd name="T6" fmla="*/ 0 60000 65536"/>
              <a:gd name="T7" fmla="*/ 0 60000 65536"/>
              <a:gd name="T8" fmla="*/ 0 60000 65536"/>
              <a:gd name="T9" fmla="*/ 0 w 1384"/>
              <a:gd name="T10" fmla="*/ 0 h 152"/>
              <a:gd name="T11" fmla="*/ 1384 w 138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152">
                <a:moveTo>
                  <a:pt x="0" y="152"/>
                </a:moveTo>
                <a:cubicBezTo>
                  <a:pt x="196" y="84"/>
                  <a:pt x="393" y="16"/>
                  <a:pt x="624" y="8"/>
                </a:cubicBezTo>
                <a:cubicBezTo>
                  <a:pt x="855" y="0"/>
                  <a:pt x="1226" y="84"/>
                  <a:pt x="1384" y="104"/>
                </a:cubicBezTo>
              </a:path>
            </a:pathLst>
          </a:cu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06450" y="4344988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u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43300" y="4421188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v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336675" y="4040188"/>
            <a:ext cx="1878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F</a:t>
            </a:r>
            <a:r>
              <a:rPr lang="en-US" altLang="en-US" sz="3000" baseline="-25000"/>
              <a:t>&lt;u,v&gt;</a:t>
            </a:r>
            <a:r>
              <a:rPr lang="en-US" altLang="en-US" sz="3000"/>
              <a:t>/c</a:t>
            </a:r>
            <a:r>
              <a:rPr lang="en-US" altLang="en-US" sz="3000" baseline="-25000"/>
              <a:t>&lt;u,v&gt;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20838" y="5013325"/>
            <a:ext cx="1254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0/c</a:t>
            </a:r>
            <a:r>
              <a:rPr lang="en-US" altLang="en-US" sz="3000" baseline="-25000"/>
              <a:t>&lt;v.u&gt;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104900" y="3505200"/>
            <a:ext cx="20145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Flow Graph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5570538" y="4818063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7856538" y="4818063"/>
            <a:ext cx="152400" cy="1524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5646738" y="4652963"/>
            <a:ext cx="2197100" cy="241300"/>
          </a:xfrm>
          <a:custGeom>
            <a:avLst/>
            <a:gdLst>
              <a:gd name="T0" fmla="*/ 0 w 1384"/>
              <a:gd name="T1" fmla="*/ 2147483647 h 152"/>
              <a:gd name="T2" fmla="*/ 2147483647 w 1384"/>
              <a:gd name="T3" fmla="*/ 2147483647 h 152"/>
              <a:gd name="T4" fmla="*/ 2147483647 w 1384"/>
              <a:gd name="T5" fmla="*/ 2147483647 h 152"/>
              <a:gd name="T6" fmla="*/ 0 60000 65536"/>
              <a:gd name="T7" fmla="*/ 0 60000 65536"/>
              <a:gd name="T8" fmla="*/ 0 60000 65536"/>
              <a:gd name="T9" fmla="*/ 0 w 1384"/>
              <a:gd name="T10" fmla="*/ 0 h 152"/>
              <a:gd name="T11" fmla="*/ 1384 w 138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152">
                <a:moveTo>
                  <a:pt x="0" y="152"/>
                </a:moveTo>
                <a:cubicBezTo>
                  <a:pt x="196" y="84"/>
                  <a:pt x="393" y="16"/>
                  <a:pt x="624" y="8"/>
                </a:cubicBezTo>
                <a:cubicBezTo>
                  <a:pt x="855" y="0"/>
                  <a:pt x="1226" y="84"/>
                  <a:pt x="1384" y="104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 flipH="1" flipV="1">
            <a:off x="5722938" y="4894263"/>
            <a:ext cx="2197100" cy="241300"/>
          </a:xfrm>
          <a:custGeom>
            <a:avLst/>
            <a:gdLst>
              <a:gd name="T0" fmla="*/ 0 w 1384"/>
              <a:gd name="T1" fmla="*/ 2147483647 h 152"/>
              <a:gd name="T2" fmla="*/ 2147483647 w 1384"/>
              <a:gd name="T3" fmla="*/ 2147483647 h 152"/>
              <a:gd name="T4" fmla="*/ 2147483647 w 1384"/>
              <a:gd name="T5" fmla="*/ 2147483647 h 152"/>
              <a:gd name="T6" fmla="*/ 0 60000 65536"/>
              <a:gd name="T7" fmla="*/ 0 60000 65536"/>
              <a:gd name="T8" fmla="*/ 0 60000 65536"/>
              <a:gd name="T9" fmla="*/ 0 w 1384"/>
              <a:gd name="T10" fmla="*/ 0 h 152"/>
              <a:gd name="T11" fmla="*/ 1384 w 138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4" h="152">
                <a:moveTo>
                  <a:pt x="0" y="152"/>
                </a:moveTo>
                <a:cubicBezTo>
                  <a:pt x="196" y="84"/>
                  <a:pt x="393" y="16"/>
                  <a:pt x="624" y="8"/>
                </a:cubicBezTo>
                <a:cubicBezTo>
                  <a:pt x="855" y="0"/>
                  <a:pt x="1226" y="84"/>
                  <a:pt x="1384" y="104"/>
                </a:cubicBezTo>
              </a:path>
            </a:pathLst>
          </a:cu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272088" y="4421188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u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008938" y="4497388"/>
            <a:ext cx="374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v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043488" y="3717925"/>
            <a:ext cx="34147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Augmentation Graph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7788" y="3870325"/>
            <a:ext cx="2011362" cy="625475"/>
            <a:chOff x="49" y="2438"/>
            <a:chExt cx="1267" cy="394"/>
          </a:xfrm>
        </p:grpSpPr>
        <p:sp>
          <p:nvSpPr>
            <p:cNvPr id="12323" name="Line 19"/>
            <p:cNvSpPr>
              <a:spLocks noChangeShapeType="1"/>
            </p:cNvSpPr>
            <p:nvPr/>
          </p:nvSpPr>
          <p:spPr bwMode="auto">
            <a:xfrm flipV="1">
              <a:off x="884" y="2688"/>
              <a:ext cx="43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24" name="Text Box 20"/>
            <p:cNvSpPr txBox="1">
              <a:spLocks noChangeArrowheads="1"/>
            </p:cNvSpPr>
            <p:nvPr/>
          </p:nvSpPr>
          <p:spPr bwMode="auto">
            <a:xfrm>
              <a:off x="49" y="2438"/>
              <a:ext cx="88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/>
                <a:t>F</a:t>
              </a:r>
              <a:r>
                <a:rPr lang="en-US" altLang="en-US" sz="3000" baseline="-25000"/>
                <a:t>&lt;u,v&gt;</a:t>
              </a:r>
              <a:r>
                <a:rPr lang="en-US" altLang="en-US" sz="3000"/>
                <a:t>-w</a:t>
              </a:r>
            </a:p>
          </p:txBody>
        </p:sp>
      </p:grpSp>
      <p:grpSp>
        <p:nvGrpSpPr>
          <p:cNvPr id="12307" name="Group 21"/>
          <p:cNvGrpSpPr>
            <a:grpSpLocks/>
          </p:cNvGrpSpPr>
          <p:nvPr/>
        </p:nvGrpSpPr>
        <p:grpSpPr bwMode="auto">
          <a:xfrm>
            <a:off x="-1371600" y="685800"/>
            <a:ext cx="8229600" cy="1447800"/>
            <a:chOff x="240" y="1008"/>
            <a:chExt cx="5184" cy="912"/>
          </a:xfrm>
        </p:grpSpPr>
        <p:pic>
          <p:nvPicPr>
            <p:cNvPr id="12321" name="Picture 22" descr="capture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056"/>
              <a:ext cx="5016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12322" name="Rectangle 23"/>
            <p:cNvSpPr>
              <a:spLocks noChangeArrowheads="1"/>
            </p:cNvSpPr>
            <p:nvPr/>
          </p:nvSpPr>
          <p:spPr bwMode="auto">
            <a:xfrm>
              <a:off x="240" y="1008"/>
              <a:ext cx="2736" cy="91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08" name="Text Box 24"/>
          <p:cNvSpPr txBox="1">
            <a:spLocks noChangeArrowheads="1"/>
          </p:cNvSpPr>
          <p:nvPr/>
        </p:nvSpPr>
        <p:spPr bwMode="auto">
          <a:xfrm>
            <a:off x="5815013" y="4098925"/>
            <a:ext cx="189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c</a:t>
            </a:r>
            <a:r>
              <a:rPr lang="en-US" altLang="en-US" sz="3000" baseline="-25000"/>
              <a:t>&lt;u,v&gt;</a:t>
            </a:r>
            <a:r>
              <a:rPr lang="en-US" altLang="en-US" sz="3000"/>
              <a:t>-F</a:t>
            </a:r>
            <a:r>
              <a:rPr lang="en-US" altLang="en-US" sz="3000" baseline="-25000"/>
              <a:t>&lt;u,v&gt;</a:t>
            </a:r>
          </a:p>
        </p:txBody>
      </p:sp>
      <p:sp>
        <p:nvSpPr>
          <p:cNvPr id="12309" name="Text Box 25"/>
          <p:cNvSpPr txBox="1">
            <a:spLocks noChangeArrowheads="1"/>
          </p:cNvSpPr>
          <p:nvPr/>
        </p:nvSpPr>
        <p:spPr bwMode="auto">
          <a:xfrm>
            <a:off x="5783263" y="4953000"/>
            <a:ext cx="19859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F</a:t>
            </a:r>
            <a:r>
              <a:rPr lang="en-US" altLang="en-US" sz="3000" baseline="-25000"/>
              <a:t>&lt;u,v&gt;</a:t>
            </a:r>
            <a:r>
              <a:rPr lang="en-US" altLang="en-US" sz="3000"/>
              <a:t>+c</a:t>
            </a:r>
            <a:r>
              <a:rPr lang="en-US" altLang="en-US" sz="3000" baseline="-25000"/>
              <a:t>&lt;v,u&gt;</a:t>
            </a:r>
          </a:p>
        </p:txBody>
      </p:sp>
      <p:sp>
        <p:nvSpPr>
          <p:cNvPr id="12310" name="Text Box 26"/>
          <p:cNvSpPr txBox="1">
            <a:spLocks noChangeArrowheads="1"/>
          </p:cNvSpPr>
          <p:nvPr/>
        </p:nvSpPr>
        <p:spPr bwMode="auto">
          <a:xfrm>
            <a:off x="6400800" y="1997075"/>
            <a:ext cx="957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c</a:t>
            </a:r>
            <a:r>
              <a:rPr lang="en-US" altLang="en-US" sz="3000" baseline="-25000"/>
              <a:t>&lt;u,v&gt;</a:t>
            </a:r>
          </a:p>
        </p:txBody>
      </p:sp>
      <p:sp>
        <p:nvSpPr>
          <p:cNvPr id="12311" name="Text Box 27"/>
          <p:cNvSpPr txBox="1">
            <a:spLocks noChangeArrowheads="1"/>
          </p:cNvSpPr>
          <p:nvPr/>
        </p:nvSpPr>
        <p:spPr bwMode="auto">
          <a:xfrm>
            <a:off x="3844925" y="1981200"/>
            <a:ext cx="9985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F</a:t>
            </a:r>
            <a:r>
              <a:rPr lang="en-US" altLang="en-US" sz="3000" baseline="-25000"/>
              <a:t>&lt;u,v&gt;</a:t>
            </a:r>
          </a:p>
        </p:txBody>
      </p:sp>
      <p:sp>
        <p:nvSpPr>
          <p:cNvPr id="12312" name="Text Box 28"/>
          <p:cNvSpPr txBox="1">
            <a:spLocks noChangeArrowheads="1"/>
          </p:cNvSpPr>
          <p:nvPr/>
        </p:nvSpPr>
        <p:spPr bwMode="auto">
          <a:xfrm>
            <a:off x="2700338" y="1920875"/>
            <a:ext cx="9572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c</a:t>
            </a:r>
            <a:r>
              <a:rPr lang="en-US" altLang="en-US" sz="3000" baseline="-25000"/>
              <a:t>&lt;u,v&gt;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191000" y="1600200"/>
            <a:ext cx="4800600" cy="3554413"/>
            <a:chOff x="2640" y="1008"/>
            <a:chExt cx="3024" cy="2239"/>
          </a:xfrm>
        </p:grpSpPr>
        <p:grpSp>
          <p:nvGrpSpPr>
            <p:cNvPr id="12315" name="Group 30"/>
            <p:cNvGrpSpPr>
              <a:grpSpLocks/>
            </p:cNvGrpSpPr>
            <p:nvPr/>
          </p:nvGrpSpPr>
          <p:grpSpPr bwMode="auto">
            <a:xfrm>
              <a:off x="2640" y="2901"/>
              <a:ext cx="3024" cy="346"/>
              <a:chOff x="2640" y="2901"/>
              <a:chExt cx="3024" cy="346"/>
            </a:xfrm>
          </p:grpSpPr>
          <p:sp>
            <p:nvSpPr>
              <p:cNvPr id="12319" name="Freeform 31"/>
              <p:cNvSpPr>
                <a:spLocks/>
              </p:cNvSpPr>
              <p:nvPr/>
            </p:nvSpPr>
            <p:spPr bwMode="auto">
              <a:xfrm>
                <a:off x="2776" y="2962"/>
                <a:ext cx="2888" cy="278"/>
              </a:xfrm>
              <a:custGeom>
                <a:avLst/>
                <a:gdLst>
                  <a:gd name="T0" fmla="*/ 0 w 2888"/>
                  <a:gd name="T1" fmla="*/ 0 h 278"/>
                  <a:gd name="T2" fmla="*/ 776 w 2888"/>
                  <a:gd name="T3" fmla="*/ 126 h 278"/>
                  <a:gd name="T4" fmla="*/ 1536 w 2888"/>
                  <a:gd name="T5" fmla="*/ 278 h 278"/>
                  <a:gd name="T6" fmla="*/ 2224 w 2888"/>
                  <a:gd name="T7" fmla="*/ 126 h 278"/>
                  <a:gd name="T8" fmla="*/ 2888 w 2888"/>
                  <a:gd name="T9" fmla="*/ 24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8"/>
                  <a:gd name="T16" fmla="*/ 0 h 278"/>
                  <a:gd name="T17" fmla="*/ 2888 w 2888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8" h="278">
                    <a:moveTo>
                      <a:pt x="0" y="0"/>
                    </a:moveTo>
                    <a:cubicBezTo>
                      <a:pt x="129" y="21"/>
                      <a:pt x="520" y="80"/>
                      <a:pt x="776" y="126"/>
                    </a:cubicBezTo>
                    <a:cubicBezTo>
                      <a:pt x="1032" y="172"/>
                      <a:pt x="1295" y="278"/>
                      <a:pt x="1536" y="278"/>
                    </a:cubicBezTo>
                    <a:cubicBezTo>
                      <a:pt x="1777" y="278"/>
                      <a:pt x="1999" y="168"/>
                      <a:pt x="2224" y="126"/>
                    </a:cubicBezTo>
                    <a:cubicBezTo>
                      <a:pt x="2449" y="84"/>
                      <a:pt x="2750" y="45"/>
                      <a:pt x="2888" y="24"/>
                    </a:cubicBez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320" name="Text Box 32"/>
              <p:cNvSpPr txBox="1">
                <a:spLocks noChangeArrowheads="1"/>
              </p:cNvSpPr>
              <p:nvPr/>
            </p:nvSpPr>
            <p:spPr bwMode="auto">
              <a:xfrm>
                <a:off x="2640" y="2901"/>
                <a:ext cx="28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hlink"/>
                    </a:solidFill>
                  </a:rPr>
                  <a:t>w</a:t>
                </a:r>
              </a:p>
            </p:txBody>
          </p:sp>
        </p:grpSp>
        <p:grpSp>
          <p:nvGrpSpPr>
            <p:cNvPr id="12316" name="Group 33"/>
            <p:cNvGrpSpPr>
              <a:grpSpLocks/>
            </p:cNvGrpSpPr>
            <p:nvPr/>
          </p:nvGrpSpPr>
          <p:grpSpPr bwMode="auto">
            <a:xfrm>
              <a:off x="2880" y="1008"/>
              <a:ext cx="1290" cy="346"/>
              <a:chOff x="3558" y="987"/>
              <a:chExt cx="1290" cy="346"/>
            </a:xfrm>
          </p:grpSpPr>
          <p:sp>
            <p:nvSpPr>
              <p:cNvPr id="12317" name="Text Box 34"/>
              <p:cNvSpPr txBox="1">
                <a:spLocks noChangeArrowheads="1"/>
              </p:cNvSpPr>
              <p:nvPr/>
            </p:nvSpPr>
            <p:spPr bwMode="auto">
              <a:xfrm>
                <a:off x="3904" y="987"/>
                <a:ext cx="944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hlink"/>
                    </a:solidFill>
                  </a:rPr>
                  <a:t>Walking</a:t>
                </a:r>
              </a:p>
            </p:txBody>
          </p:sp>
          <p:sp>
            <p:nvSpPr>
              <p:cNvPr id="12318" name="Line 35"/>
              <p:cNvSpPr>
                <a:spLocks noChangeShapeType="1"/>
              </p:cNvSpPr>
              <p:nvPr/>
            </p:nvSpPr>
            <p:spPr bwMode="auto">
              <a:xfrm>
                <a:off x="3558" y="119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2314" name="Rectangle 3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Network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ptur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67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1400175" y="3259138"/>
            <a:ext cx="86582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Given Flow </a:t>
            </a:r>
            <a:r>
              <a:rPr lang="en-US" altLang="en-US" sz="3000">
                <a:solidFill>
                  <a:schemeClr val="accent2"/>
                </a:solidFill>
              </a:rPr>
              <a:t>F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Construct Augmenting Graph </a:t>
            </a:r>
            <a:r>
              <a:rPr lang="en-US" altLang="en-US" sz="3000">
                <a:solidFill>
                  <a:schemeClr val="accent2"/>
                </a:solidFill>
              </a:rPr>
              <a:t>G</a:t>
            </a:r>
            <a:r>
              <a:rPr lang="en-US" altLang="en-US" sz="3000" baseline="-25000">
                <a:solidFill>
                  <a:schemeClr val="accent2"/>
                </a:solidFill>
              </a:rPr>
              <a:t>F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Find path </a:t>
            </a:r>
            <a:r>
              <a:rPr lang="en-US" altLang="en-US" sz="3000">
                <a:solidFill>
                  <a:schemeClr val="accent2"/>
                </a:solidFill>
              </a:rPr>
              <a:t>P</a:t>
            </a:r>
            <a:r>
              <a:rPr lang="en-US" altLang="en-US" sz="3000"/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Let </a:t>
            </a:r>
            <a:r>
              <a:rPr lang="en-US" altLang="en-US" sz="3000">
                <a:solidFill>
                  <a:schemeClr val="accent2"/>
                </a:solidFill>
              </a:rPr>
              <a:t>w</a:t>
            </a:r>
            <a:r>
              <a:rPr lang="en-US" altLang="en-US" sz="3000"/>
              <a:t> be the max amount flow</a:t>
            </a:r>
            <a:br>
              <a:rPr lang="en-US" altLang="en-US" sz="3000"/>
            </a:br>
            <a:r>
              <a:rPr lang="en-US" altLang="en-US" sz="3000"/>
              <a:t>can increase along path </a:t>
            </a:r>
            <a:r>
              <a:rPr lang="en-US" altLang="en-US" sz="3000">
                <a:solidFill>
                  <a:schemeClr val="accent2"/>
                </a:solidFill>
              </a:rPr>
              <a:t>P</a:t>
            </a:r>
            <a:r>
              <a:rPr lang="en-US" altLang="en-US" sz="3000"/>
              <a:t>.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Increase flow along path </a:t>
            </a:r>
            <a:r>
              <a:rPr lang="en-US" altLang="en-US" sz="3000">
                <a:solidFill>
                  <a:schemeClr val="accent2"/>
                </a:solidFill>
              </a:rPr>
              <a:t>P</a:t>
            </a:r>
            <a:r>
              <a:rPr lang="en-US" altLang="en-US" sz="3000"/>
              <a:t> by </a:t>
            </a:r>
            <a:r>
              <a:rPr lang="en-US" altLang="en-US" sz="3000">
                <a:solidFill>
                  <a:schemeClr val="accent2"/>
                </a:solidFill>
              </a:rPr>
              <a:t>w</a:t>
            </a:r>
            <a:r>
              <a:rPr lang="en-US" altLang="en-US" sz="3000"/>
              <a:t>.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altLang="en-US" sz="3000"/>
              <a:t>   i.e </a:t>
            </a:r>
            <a:r>
              <a:rPr lang="en-US" altLang="en-US" sz="3000">
                <a:solidFill>
                  <a:schemeClr val="accent2"/>
                </a:solidFill>
              </a:rPr>
              <a:t>newF = oldF + w </a:t>
            </a:r>
            <a:r>
              <a:rPr lang="en-US" altLang="en-US" sz="3000">
                <a:solidFill>
                  <a:schemeClr val="accent2"/>
                </a:solidFill>
                <a:latin typeface="Arial" charset="0"/>
                <a:cs typeface="Arial" charset="0"/>
              </a:rPr>
              <a:t>×</a:t>
            </a:r>
            <a:r>
              <a:rPr lang="en-US" altLang="en-US" sz="3000">
                <a:solidFill>
                  <a:schemeClr val="accent2"/>
                </a:solidFill>
              </a:rPr>
              <a:t> P</a:t>
            </a:r>
          </a:p>
        </p:txBody>
      </p:sp>
      <p:sp useBgFill="1">
        <p:nvSpPr>
          <p:cNvPr id="488452" name="Rectangle 4"/>
          <p:cNvSpPr>
            <a:spLocks noChangeArrowheads="1"/>
          </p:cNvSpPr>
          <p:nvPr/>
        </p:nvSpPr>
        <p:spPr bwMode="auto">
          <a:xfrm>
            <a:off x="3048000" y="685800"/>
            <a:ext cx="27432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488453" name="Rectangle 5"/>
          <p:cNvSpPr>
            <a:spLocks noChangeArrowheads="1"/>
          </p:cNvSpPr>
          <p:nvPr/>
        </p:nvSpPr>
        <p:spPr bwMode="auto">
          <a:xfrm>
            <a:off x="381000" y="1828800"/>
            <a:ext cx="27432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13318" name="Rectangle 6"/>
          <p:cNvSpPr>
            <a:spLocks noChangeArrowheads="1"/>
          </p:cNvSpPr>
          <p:nvPr/>
        </p:nvSpPr>
        <p:spPr bwMode="auto">
          <a:xfrm>
            <a:off x="3048000" y="1828800"/>
            <a:ext cx="27432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13319" name="Rectangle 7"/>
          <p:cNvSpPr>
            <a:spLocks noChangeArrowheads="1"/>
          </p:cNvSpPr>
          <p:nvPr/>
        </p:nvSpPr>
        <p:spPr bwMode="auto">
          <a:xfrm>
            <a:off x="5791200" y="1828800"/>
            <a:ext cx="28956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8456" name="Oval 8"/>
          <p:cNvSpPr>
            <a:spLocks noChangeArrowheads="1"/>
          </p:cNvSpPr>
          <p:nvPr/>
        </p:nvSpPr>
        <p:spPr bwMode="auto">
          <a:xfrm>
            <a:off x="6553200" y="914400"/>
            <a:ext cx="228600" cy="3048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488457" name="Rectangle 9"/>
          <p:cNvSpPr>
            <a:spLocks noChangeArrowheads="1"/>
          </p:cNvSpPr>
          <p:nvPr/>
        </p:nvSpPr>
        <p:spPr bwMode="auto">
          <a:xfrm>
            <a:off x="5791200" y="685800"/>
            <a:ext cx="28956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322" name="Group 10"/>
          <p:cNvGrpSpPr>
            <a:grpSpLocks noChangeAspect="1"/>
          </p:cNvGrpSpPr>
          <p:nvPr/>
        </p:nvGrpSpPr>
        <p:grpSpPr bwMode="auto">
          <a:xfrm rot="2360341">
            <a:off x="7302500" y="0"/>
            <a:ext cx="1079500" cy="1079500"/>
            <a:chOff x="1224" y="1212"/>
            <a:chExt cx="3144" cy="3112"/>
          </a:xfrm>
        </p:grpSpPr>
        <p:sp>
          <p:nvSpPr>
            <p:cNvPr id="13330" name="Freeform 11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2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32" name="Group 13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13333" name="Freeform 14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81 w 600"/>
                  <a:gd name="T1" fmla="*/ 29 h 608"/>
                  <a:gd name="T2" fmla="*/ 78 w 600"/>
                  <a:gd name="T3" fmla="*/ 17 h 608"/>
                  <a:gd name="T4" fmla="*/ 72 w 600"/>
                  <a:gd name="T5" fmla="*/ 8 h 608"/>
                  <a:gd name="T6" fmla="*/ 60 w 600"/>
                  <a:gd name="T7" fmla="*/ 2 h 608"/>
                  <a:gd name="T8" fmla="*/ 39 w 600"/>
                  <a:gd name="T9" fmla="*/ 0 h 608"/>
                  <a:gd name="T10" fmla="*/ 21 w 600"/>
                  <a:gd name="T11" fmla="*/ 2 h 608"/>
                  <a:gd name="T12" fmla="*/ 4 w 600"/>
                  <a:gd name="T13" fmla="*/ 12 h 608"/>
                  <a:gd name="T14" fmla="*/ 0 w 600"/>
                  <a:gd name="T15" fmla="*/ 23 h 608"/>
                  <a:gd name="T16" fmla="*/ 4 w 600"/>
                  <a:gd name="T17" fmla="*/ 36 h 608"/>
                  <a:gd name="T18" fmla="*/ 11 w 600"/>
                  <a:gd name="T19" fmla="*/ 44 h 608"/>
                  <a:gd name="T20" fmla="*/ 19 w 600"/>
                  <a:gd name="T21" fmla="*/ 51 h 608"/>
                  <a:gd name="T22" fmla="*/ 28 w 600"/>
                  <a:gd name="T23" fmla="*/ 57 h 608"/>
                  <a:gd name="T24" fmla="*/ 37 w 600"/>
                  <a:gd name="T25" fmla="*/ 59 h 608"/>
                  <a:gd name="T26" fmla="*/ 51 w 600"/>
                  <a:gd name="T27" fmla="*/ 57 h 608"/>
                  <a:gd name="T28" fmla="*/ 64 w 600"/>
                  <a:gd name="T29" fmla="*/ 52 h 608"/>
                  <a:gd name="T30" fmla="*/ 73 w 600"/>
                  <a:gd name="T31" fmla="*/ 44 h 608"/>
                  <a:gd name="T32" fmla="*/ 81 w 600"/>
                  <a:gd name="T33" fmla="*/ 38 h 608"/>
                  <a:gd name="T34" fmla="*/ 84 w 600"/>
                  <a:gd name="T35" fmla="*/ 35 h 608"/>
                  <a:gd name="T36" fmla="*/ 118 w 600"/>
                  <a:gd name="T37" fmla="*/ 29 h 608"/>
                  <a:gd name="T38" fmla="*/ 126 w 600"/>
                  <a:gd name="T39" fmla="*/ 26 h 608"/>
                  <a:gd name="T40" fmla="*/ 121 w 600"/>
                  <a:gd name="T41" fmla="*/ 23 h 608"/>
                  <a:gd name="T42" fmla="*/ 81 w 600"/>
                  <a:gd name="T43" fmla="*/ 2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5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43 w 619"/>
                  <a:gd name="T1" fmla="*/ 38 h 1085"/>
                  <a:gd name="T2" fmla="*/ 59 w 619"/>
                  <a:gd name="T3" fmla="*/ 19 h 1085"/>
                  <a:gd name="T4" fmla="*/ 86 w 619"/>
                  <a:gd name="T5" fmla="*/ 1 h 1085"/>
                  <a:gd name="T6" fmla="*/ 98 w 619"/>
                  <a:gd name="T7" fmla="*/ 0 h 1085"/>
                  <a:gd name="T8" fmla="*/ 119 w 619"/>
                  <a:gd name="T9" fmla="*/ 8 h 1085"/>
                  <a:gd name="T10" fmla="*/ 128 w 619"/>
                  <a:gd name="T11" fmla="*/ 20 h 1085"/>
                  <a:gd name="T12" fmla="*/ 128 w 619"/>
                  <a:gd name="T13" fmla="*/ 38 h 1085"/>
                  <a:gd name="T14" fmla="*/ 113 w 619"/>
                  <a:gd name="T15" fmla="*/ 72 h 1085"/>
                  <a:gd name="T16" fmla="*/ 95 w 619"/>
                  <a:gd name="T17" fmla="*/ 99 h 1085"/>
                  <a:gd name="T18" fmla="*/ 88 w 619"/>
                  <a:gd name="T19" fmla="*/ 121 h 1085"/>
                  <a:gd name="T20" fmla="*/ 83 w 619"/>
                  <a:gd name="T21" fmla="*/ 147 h 1085"/>
                  <a:gd name="T22" fmla="*/ 88 w 619"/>
                  <a:gd name="T23" fmla="*/ 171 h 1085"/>
                  <a:gd name="T24" fmla="*/ 93 w 619"/>
                  <a:gd name="T25" fmla="*/ 195 h 1085"/>
                  <a:gd name="T26" fmla="*/ 93 w 619"/>
                  <a:gd name="T27" fmla="*/ 223 h 1085"/>
                  <a:gd name="T28" fmla="*/ 86 w 619"/>
                  <a:gd name="T29" fmla="*/ 239 h 1085"/>
                  <a:gd name="T30" fmla="*/ 70 w 619"/>
                  <a:gd name="T31" fmla="*/ 249 h 1085"/>
                  <a:gd name="T32" fmla="*/ 50 w 619"/>
                  <a:gd name="T33" fmla="*/ 258 h 1085"/>
                  <a:gd name="T34" fmla="*/ 33 w 619"/>
                  <a:gd name="T35" fmla="*/ 258 h 1085"/>
                  <a:gd name="T36" fmla="*/ 21 w 619"/>
                  <a:gd name="T37" fmla="*/ 251 h 1085"/>
                  <a:gd name="T38" fmla="*/ 5 w 619"/>
                  <a:gd name="T39" fmla="*/ 221 h 1085"/>
                  <a:gd name="T40" fmla="*/ 0 w 619"/>
                  <a:gd name="T41" fmla="*/ 190 h 1085"/>
                  <a:gd name="T42" fmla="*/ 1 w 619"/>
                  <a:gd name="T43" fmla="*/ 150 h 1085"/>
                  <a:gd name="T44" fmla="*/ 14 w 619"/>
                  <a:gd name="T45" fmla="*/ 99 h 1085"/>
                  <a:gd name="T46" fmla="*/ 26 w 619"/>
                  <a:gd name="T47" fmla="*/ 66 h 1085"/>
                  <a:gd name="T48" fmla="*/ 43 w 619"/>
                  <a:gd name="T49" fmla="*/ 38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6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4 h 808"/>
                  <a:gd name="T2" fmla="*/ 78 w 782"/>
                  <a:gd name="T3" fmla="*/ 0 h 808"/>
                  <a:gd name="T4" fmla="*/ 189 w 782"/>
                  <a:gd name="T5" fmla="*/ 0 h 808"/>
                  <a:gd name="T6" fmla="*/ 399 w 782"/>
                  <a:gd name="T7" fmla="*/ 3 h 808"/>
                  <a:gd name="T8" fmla="*/ 645 w 782"/>
                  <a:gd name="T9" fmla="*/ 5 h 808"/>
                  <a:gd name="T10" fmla="*/ 738 w 782"/>
                  <a:gd name="T11" fmla="*/ 11 h 808"/>
                  <a:gd name="T12" fmla="*/ 780 w 782"/>
                  <a:gd name="T13" fmla="*/ 19 h 808"/>
                  <a:gd name="T14" fmla="*/ 788 w 782"/>
                  <a:gd name="T15" fmla="*/ 32 h 808"/>
                  <a:gd name="T16" fmla="*/ 760 w 782"/>
                  <a:gd name="T17" fmla="*/ 45 h 808"/>
                  <a:gd name="T18" fmla="*/ 684 w 782"/>
                  <a:gd name="T19" fmla="*/ 64 h 808"/>
                  <a:gd name="T20" fmla="*/ 586 w 782"/>
                  <a:gd name="T21" fmla="*/ 80 h 808"/>
                  <a:gd name="T22" fmla="*/ 510 w 782"/>
                  <a:gd name="T23" fmla="*/ 95 h 808"/>
                  <a:gd name="T24" fmla="*/ 479 w 782"/>
                  <a:gd name="T25" fmla="*/ 106 h 808"/>
                  <a:gd name="T26" fmla="*/ 457 w 782"/>
                  <a:gd name="T27" fmla="*/ 115 h 808"/>
                  <a:gd name="T28" fmla="*/ 465 w 782"/>
                  <a:gd name="T29" fmla="*/ 121 h 808"/>
                  <a:gd name="T30" fmla="*/ 471 w 782"/>
                  <a:gd name="T31" fmla="*/ 125 h 808"/>
                  <a:gd name="T32" fmla="*/ 560 w 782"/>
                  <a:gd name="T33" fmla="*/ 125 h 808"/>
                  <a:gd name="T34" fmla="*/ 699 w 782"/>
                  <a:gd name="T35" fmla="*/ 122 h 808"/>
                  <a:gd name="T36" fmla="*/ 788 w 782"/>
                  <a:gd name="T37" fmla="*/ 122 h 808"/>
                  <a:gd name="T38" fmla="*/ 881 w 782"/>
                  <a:gd name="T39" fmla="*/ 127 h 808"/>
                  <a:gd name="T40" fmla="*/ 909 w 782"/>
                  <a:gd name="T41" fmla="*/ 133 h 808"/>
                  <a:gd name="T42" fmla="*/ 881 w 782"/>
                  <a:gd name="T43" fmla="*/ 140 h 808"/>
                  <a:gd name="T44" fmla="*/ 842 w 782"/>
                  <a:gd name="T45" fmla="*/ 142 h 808"/>
                  <a:gd name="T46" fmla="*/ 780 w 782"/>
                  <a:gd name="T47" fmla="*/ 139 h 808"/>
                  <a:gd name="T48" fmla="*/ 695 w 782"/>
                  <a:gd name="T49" fmla="*/ 131 h 808"/>
                  <a:gd name="T50" fmla="*/ 605 w 782"/>
                  <a:gd name="T51" fmla="*/ 133 h 808"/>
                  <a:gd name="T52" fmla="*/ 457 w 782"/>
                  <a:gd name="T53" fmla="*/ 137 h 808"/>
                  <a:gd name="T54" fmla="*/ 413 w 782"/>
                  <a:gd name="T55" fmla="*/ 136 h 808"/>
                  <a:gd name="T56" fmla="*/ 389 w 782"/>
                  <a:gd name="T57" fmla="*/ 131 h 808"/>
                  <a:gd name="T58" fmla="*/ 389 w 782"/>
                  <a:gd name="T59" fmla="*/ 119 h 808"/>
                  <a:gd name="T60" fmla="*/ 389 w 782"/>
                  <a:gd name="T61" fmla="*/ 104 h 808"/>
                  <a:gd name="T62" fmla="*/ 452 w 782"/>
                  <a:gd name="T63" fmla="*/ 91 h 808"/>
                  <a:gd name="T64" fmla="*/ 546 w 782"/>
                  <a:gd name="T65" fmla="*/ 72 h 808"/>
                  <a:gd name="T66" fmla="*/ 628 w 782"/>
                  <a:gd name="T67" fmla="*/ 56 h 808"/>
                  <a:gd name="T68" fmla="*/ 680 w 782"/>
                  <a:gd name="T69" fmla="*/ 45 h 808"/>
                  <a:gd name="T70" fmla="*/ 707 w 782"/>
                  <a:gd name="T71" fmla="*/ 34 h 808"/>
                  <a:gd name="T72" fmla="*/ 695 w 782"/>
                  <a:gd name="T73" fmla="*/ 28 h 808"/>
                  <a:gd name="T74" fmla="*/ 658 w 782"/>
                  <a:gd name="T75" fmla="*/ 20 h 808"/>
                  <a:gd name="T76" fmla="*/ 605 w 782"/>
                  <a:gd name="T77" fmla="*/ 18 h 808"/>
                  <a:gd name="T78" fmla="*/ 546 w 782"/>
                  <a:gd name="T79" fmla="*/ 18 h 808"/>
                  <a:gd name="T80" fmla="*/ 416 w 782"/>
                  <a:gd name="T81" fmla="*/ 18 h 808"/>
                  <a:gd name="T82" fmla="*/ 224 w 782"/>
                  <a:gd name="T83" fmla="*/ 23 h 808"/>
                  <a:gd name="T84" fmla="*/ 82 w 782"/>
                  <a:gd name="T85" fmla="*/ 25 h 808"/>
                  <a:gd name="T86" fmla="*/ 24 w 782"/>
                  <a:gd name="T87" fmla="*/ 23 h 808"/>
                  <a:gd name="T88" fmla="*/ 0 w 782"/>
                  <a:gd name="T89" fmla="*/ 20 h 808"/>
                  <a:gd name="T90" fmla="*/ 0 w 782"/>
                  <a:gd name="T91" fmla="*/ 14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7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1506 w 992"/>
                  <a:gd name="T1" fmla="*/ 41 h 770"/>
                  <a:gd name="T2" fmla="*/ 1534 w 992"/>
                  <a:gd name="T3" fmla="*/ 28 h 770"/>
                  <a:gd name="T4" fmla="*/ 1640 w 992"/>
                  <a:gd name="T5" fmla="*/ 23 h 770"/>
                  <a:gd name="T6" fmla="*/ 1770 w 992"/>
                  <a:gd name="T7" fmla="*/ 22 h 770"/>
                  <a:gd name="T8" fmla="*/ 1848 w 992"/>
                  <a:gd name="T9" fmla="*/ 28 h 770"/>
                  <a:gd name="T10" fmla="*/ 1813 w 992"/>
                  <a:gd name="T11" fmla="*/ 40 h 770"/>
                  <a:gd name="T12" fmla="*/ 1742 w 992"/>
                  <a:gd name="T13" fmla="*/ 55 h 770"/>
                  <a:gd name="T14" fmla="*/ 1597 w 992"/>
                  <a:gd name="T15" fmla="*/ 72 h 770"/>
                  <a:gd name="T16" fmla="*/ 1418 w 992"/>
                  <a:gd name="T17" fmla="*/ 87 h 770"/>
                  <a:gd name="T18" fmla="*/ 1270 w 992"/>
                  <a:gd name="T19" fmla="*/ 95 h 770"/>
                  <a:gd name="T20" fmla="*/ 1103 w 992"/>
                  <a:gd name="T21" fmla="*/ 99 h 770"/>
                  <a:gd name="T22" fmla="*/ 944 w 992"/>
                  <a:gd name="T23" fmla="*/ 98 h 770"/>
                  <a:gd name="T24" fmla="*/ 824 w 992"/>
                  <a:gd name="T25" fmla="*/ 93 h 770"/>
                  <a:gd name="T26" fmla="*/ 780 w 992"/>
                  <a:gd name="T27" fmla="*/ 86 h 770"/>
                  <a:gd name="T28" fmla="*/ 730 w 992"/>
                  <a:gd name="T29" fmla="*/ 73 h 770"/>
                  <a:gd name="T30" fmla="*/ 673 w 992"/>
                  <a:gd name="T31" fmla="*/ 49 h 770"/>
                  <a:gd name="T32" fmla="*/ 630 w 992"/>
                  <a:gd name="T33" fmla="*/ 32 h 770"/>
                  <a:gd name="T34" fmla="*/ 630 w 992"/>
                  <a:gd name="T35" fmla="*/ 13 h 770"/>
                  <a:gd name="T36" fmla="*/ 601 w 992"/>
                  <a:gd name="T37" fmla="*/ 10 h 770"/>
                  <a:gd name="T38" fmla="*/ 518 w 992"/>
                  <a:gd name="T39" fmla="*/ 9 h 770"/>
                  <a:gd name="T40" fmla="*/ 416 w 992"/>
                  <a:gd name="T41" fmla="*/ 14 h 770"/>
                  <a:gd name="T42" fmla="*/ 322 w 992"/>
                  <a:gd name="T43" fmla="*/ 23 h 770"/>
                  <a:gd name="T44" fmla="*/ 214 w 992"/>
                  <a:gd name="T45" fmla="*/ 28 h 770"/>
                  <a:gd name="T46" fmla="*/ 50 w 992"/>
                  <a:gd name="T47" fmla="*/ 28 h 770"/>
                  <a:gd name="T48" fmla="*/ 0 w 992"/>
                  <a:gd name="T49" fmla="*/ 25 h 770"/>
                  <a:gd name="T50" fmla="*/ 0 w 992"/>
                  <a:gd name="T51" fmla="*/ 20 h 770"/>
                  <a:gd name="T52" fmla="*/ 74 w 992"/>
                  <a:gd name="T53" fmla="*/ 16 h 770"/>
                  <a:gd name="T54" fmla="*/ 152 w 992"/>
                  <a:gd name="T55" fmla="*/ 17 h 770"/>
                  <a:gd name="T56" fmla="*/ 221 w 992"/>
                  <a:gd name="T57" fmla="*/ 17 h 770"/>
                  <a:gd name="T58" fmla="*/ 352 w 992"/>
                  <a:gd name="T59" fmla="*/ 10 h 770"/>
                  <a:gd name="T60" fmla="*/ 479 w 992"/>
                  <a:gd name="T61" fmla="*/ 3 h 770"/>
                  <a:gd name="T62" fmla="*/ 601 w 992"/>
                  <a:gd name="T63" fmla="*/ 1 h 770"/>
                  <a:gd name="T64" fmla="*/ 773 w 992"/>
                  <a:gd name="T65" fmla="*/ 0 h 770"/>
                  <a:gd name="T66" fmla="*/ 780 w 992"/>
                  <a:gd name="T67" fmla="*/ 5 h 770"/>
                  <a:gd name="T68" fmla="*/ 740 w 992"/>
                  <a:gd name="T69" fmla="*/ 11 h 770"/>
                  <a:gd name="T70" fmla="*/ 730 w 992"/>
                  <a:gd name="T71" fmla="*/ 27 h 770"/>
                  <a:gd name="T72" fmla="*/ 780 w 992"/>
                  <a:gd name="T73" fmla="*/ 47 h 770"/>
                  <a:gd name="T74" fmla="*/ 861 w 992"/>
                  <a:gd name="T75" fmla="*/ 66 h 770"/>
                  <a:gd name="T76" fmla="*/ 930 w 992"/>
                  <a:gd name="T77" fmla="*/ 78 h 770"/>
                  <a:gd name="T78" fmla="*/ 1040 w 992"/>
                  <a:gd name="T79" fmla="*/ 84 h 770"/>
                  <a:gd name="T80" fmla="*/ 1146 w 992"/>
                  <a:gd name="T81" fmla="*/ 84 h 770"/>
                  <a:gd name="T82" fmla="*/ 1254 w 992"/>
                  <a:gd name="T83" fmla="*/ 78 h 770"/>
                  <a:gd name="T84" fmla="*/ 1396 w 992"/>
                  <a:gd name="T85" fmla="*/ 66 h 770"/>
                  <a:gd name="T86" fmla="*/ 1491 w 992"/>
                  <a:gd name="T87" fmla="*/ 48 h 770"/>
                  <a:gd name="T88" fmla="*/ 1506 w 992"/>
                  <a:gd name="T89" fmla="*/ 4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8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94 w 699"/>
                  <a:gd name="T1" fmla="*/ 218 h 1216"/>
                  <a:gd name="T2" fmla="*/ 119 w 699"/>
                  <a:gd name="T3" fmla="*/ 246 h 1216"/>
                  <a:gd name="T4" fmla="*/ 128 w 699"/>
                  <a:gd name="T5" fmla="*/ 246 h 1216"/>
                  <a:gd name="T6" fmla="*/ 145 w 699"/>
                  <a:gd name="T7" fmla="*/ 257 h 1216"/>
                  <a:gd name="T8" fmla="*/ 148 w 699"/>
                  <a:gd name="T9" fmla="*/ 269 h 1216"/>
                  <a:gd name="T10" fmla="*/ 143 w 699"/>
                  <a:gd name="T11" fmla="*/ 285 h 1216"/>
                  <a:gd name="T12" fmla="*/ 130 w 699"/>
                  <a:gd name="T13" fmla="*/ 287 h 1216"/>
                  <a:gd name="T14" fmla="*/ 113 w 699"/>
                  <a:gd name="T15" fmla="*/ 275 h 1216"/>
                  <a:gd name="T16" fmla="*/ 81 w 699"/>
                  <a:gd name="T17" fmla="*/ 240 h 1216"/>
                  <a:gd name="T18" fmla="*/ 60 w 699"/>
                  <a:gd name="T19" fmla="*/ 208 h 1216"/>
                  <a:gd name="T20" fmla="*/ 50 w 699"/>
                  <a:gd name="T21" fmla="*/ 182 h 1216"/>
                  <a:gd name="T22" fmla="*/ 43 w 699"/>
                  <a:gd name="T23" fmla="*/ 139 h 1216"/>
                  <a:gd name="T24" fmla="*/ 43 w 699"/>
                  <a:gd name="T25" fmla="*/ 82 h 1216"/>
                  <a:gd name="T26" fmla="*/ 42 w 699"/>
                  <a:gd name="T27" fmla="*/ 68 h 1216"/>
                  <a:gd name="T28" fmla="*/ 33 w 699"/>
                  <a:gd name="T29" fmla="*/ 56 h 1216"/>
                  <a:gd name="T30" fmla="*/ 5 w 699"/>
                  <a:gd name="T31" fmla="*/ 59 h 1216"/>
                  <a:gd name="T32" fmla="*/ 0 w 699"/>
                  <a:gd name="T33" fmla="*/ 53 h 1216"/>
                  <a:gd name="T34" fmla="*/ 6 w 699"/>
                  <a:gd name="T35" fmla="*/ 49 h 1216"/>
                  <a:gd name="T36" fmla="*/ 26 w 699"/>
                  <a:gd name="T37" fmla="*/ 47 h 1216"/>
                  <a:gd name="T38" fmla="*/ 29 w 699"/>
                  <a:gd name="T39" fmla="*/ 44 h 1216"/>
                  <a:gd name="T40" fmla="*/ 1 w 699"/>
                  <a:gd name="T41" fmla="*/ 25 h 1216"/>
                  <a:gd name="T42" fmla="*/ 1 w 699"/>
                  <a:gd name="T43" fmla="*/ 19 h 1216"/>
                  <a:gd name="T44" fmla="*/ 6 w 699"/>
                  <a:gd name="T45" fmla="*/ 17 h 1216"/>
                  <a:gd name="T46" fmla="*/ 29 w 699"/>
                  <a:gd name="T47" fmla="*/ 31 h 1216"/>
                  <a:gd name="T48" fmla="*/ 34 w 699"/>
                  <a:gd name="T49" fmla="*/ 29 h 1216"/>
                  <a:gd name="T50" fmla="*/ 29 w 699"/>
                  <a:gd name="T51" fmla="*/ 2 h 1216"/>
                  <a:gd name="T52" fmla="*/ 33 w 699"/>
                  <a:gd name="T53" fmla="*/ 0 h 1216"/>
                  <a:gd name="T54" fmla="*/ 36 w 699"/>
                  <a:gd name="T55" fmla="*/ 2 h 1216"/>
                  <a:gd name="T56" fmla="*/ 42 w 699"/>
                  <a:gd name="T57" fmla="*/ 29 h 1216"/>
                  <a:gd name="T58" fmla="*/ 47 w 699"/>
                  <a:gd name="T59" fmla="*/ 31 h 1216"/>
                  <a:gd name="T60" fmla="*/ 60 w 699"/>
                  <a:gd name="T61" fmla="*/ 2 h 1216"/>
                  <a:gd name="T62" fmla="*/ 64 w 699"/>
                  <a:gd name="T63" fmla="*/ 2 h 1216"/>
                  <a:gd name="T64" fmla="*/ 64 w 699"/>
                  <a:gd name="T65" fmla="*/ 10 h 1216"/>
                  <a:gd name="T66" fmla="*/ 55 w 699"/>
                  <a:gd name="T67" fmla="*/ 35 h 1216"/>
                  <a:gd name="T68" fmla="*/ 55 w 699"/>
                  <a:gd name="T69" fmla="*/ 47 h 1216"/>
                  <a:gd name="T70" fmla="*/ 58 w 699"/>
                  <a:gd name="T71" fmla="*/ 63 h 1216"/>
                  <a:gd name="T72" fmla="*/ 56 w 699"/>
                  <a:gd name="T73" fmla="*/ 86 h 1216"/>
                  <a:gd name="T74" fmla="*/ 58 w 699"/>
                  <a:gd name="T75" fmla="*/ 126 h 1216"/>
                  <a:gd name="T76" fmla="*/ 62 w 699"/>
                  <a:gd name="T77" fmla="*/ 151 h 1216"/>
                  <a:gd name="T78" fmla="*/ 70 w 699"/>
                  <a:gd name="T79" fmla="*/ 180 h 1216"/>
                  <a:gd name="T80" fmla="*/ 81 w 699"/>
                  <a:gd name="T81" fmla="*/ 202 h 1216"/>
                  <a:gd name="T82" fmla="*/ 94 w 699"/>
                  <a:gd name="T83" fmla="*/ 218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9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3 w 915"/>
                  <a:gd name="T1" fmla="*/ 150 h 1139"/>
                  <a:gd name="T2" fmla="*/ 0 w 915"/>
                  <a:gd name="T3" fmla="*/ 159 h 1139"/>
                  <a:gd name="T4" fmla="*/ 3 w 915"/>
                  <a:gd name="T5" fmla="*/ 170 h 1139"/>
                  <a:gd name="T6" fmla="*/ 15 w 915"/>
                  <a:gd name="T7" fmla="*/ 170 h 1139"/>
                  <a:gd name="T8" fmla="*/ 49 w 915"/>
                  <a:gd name="T9" fmla="*/ 165 h 1139"/>
                  <a:gd name="T10" fmla="*/ 86 w 915"/>
                  <a:gd name="T11" fmla="*/ 156 h 1139"/>
                  <a:gd name="T12" fmla="*/ 117 w 915"/>
                  <a:gd name="T13" fmla="*/ 141 h 1139"/>
                  <a:gd name="T14" fmla="*/ 135 w 915"/>
                  <a:gd name="T15" fmla="*/ 122 h 1139"/>
                  <a:gd name="T16" fmla="*/ 150 w 915"/>
                  <a:gd name="T17" fmla="*/ 88 h 1139"/>
                  <a:gd name="T18" fmla="*/ 156 w 915"/>
                  <a:gd name="T19" fmla="*/ 58 h 1139"/>
                  <a:gd name="T20" fmla="*/ 156 w 915"/>
                  <a:gd name="T21" fmla="*/ 42 h 1139"/>
                  <a:gd name="T22" fmla="*/ 163 w 915"/>
                  <a:gd name="T23" fmla="*/ 33 h 1139"/>
                  <a:gd name="T24" fmla="*/ 178 w 915"/>
                  <a:gd name="T25" fmla="*/ 30 h 1139"/>
                  <a:gd name="T26" fmla="*/ 192 w 915"/>
                  <a:gd name="T27" fmla="*/ 30 h 1139"/>
                  <a:gd name="T28" fmla="*/ 193 w 915"/>
                  <a:gd name="T29" fmla="*/ 25 h 1139"/>
                  <a:gd name="T30" fmla="*/ 173 w 915"/>
                  <a:gd name="T31" fmla="*/ 26 h 1139"/>
                  <a:gd name="T32" fmla="*/ 170 w 915"/>
                  <a:gd name="T33" fmla="*/ 23 h 1139"/>
                  <a:gd name="T34" fmla="*/ 186 w 915"/>
                  <a:gd name="T35" fmla="*/ 11 h 1139"/>
                  <a:gd name="T36" fmla="*/ 183 w 915"/>
                  <a:gd name="T37" fmla="*/ 7 h 1139"/>
                  <a:gd name="T38" fmla="*/ 180 w 915"/>
                  <a:gd name="T39" fmla="*/ 9 h 1139"/>
                  <a:gd name="T40" fmla="*/ 167 w 915"/>
                  <a:gd name="T41" fmla="*/ 18 h 1139"/>
                  <a:gd name="T42" fmla="*/ 163 w 915"/>
                  <a:gd name="T43" fmla="*/ 18 h 1139"/>
                  <a:gd name="T44" fmla="*/ 163 w 915"/>
                  <a:gd name="T45" fmla="*/ 2 h 1139"/>
                  <a:gd name="T46" fmla="*/ 161 w 915"/>
                  <a:gd name="T47" fmla="*/ 0 h 1139"/>
                  <a:gd name="T48" fmla="*/ 156 w 915"/>
                  <a:gd name="T49" fmla="*/ 1 h 1139"/>
                  <a:gd name="T50" fmla="*/ 157 w 915"/>
                  <a:gd name="T51" fmla="*/ 18 h 1139"/>
                  <a:gd name="T52" fmla="*/ 154 w 915"/>
                  <a:gd name="T53" fmla="*/ 19 h 1139"/>
                  <a:gd name="T54" fmla="*/ 141 w 915"/>
                  <a:gd name="T55" fmla="*/ 11 h 1139"/>
                  <a:gd name="T56" fmla="*/ 131 w 915"/>
                  <a:gd name="T57" fmla="*/ 9 h 1139"/>
                  <a:gd name="T58" fmla="*/ 133 w 915"/>
                  <a:gd name="T59" fmla="*/ 14 h 1139"/>
                  <a:gd name="T60" fmla="*/ 148 w 915"/>
                  <a:gd name="T61" fmla="*/ 24 h 1139"/>
                  <a:gd name="T62" fmla="*/ 148 w 915"/>
                  <a:gd name="T63" fmla="*/ 30 h 1139"/>
                  <a:gd name="T64" fmla="*/ 142 w 915"/>
                  <a:gd name="T65" fmla="*/ 42 h 1139"/>
                  <a:gd name="T66" fmla="*/ 142 w 915"/>
                  <a:gd name="T67" fmla="*/ 52 h 1139"/>
                  <a:gd name="T68" fmla="*/ 142 w 915"/>
                  <a:gd name="T69" fmla="*/ 69 h 1139"/>
                  <a:gd name="T70" fmla="*/ 136 w 915"/>
                  <a:gd name="T71" fmla="*/ 91 h 1139"/>
                  <a:gd name="T72" fmla="*/ 130 w 915"/>
                  <a:gd name="T73" fmla="*/ 104 h 1139"/>
                  <a:gd name="T74" fmla="*/ 118 w 915"/>
                  <a:gd name="T75" fmla="*/ 122 h 1139"/>
                  <a:gd name="T76" fmla="*/ 105 w 915"/>
                  <a:gd name="T77" fmla="*/ 136 h 1139"/>
                  <a:gd name="T78" fmla="*/ 96 w 915"/>
                  <a:gd name="T79" fmla="*/ 142 h 1139"/>
                  <a:gd name="T80" fmla="*/ 70 w 915"/>
                  <a:gd name="T81" fmla="*/ 149 h 1139"/>
                  <a:gd name="T82" fmla="*/ 45 w 915"/>
                  <a:gd name="T83" fmla="*/ 150 h 1139"/>
                  <a:gd name="T84" fmla="*/ 20 w 915"/>
                  <a:gd name="T85" fmla="*/ 153 h 1139"/>
                  <a:gd name="T86" fmla="*/ 3 w 915"/>
                  <a:gd name="T87" fmla="*/ 150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57200" y="609600"/>
            <a:ext cx="2317750" cy="1295400"/>
            <a:chOff x="316" y="2112"/>
            <a:chExt cx="1460" cy="816"/>
          </a:xfrm>
        </p:grpSpPr>
        <p:sp>
          <p:nvSpPr>
            <p:cNvPr id="13327" name="Text Box 21"/>
            <p:cNvSpPr txBox="1">
              <a:spLocks noChangeArrowheads="1"/>
            </p:cNvSpPr>
            <p:nvPr/>
          </p:nvSpPr>
          <p:spPr bwMode="auto">
            <a:xfrm>
              <a:off x="316" y="2112"/>
              <a:ext cx="4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hlink"/>
                  </a:solidFill>
                </a:rPr>
                <a:t>+w</a:t>
              </a:r>
            </a:p>
          </p:txBody>
        </p:sp>
        <p:sp>
          <p:nvSpPr>
            <p:cNvPr id="13328" name="Text Box 22"/>
            <p:cNvSpPr txBox="1">
              <a:spLocks noChangeArrowheads="1"/>
            </p:cNvSpPr>
            <p:nvPr/>
          </p:nvSpPr>
          <p:spPr bwMode="auto">
            <a:xfrm>
              <a:off x="700" y="2601"/>
              <a:ext cx="4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hlink"/>
                  </a:solidFill>
                </a:rPr>
                <a:t>+w</a:t>
              </a:r>
            </a:p>
          </p:txBody>
        </p:sp>
        <p:sp>
          <p:nvSpPr>
            <p:cNvPr id="13329" name="Text Box 23"/>
            <p:cNvSpPr txBox="1">
              <a:spLocks noChangeArrowheads="1"/>
            </p:cNvSpPr>
            <p:nvPr/>
          </p:nvSpPr>
          <p:spPr bwMode="auto">
            <a:xfrm>
              <a:off x="1372" y="2208"/>
              <a:ext cx="4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hlink"/>
                  </a:solidFill>
                </a:rPr>
                <a:t>+w</a:t>
              </a:r>
            </a:p>
          </p:txBody>
        </p:sp>
      </p:grpSp>
      <p:sp>
        <p:nvSpPr>
          <p:cNvPr id="488472" name="Text Box 24"/>
          <p:cNvSpPr txBox="1">
            <a:spLocks noChangeArrowheads="1"/>
          </p:cNvSpPr>
          <p:nvPr/>
        </p:nvSpPr>
        <p:spPr bwMode="auto">
          <a:xfrm>
            <a:off x="1139825" y="852488"/>
            <a:ext cx="560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-w</a:t>
            </a:r>
          </a:p>
        </p:txBody>
      </p:sp>
      <p:sp useBgFill="1">
        <p:nvSpPr>
          <p:cNvPr id="488473" name="Rectangle 25"/>
          <p:cNvSpPr>
            <a:spLocks noChangeArrowheads="1"/>
          </p:cNvSpPr>
          <p:nvPr/>
        </p:nvSpPr>
        <p:spPr bwMode="auto">
          <a:xfrm>
            <a:off x="381000" y="685800"/>
            <a:ext cx="27432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Rectangle 28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Max Flow = Min 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bldLvl="2"/>
      <p:bldP spid="488452" grpId="0" animBg="1"/>
      <p:bldP spid="488453" grpId="0" animBg="1"/>
      <p:bldP spid="488456" grpId="0" animBg="1"/>
      <p:bldP spid="488457" grpId="0" animBg="1"/>
      <p:bldP spid="4884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ptur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267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8451" name="Text Box 3"/>
          <p:cNvSpPr txBox="1">
            <a:spLocks noChangeArrowheads="1"/>
          </p:cNvSpPr>
          <p:nvPr/>
        </p:nvSpPr>
        <p:spPr bwMode="auto">
          <a:xfrm>
            <a:off x="1400175" y="3259138"/>
            <a:ext cx="86582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Given Flow </a:t>
            </a:r>
            <a:r>
              <a:rPr lang="en-US" altLang="en-US" sz="3000">
                <a:solidFill>
                  <a:schemeClr val="accent2"/>
                </a:solidFill>
              </a:rPr>
              <a:t>F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Construct Augmenting Graph </a:t>
            </a:r>
            <a:r>
              <a:rPr lang="en-US" altLang="en-US" sz="3000">
                <a:solidFill>
                  <a:schemeClr val="accent2"/>
                </a:solidFill>
              </a:rPr>
              <a:t>G</a:t>
            </a:r>
            <a:r>
              <a:rPr lang="en-US" altLang="en-US" sz="3000" baseline="-25000">
                <a:solidFill>
                  <a:schemeClr val="accent2"/>
                </a:solidFill>
              </a:rPr>
              <a:t>F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Find path </a:t>
            </a:r>
            <a:r>
              <a:rPr lang="en-US" altLang="en-US" sz="3000">
                <a:solidFill>
                  <a:schemeClr val="accent2"/>
                </a:solidFill>
              </a:rPr>
              <a:t>P</a:t>
            </a:r>
            <a:r>
              <a:rPr lang="en-US" altLang="en-US" sz="3000"/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Let </a:t>
            </a:r>
            <a:r>
              <a:rPr lang="en-US" altLang="en-US" sz="3000">
                <a:solidFill>
                  <a:schemeClr val="accent2"/>
                </a:solidFill>
              </a:rPr>
              <a:t>w</a:t>
            </a:r>
            <a:r>
              <a:rPr lang="en-US" altLang="en-US" sz="3000"/>
              <a:t> be the max amount flow</a:t>
            </a:r>
            <a:br>
              <a:rPr lang="en-US" altLang="en-US" sz="3000"/>
            </a:br>
            <a:r>
              <a:rPr lang="en-US" altLang="en-US" sz="3000"/>
              <a:t>can increase along path </a:t>
            </a:r>
            <a:r>
              <a:rPr lang="en-US" altLang="en-US" sz="3000">
                <a:solidFill>
                  <a:schemeClr val="accent2"/>
                </a:solidFill>
              </a:rPr>
              <a:t>P</a:t>
            </a:r>
            <a:r>
              <a:rPr lang="en-US" altLang="en-US" sz="3000"/>
              <a:t>.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Increase flow along path </a:t>
            </a:r>
            <a:r>
              <a:rPr lang="en-US" altLang="en-US" sz="3000">
                <a:solidFill>
                  <a:schemeClr val="accent2"/>
                </a:solidFill>
              </a:rPr>
              <a:t>P</a:t>
            </a:r>
            <a:r>
              <a:rPr lang="en-US" altLang="en-US" sz="3000"/>
              <a:t> by </a:t>
            </a:r>
            <a:r>
              <a:rPr lang="en-US" altLang="en-US" sz="3000">
                <a:solidFill>
                  <a:schemeClr val="accent2"/>
                </a:solidFill>
              </a:rPr>
              <a:t>w</a:t>
            </a:r>
            <a:r>
              <a:rPr lang="en-US" altLang="en-US" sz="3000"/>
              <a:t>.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altLang="en-US" sz="3000"/>
              <a:t>   i.e </a:t>
            </a:r>
            <a:r>
              <a:rPr lang="en-US" altLang="en-US" sz="3000">
                <a:solidFill>
                  <a:schemeClr val="accent2"/>
                </a:solidFill>
              </a:rPr>
              <a:t>newF = oldF + w </a:t>
            </a:r>
            <a:r>
              <a:rPr lang="en-US" altLang="en-US" sz="3000">
                <a:solidFill>
                  <a:schemeClr val="accent2"/>
                </a:solidFill>
                <a:latin typeface="Arial" charset="0"/>
                <a:cs typeface="Arial" charset="0"/>
              </a:rPr>
              <a:t>×</a:t>
            </a:r>
            <a:r>
              <a:rPr lang="en-US" altLang="en-US" sz="3000">
                <a:solidFill>
                  <a:schemeClr val="accent2"/>
                </a:solidFill>
              </a:rPr>
              <a:t> P</a:t>
            </a:r>
          </a:p>
        </p:txBody>
      </p:sp>
      <p:sp useBgFill="1">
        <p:nvSpPr>
          <p:cNvPr id="488452" name="Rectangle 4"/>
          <p:cNvSpPr>
            <a:spLocks noChangeArrowheads="1"/>
          </p:cNvSpPr>
          <p:nvPr/>
        </p:nvSpPr>
        <p:spPr bwMode="auto">
          <a:xfrm>
            <a:off x="3048000" y="685800"/>
            <a:ext cx="27432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488453" name="Rectangle 5"/>
          <p:cNvSpPr>
            <a:spLocks noChangeArrowheads="1"/>
          </p:cNvSpPr>
          <p:nvPr/>
        </p:nvSpPr>
        <p:spPr bwMode="auto">
          <a:xfrm>
            <a:off x="381000" y="1828800"/>
            <a:ext cx="27432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14342" name="Rectangle 6"/>
          <p:cNvSpPr>
            <a:spLocks noChangeArrowheads="1"/>
          </p:cNvSpPr>
          <p:nvPr/>
        </p:nvSpPr>
        <p:spPr bwMode="auto">
          <a:xfrm>
            <a:off x="3048000" y="1828800"/>
            <a:ext cx="27432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14343" name="Rectangle 7"/>
          <p:cNvSpPr>
            <a:spLocks noChangeArrowheads="1"/>
          </p:cNvSpPr>
          <p:nvPr/>
        </p:nvSpPr>
        <p:spPr bwMode="auto">
          <a:xfrm>
            <a:off x="5791200" y="1828800"/>
            <a:ext cx="28956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8456" name="Oval 8"/>
          <p:cNvSpPr>
            <a:spLocks noChangeArrowheads="1"/>
          </p:cNvSpPr>
          <p:nvPr/>
        </p:nvSpPr>
        <p:spPr bwMode="auto">
          <a:xfrm>
            <a:off x="6553200" y="914400"/>
            <a:ext cx="228600" cy="304800"/>
          </a:xfrm>
          <a:prstGeom prst="ellipse">
            <a:avLst/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488457" name="Rectangle 9"/>
          <p:cNvSpPr>
            <a:spLocks noChangeArrowheads="1"/>
          </p:cNvSpPr>
          <p:nvPr/>
        </p:nvSpPr>
        <p:spPr bwMode="auto">
          <a:xfrm>
            <a:off x="5791200" y="685800"/>
            <a:ext cx="28956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346" name="Group 10"/>
          <p:cNvGrpSpPr>
            <a:grpSpLocks noChangeAspect="1"/>
          </p:cNvGrpSpPr>
          <p:nvPr/>
        </p:nvGrpSpPr>
        <p:grpSpPr bwMode="auto">
          <a:xfrm rot="2360341">
            <a:off x="7302500" y="0"/>
            <a:ext cx="1079500" cy="1079500"/>
            <a:chOff x="1224" y="1212"/>
            <a:chExt cx="3144" cy="3112"/>
          </a:xfrm>
        </p:grpSpPr>
        <p:sp>
          <p:nvSpPr>
            <p:cNvPr id="14354" name="Freeform 11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2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6" name="Group 13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14357" name="Freeform 14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81 w 600"/>
                  <a:gd name="T1" fmla="*/ 29 h 608"/>
                  <a:gd name="T2" fmla="*/ 78 w 600"/>
                  <a:gd name="T3" fmla="*/ 17 h 608"/>
                  <a:gd name="T4" fmla="*/ 72 w 600"/>
                  <a:gd name="T5" fmla="*/ 8 h 608"/>
                  <a:gd name="T6" fmla="*/ 60 w 600"/>
                  <a:gd name="T7" fmla="*/ 2 h 608"/>
                  <a:gd name="T8" fmla="*/ 39 w 600"/>
                  <a:gd name="T9" fmla="*/ 0 h 608"/>
                  <a:gd name="T10" fmla="*/ 21 w 600"/>
                  <a:gd name="T11" fmla="*/ 2 h 608"/>
                  <a:gd name="T12" fmla="*/ 4 w 600"/>
                  <a:gd name="T13" fmla="*/ 12 h 608"/>
                  <a:gd name="T14" fmla="*/ 0 w 600"/>
                  <a:gd name="T15" fmla="*/ 23 h 608"/>
                  <a:gd name="T16" fmla="*/ 4 w 600"/>
                  <a:gd name="T17" fmla="*/ 36 h 608"/>
                  <a:gd name="T18" fmla="*/ 11 w 600"/>
                  <a:gd name="T19" fmla="*/ 44 h 608"/>
                  <a:gd name="T20" fmla="*/ 19 w 600"/>
                  <a:gd name="T21" fmla="*/ 51 h 608"/>
                  <a:gd name="T22" fmla="*/ 28 w 600"/>
                  <a:gd name="T23" fmla="*/ 57 h 608"/>
                  <a:gd name="T24" fmla="*/ 37 w 600"/>
                  <a:gd name="T25" fmla="*/ 59 h 608"/>
                  <a:gd name="T26" fmla="*/ 51 w 600"/>
                  <a:gd name="T27" fmla="*/ 57 h 608"/>
                  <a:gd name="T28" fmla="*/ 64 w 600"/>
                  <a:gd name="T29" fmla="*/ 52 h 608"/>
                  <a:gd name="T30" fmla="*/ 73 w 600"/>
                  <a:gd name="T31" fmla="*/ 44 h 608"/>
                  <a:gd name="T32" fmla="*/ 81 w 600"/>
                  <a:gd name="T33" fmla="*/ 38 h 608"/>
                  <a:gd name="T34" fmla="*/ 84 w 600"/>
                  <a:gd name="T35" fmla="*/ 35 h 608"/>
                  <a:gd name="T36" fmla="*/ 118 w 600"/>
                  <a:gd name="T37" fmla="*/ 29 h 608"/>
                  <a:gd name="T38" fmla="*/ 126 w 600"/>
                  <a:gd name="T39" fmla="*/ 26 h 608"/>
                  <a:gd name="T40" fmla="*/ 121 w 600"/>
                  <a:gd name="T41" fmla="*/ 23 h 608"/>
                  <a:gd name="T42" fmla="*/ 81 w 600"/>
                  <a:gd name="T43" fmla="*/ 2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15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43 w 619"/>
                  <a:gd name="T1" fmla="*/ 38 h 1085"/>
                  <a:gd name="T2" fmla="*/ 59 w 619"/>
                  <a:gd name="T3" fmla="*/ 19 h 1085"/>
                  <a:gd name="T4" fmla="*/ 86 w 619"/>
                  <a:gd name="T5" fmla="*/ 1 h 1085"/>
                  <a:gd name="T6" fmla="*/ 98 w 619"/>
                  <a:gd name="T7" fmla="*/ 0 h 1085"/>
                  <a:gd name="T8" fmla="*/ 119 w 619"/>
                  <a:gd name="T9" fmla="*/ 8 h 1085"/>
                  <a:gd name="T10" fmla="*/ 128 w 619"/>
                  <a:gd name="T11" fmla="*/ 20 h 1085"/>
                  <a:gd name="T12" fmla="*/ 128 w 619"/>
                  <a:gd name="T13" fmla="*/ 38 h 1085"/>
                  <a:gd name="T14" fmla="*/ 113 w 619"/>
                  <a:gd name="T15" fmla="*/ 72 h 1085"/>
                  <a:gd name="T16" fmla="*/ 95 w 619"/>
                  <a:gd name="T17" fmla="*/ 99 h 1085"/>
                  <a:gd name="T18" fmla="*/ 88 w 619"/>
                  <a:gd name="T19" fmla="*/ 121 h 1085"/>
                  <a:gd name="T20" fmla="*/ 83 w 619"/>
                  <a:gd name="T21" fmla="*/ 147 h 1085"/>
                  <a:gd name="T22" fmla="*/ 88 w 619"/>
                  <a:gd name="T23" fmla="*/ 171 h 1085"/>
                  <a:gd name="T24" fmla="*/ 93 w 619"/>
                  <a:gd name="T25" fmla="*/ 195 h 1085"/>
                  <a:gd name="T26" fmla="*/ 93 w 619"/>
                  <a:gd name="T27" fmla="*/ 223 h 1085"/>
                  <a:gd name="T28" fmla="*/ 86 w 619"/>
                  <a:gd name="T29" fmla="*/ 239 h 1085"/>
                  <a:gd name="T30" fmla="*/ 70 w 619"/>
                  <a:gd name="T31" fmla="*/ 249 h 1085"/>
                  <a:gd name="T32" fmla="*/ 50 w 619"/>
                  <a:gd name="T33" fmla="*/ 258 h 1085"/>
                  <a:gd name="T34" fmla="*/ 33 w 619"/>
                  <a:gd name="T35" fmla="*/ 258 h 1085"/>
                  <a:gd name="T36" fmla="*/ 21 w 619"/>
                  <a:gd name="T37" fmla="*/ 251 h 1085"/>
                  <a:gd name="T38" fmla="*/ 5 w 619"/>
                  <a:gd name="T39" fmla="*/ 221 h 1085"/>
                  <a:gd name="T40" fmla="*/ 0 w 619"/>
                  <a:gd name="T41" fmla="*/ 190 h 1085"/>
                  <a:gd name="T42" fmla="*/ 1 w 619"/>
                  <a:gd name="T43" fmla="*/ 150 h 1085"/>
                  <a:gd name="T44" fmla="*/ 14 w 619"/>
                  <a:gd name="T45" fmla="*/ 99 h 1085"/>
                  <a:gd name="T46" fmla="*/ 26 w 619"/>
                  <a:gd name="T47" fmla="*/ 66 h 1085"/>
                  <a:gd name="T48" fmla="*/ 43 w 619"/>
                  <a:gd name="T49" fmla="*/ 38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16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4 h 808"/>
                  <a:gd name="T2" fmla="*/ 78 w 782"/>
                  <a:gd name="T3" fmla="*/ 0 h 808"/>
                  <a:gd name="T4" fmla="*/ 189 w 782"/>
                  <a:gd name="T5" fmla="*/ 0 h 808"/>
                  <a:gd name="T6" fmla="*/ 399 w 782"/>
                  <a:gd name="T7" fmla="*/ 3 h 808"/>
                  <a:gd name="T8" fmla="*/ 645 w 782"/>
                  <a:gd name="T9" fmla="*/ 5 h 808"/>
                  <a:gd name="T10" fmla="*/ 738 w 782"/>
                  <a:gd name="T11" fmla="*/ 11 h 808"/>
                  <a:gd name="T12" fmla="*/ 780 w 782"/>
                  <a:gd name="T13" fmla="*/ 19 h 808"/>
                  <a:gd name="T14" fmla="*/ 788 w 782"/>
                  <a:gd name="T15" fmla="*/ 32 h 808"/>
                  <a:gd name="T16" fmla="*/ 760 w 782"/>
                  <a:gd name="T17" fmla="*/ 45 h 808"/>
                  <a:gd name="T18" fmla="*/ 684 w 782"/>
                  <a:gd name="T19" fmla="*/ 64 h 808"/>
                  <a:gd name="T20" fmla="*/ 586 w 782"/>
                  <a:gd name="T21" fmla="*/ 80 h 808"/>
                  <a:gd name="T22" fmla="*/ 510 w 782"/>
                  <a:gd name="T23" fmla="*/ 95 h 808"/>
                  <a:gd name="T24" fmla="*/ 479 w 782"/>
                  <a:gd name="T25" fmla="*/ 106 h 808"/>
                  <a:gd name="T26" fmla="*/ 457 w 782"/>
                  <a:gd name="T27" fmla="*/ 115 h 808"/>
                  <a:gd name="T28" fmla="*/ 465 w 782"/>
                  <a:gd name="T29" fmla="*/ 121 h 808"/>
                  <a:gd name="T30" fmla="*/ 471 w 782"/>
                  <a:gd name="T31" fmla="*/ 125 h 808"/>
                  <a:gd name="T32" fmla="*/ 560 w 782"/>
                  <a:gd name="T33" fmla="*/ 125 h 808"/>
                  <a:gd name="T34" fmla="*/ 699 w 782"/>
                  <a:gd name="T35" fmla="*/ 122 h 808"/>
                  <a:gd name="T36" fmla="*/ 788 w 782"/>
                  <a:gd name="T37" fmla="*/ 122 h 808"/>
                  <a:gd name="T38" fmla="*/ 881 w 782"/>
                  <a:gd name="T39" fmla="*/ 127 h 808"/>
                  <a:gd name="T40" fmla="*/ 909 w 782"/>
                  <a:gd name="T41" fmla="*/ 133 h 808"/>
                  <a:gd name="T42" fmla="*/ 881 w 782"/>
                  <a:gd name="T43" fmla="*/ 140 h 808"/>
                  <a:gd name="T44" fmla="*/ 842 w 782"/>
                  <a:gd name="T45" fmla="*/ 142 h 808"/>
                  <a:gd name="T46" fmla="*/ 780 w 782"/>
                  <a:gd name="T47" fmla="*/ 139 h 808"/>
                  <a:gd name="T48" fmla="*/ 695 w 782"/>
                  <a:gd name="T49" fmla="*/ 131 h 808"/>
                  <a:gd name="T50" fmla="*/ 605 w 782"/>
                  <a:gd name="T51" fmla="*/ 133 h 808"/>
                  <a:gd name="T52" fmla="*/ 457 w 782"/>
                  <a:gd name="T53" fmla="*/ 137 h 808"/>
                  <a:gd name="T54" fmla="*/ 413 w 782"/>
                  <a:gd name="T55" fmla="*/ 136 h 808"/>
                  <a:gd name="T56" fmla="*/ 389 w 782"/>
                  <a:gd name="T57" fmla="*/ 131 h 808"/>
                  <a:gd name="T58" fmla="*/ 389 w 782"/>
                  <a:gd name="T59" fmla="*/ 119 h 808"/>
                  <a:gd name="T60" fmla="*/ 389 w 782"/>
                  <a:gd name="T61" fmla="*/ 104 h 808"/>
                  <a:gd name="T62" fmla="*/ 452 w 782"/>
                  <a:gd name="T63" fmla="*/ 91 h 808"/>
                  <a:gd name="T64" fmla="*/ 546 w 782"/>
                  <a:gd name="T65" fmla="*/ 72 h 808"/>
                  <a:gd name="T66" fmla="*/ 628 w 782"/>
                  <a:gd name="T67" fmla="*/ 56 h 808"/>
                  <a:gd name="T68" fmla="*/ 680 w 782"/>
                  <a:gd name="T69" fmla="*/ 45 h 808"/>
                  <a:gd name="T70" fmla="*/ 707 w 782"/>
                  <a:gd name="T71" fmla="*/ 34 h 808"/>
                  <a:gd name="T72" fmla="*/ 695 w 782"/>
                  <a:gd name="T73" fmla="*/ 28 h 808"/>
                  <a:gd name="T74" fmla="*/ 658 w 782"/>
                  <a:gd name="T75" fmla="*/ 20 h 808"/>
                  <a:gd name="T76" fmla="*/ 605 w 782"/>
                  <a:gd name="T77" fmla="*/ 18 h 808"/>
                  <a:gd name="T78" fmla="*/ 546 w 782"/>
                  <a:gd name="T79" fmla="*/ 18 h 808"/>
                  <a:gd name="T80" fmla="*/ 416 w 782"/>
                  <a:gd name="T81" fmla="*/ 18 h 808"/>
                  <a:gd name="T82" fmla="*/ 224 w 782"/>
                  <a:gd name="T83" fmla="*/ 23 h 808"/>
                  <a:gd name="T84" fmla="*/ 82 w 782"/>
                  <a:gd name="T85" fmla="*/ 25 h 808"/>
                  <a:gd name="T86" fmla="*/ 24 w 782"/>
                  <a:gd name="T87" fmla="*/ 23 h 808"/>
                  <a:gd name="T88" fmla="*/ 0 w 782"/>
                  <a:gd name="T89" fmla="*/ 20 h 808"/>
                  <a:gd name="T90" fmla="*/ 0 w 782"/>
                  <a:gd name="T91" fmla="*/ 14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17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1506 w 992"/>
                  <a:gd name="T1" fmla="*/ 41 h 770"/>
                  <a:gd name="T2" fmla="*/ 1534 w 992"/>
                  <a:gd name="T3" fmla="*/ 28 h 770"/>
                  <a:gd name="T4" fmla="*/ 1640 w 992"/>
                  <a:gd name="T5" fmla="*/ 23 h 770"/>
                  <a:gd name="T6" fmla="*/ 1770 w 992"/>
                  <a:gd name="T7" fmla="*/ 22 h 770"/>
                  <a:gd name="T8" fmla="*/ 1848 w 992"/>
                  <a:gd name="T9" fmla="*/ 28 h 770"/>
                  <a:gd name="T10" fmla="*/ 1813 w 992"/>
                  <a:gd name="T11" fmla="*/ 40 h 770"/>
                  <a:gd name="T12" fmla="*/ 1742 w 992"/>
                  <a:gd name="T13" fmla="*/ 55 h 770"/>
                  <a:gd name="T14" fmla="*/ 1597 w 992"/>
                  <a:gd name="T15" fmla="*/ 72 h 770"/>
                  <a:gd name="T16" fmla="*/ 1418 w 992"/>
                  <a:gd name="T17" fmla="*/ 87 h 770"/>
                  <a:gd name="T18" fmla="*/ 1270 w 992"/>
                  <a:gd name="T19" fmla="*/ 95 h 770"/>
                  <a:gd name="T20" fmla="*/ 1103 w 992"/>
                  <a:gd name="T21" fmla="*/ 99 h 770"/>
                  <a:gd name="T22" fmla="*/ 944 w 992"/>
                  <a:gd name="T23" fmla="*/ 98 h 770"/>
                  <a:gd name="T24" fmla="*/ 824 w 992"/>
                  <a:gd name="T25" fmla="*/ 93 h 770"/>
                  <a:gd name="T26" fmla="*/ 780 w 992"/>
                  <a:gd name="T27" fmla="*/ 86 h 770"/>
                  <a:gd name="T28" fmla="*/ 730 w 992"/>
                  <a:gd name="T29" fmla="*/ 73 h 770"/>
                  <a:gd name="T30" fmla="*/ 673 w 992"/>
                  <a:gd name="T31" fmla="*/ 49 h 770"/>
                  <a:gd name="T32" fmla="*/ 630 w 992"/>
                  <a:gd name="T33" fmla="*/ 32 h 770"/>
                  <a:gd name="T34" fmla="*/ 630 w 992"/>
                  <a:gd name="T35" fmla="*/ 13 h 770"/>
                  <a:gd name="T36" fmla="*/ 601 w 992"/>
                  <a:gd name="T37" fmla="*/ 10 h 770"/>
                  <a:gd name="T38" fmla="*/ 518 w 992"/>
                  <a:gd name="T39" fmla="*/ 9 h 770"/>
                  <a:gd name="T40" fmla="*/ 416 w 992"/>
                  <a:gd name="T41" fmla="*/ 14 h 770"/>
                  <a:gd name="T42" fmla="*/ 322 w 992"/>
                  <a:gd name="T43" fmla="*/ 23 h 770"/>
                  <a:gd name="T44" fmla="*/ 214 w 992"/>
                  <a:gd name="T45" fmla="*/ 28 h 770"/>
                  <a:gd name="T46" fmla="*/ 50 w 992"/>
                  <a:gd name="T47" fmla="*/ 28 h 770"/>
                  <a:gd name="T48" fmla="*/ 0 w 992"/>
                  <a:gd name="T49" fmla="*/ 25 h 770"/>
                  <a:gd name="T50" fmla="*/ 0 w 992"/>
                  <a:gd name="T51" fmla="*/ 20 h 770"/>
                  <a:gd name="T52" fmla="*/ 74 w 992"/>
                  <a:gd name="T53" fmla="*/ 16 h 770"/>
                  <a:gd name="T54" fmla="*/ 152 w 992"/>
                  <a:gd name="T55" fmla="*/ 17 h 770"/>
                  <a:gd name="T56" fmla="*/ 221 w 992"/>
                  <a:gd name="T57" fmla="*/ 17 h 770"/>
                  <a:gd name="T58" fmla="*/ 352 w 992"/>
                  <a:gd name="T59" fmla="*/ 10 h 770"/>
                  <a:gd name="T60" fmla="*/ 479 w 992"/>
                  <a:gd name="T61" fmla="*/ 3 h 770"/>
                  <a:gd name="T62" fmla="*/ 601 w 992"/>
                  <a:gd name="T63" fmla="*/ 1 h 770"/>
                  <a:gd name="T64" fmla="*/ 773 w 992"/>
                  <a:gd name="T65" fmla="*/ 0 h 770"/>
                  <a:gd name="T66" fmla="*/ 780 w 992"/>
                  <a:gd name="T67" fmla="*/ 5 h 770"/>
                  <a:gd name="T68" fmla="*/ 740 w 992"/>
                  <a:gd name="T69" fmla="*/ 11 h 770"/>
                  <a:gd name="T70" fmla="*/ 730 w 992"/>
                  <a:gd name="T71" fmla="*/ 27 h 770"/>
                  <a:gd name="T72" fmla="*/ 780 w 992"/>
                  <a:gd name="T73" fmla="*/ 47 h 770"/>
                  <a:gd name="T74" fmla="*/ 861 w 992"/>
                  <a:gd name="T75" fmla="*/ 66 h 770"/>
                  <a:gd name="T76" fmla="*/ 930 w 992"/>
                  <a:gd name="T77" fmla="*/ 78 h 770"/>
                  <a:gd name="T78" fmla="*/ 1040 w 992"/>
                  <a:gd name="T79" fmla="*/ 84 h 770"/>
                  <a:gd name="T80" fmla="*/ 1146 w 992"/>
                  <a:gd name="T81" fmla="*/ 84 h 770"/>
                  <a:gd name="T82" fmla="*/ 1254 w 992"/>
                  <a:gd name="T83" fmla="*/ 78 h 770"/>
                  <a:gd name="T84" fmla="*/ 1396 w 992"/>
                  <a:gd name="T85" fmla="*/ 66 h 770"/>
                  <a:gd name="T86" fmla="*/ 1491 w 992"/>
                  <a:gd name="T87" fmla="*/ 48 h 770"/>
                  <a:gd name="T88" fmla="*/ 1506 w 992"/>
                  <a:gd name="T89" fmla="*/ 4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18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94 w 699"/>
                  <a:gd name="T1" fmla="*/ 218 h 1216"/>
                  <a:gd name="T2" fmla="*/ 119 w 699"/>
                  <a:gd name="T3" fmla="*/ 246 h 1216"/>
                  <a:gd name="T4" fmla="*/ 128 w 699"/>
                  <a:gd name="T5" fmla="*/ 246 h 1216"/>
                  <a:gd name="T6" fmla="*/ 145 w 699"/>
                  <a:gd name="T7" fmla="*/ 257 h 1216"/>
                  <a:gd name="T8" fmla="*/ 148 w 699"/>
                  <a:gd name="T9" fmla="*/ 269 h 1216"/>
                  <a:gd name="T10" fmla="*/ 143 w 699"/>
                  <a:gd name="T11" fmla="*/ 285 h 1216"/>
                  <a:gd name="T12" fmla="*/ 130 w 699"/>
                  <a:gd name="T13" fmla="*/ 287 h 1216"/>
                  <a:gd name="T14" fmla="*/ 113 w 699"/>
                  <a:gd name="T15" fmla="*/ 275 h 1216"/>
                  <a:gd name="T16" fmla="*/ 81 w 699"/>
                  <a:gd name="T17" fmla="*/ 240 h 1216"/>
                  <a:gd name="T18" fmla="*/ 60 w 699"/>
                  <a:gd name="T19" fmla="*/ 208 h 1216"/>
                  <a:gd name="T20" fmla="*/ 50 w 699"/>
                  <a:gd name="T21" fmla="*/ 182 h 1216"/>
                  <a:gd name="T22" fmla="*/ 43 w 699"/>
                  <a:gd name="T23" fmla="*/ 139 h 1216"/>
                  <a:gd name="T24" fmla="*/ 43 w 699"/>
                  <a:gd name="T25" fmla="*/ 82 h 1216"/>
                  <a:gd name="T26" fmla="*/ 42 w 699"/>
                  <a:gd name="T27" fmla="*/ 68 h 1216"/>
                  <a:gd name="T28" fmla="*/ 33 w 699"/>
                  <a:gd name="T29" fmla="*/ 56 h 1216"/>
                  <a:gd name="T30" fmla="*/ 5 w 699"/>
                  <a:gd name="T31" fmla="*/ 59 h 1216"/>
                  <a:gd name="T32" fmla="*/ 0 w 699"/>
                  <a:gd name="T33" fmla="*/ 53 h 1216"/>
                  <a:gd name="T34" fmla="*/ 6 w 699"/>
                  <a:gd name="T35" fmla="*/ 49 h 1216"/>
                  <a:gd name="T36" fmla="*/ 26 w 699"/>
                  <a:gd name="T37" fmla="*/ 47 h 1216"/>
                  <a:gd name="T38" fmla="*/ 29 w 699"/>
                  <a:gd name="T39" fmla="*/ 44 h 1216"/>
                  <a:gd name="T40" fmla="*/ 1 w 699"/>
                  <a:gd name="T41" fmla="*/ 25 h 1216"/>
                  <a:gd name="T42" fmla="*/ 1 w 699"/>
                  <a:gd name="T43" fmla="*/ 19 h 1216"/>
                  <a:gd name="T44" fmla="*/ 6 w 699"/>
                  <a:gd name="T45" fmla="*/ 17 h 1216"/>
                  <a:gd name="T46" fmla="*/ 29 w 699"/>
                  <a:gd name="T47" fmla="*/ 31 h 1216"/>
                  <a:gd name="T48" fmla="*/ 34 w 699"/>
                  <a:gd name="T49" fmla="*/ 29 h 1216"/>
                  <a:gd name="T50" fmla="*/ 29 w 699"/>
                  <a:gd name="T51" fmla="*/ 2 h 1216"/>
                  <a:gd name="T52" fmla="*/ 33 w 699"/>
                  <a:gd name="T53" fmla="*/ 0 h 1216"/>
                  <a:gd name="T54" fmla="*/ 36 w 699"/>
                  <a:gd name="T55" fmla="*/ 2 h 1216"/>
                  <a:gd name="T56" fmla="*/ 42 w 699"/>
                  <a:gd name="T57" fmla="*/ 29 h 1216"/>
                  <a:gd name="T58" fmla="*/ 47 w 699"/>
                  <a:gd name="T59" fmla="*/ 31 h 1216"/>
                  <a:gd name="T60" fmla="*/ 60 w 699"/>
                  <a:gd name="T61" fmla="*/ 2 h 1216"/>
                  <a:gd name="T62" fmla="*/ 64 w 699"/>
                  <a:gd name="T63" fmla="*/ 2 h 1216"/>
                  <a:gd name="T64" fmla="*/ 64 w 699"/>
                  <a:gd name="T65" fmla="*/ 10 h 1216"/>
                  <a:gd name="T66" fmla="*/ 55 w 699"/>
                  <a:gd name="T67" fmla="*/ 35 h 1216"/>
                  <a:gd name="T68" fmla="*/ 55 w 699"/>
                  <a:gd name="T69" fmla="*/ 47 h 1216"/>
                  <a:gd name="T70" fmla="*/ 58 w 699"/>
                  <a:gd name="T71" fmla="*/ 63 h 1216"/>
                  <a:gd name="T72" fmla="*/ 56 w 699"/>
                  <a:gd name="T73" fmla="*/ 86 h 1216"/>
                  <a:gd name="T74" fmla="*/ 58 w 699"/>
                  <a:gd name="T75" fmla="*/ 126 h 1216"/>
                  <a:gd name="T76" fmla="*/ 62 w 699"/>
                  <a:gd name="T77" fmla="*/ 151 h 1216"/>
                  <a:gd name="T78" fmla="*/ 70 w 699"/>
                  <a:gd name="T79" fmla="*/ 180 h 1216"/>
                  <a:gd name="T80" fmla="*/ 81 w 699"/>
                  <a:gd name="T81" fmla="*/ 202 h 1216"/>
                  <a:gd name="T82" fmla="*/ 94 w 699"/>
                  <a:gd name="T83" fmla="*/ 218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19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3 w 915"/>
                  <a:gd name="T1" fmla="*/ 150 h 1139"/>
                  <a:gd name="T2" fmla="*/ 0 w 915"/>
                  <a:gd name="T3" fmla="*/ 159 h 1139"/>
                  <a:gd name="T4" fmla="*/ 3 w 915"/>
                  <a:gd name="T5" fmla="*/ 170 h 1139"/>
                  <a:gd name="T6" fmla="*/ 15 w 915"/>
                  <a:gd name="T7" fmla="*/ 170 h 1139"/>
                  <a:gd name="T8" fmla="*/ 49 w 915"/>
                  <a:gd name="T9" fmla="*/ 165 h 1139"/>
                  <a:gd name="T10" fmla="*/ 86 w 915"/>
                  <a:gd name="T11" fmla="*/ 156 h 1139"/>
                  <a:gd name="T12" fmla="*/ 117 w 915"/>
                  <a:gd name="T13" fmla="*/ 141 h 1139"/>
                  <a:gd name="T14" fmla="*/ 135 w 915"/>
                  <a:gd name="T15" fmla="*/ 122 h 1139"/>
                  <a:gd name="T16" fmla="*/ 150 w 915"/>
                  <a:gd name="T17" fmla="*/ 88 h 1139"/>
                  <a:gd name="T18" fmla="*/ 156 w 915"/>
                  <a:gd name="T19" fmla="*/ 58 h 1139"/>
                  <a:gd name="T20" fmla="*/ 156 w 915"/>
                  <a:gd name="T21" fmla="*/ 42 h 1139"/>
                  <a:gd name="T22" fmla="*/ 163 w 915"/>
                  <a:gd name="T23" fmla="*/ 33 h 1139"/>
                  <a:gd name="T24" fmla="*/ 178 w 915"/>
                  <a:gd name="T25" fmla="*/ 30 h 1139"/>
                  <a:gd name="T26" fmla="*/ 192 w 915"/>
                  <a:gd name="T27" fmla="*/ 30 h 1139"/>
                  <a:gd name="T28" fmla="*/ 193 w 915"/>
                  <a:gd name="T29" fmla="*/ 25 h 1139"/>
                  <a:gd name="T30" fmla="*/ 173 w 915"/>
                  <a:gd name="T31" fmla="*/ 26 h 1139"/>
                  <a:gd name="T32" fmla="*/ 170 w 915"/>
                  <a:gd name="T33" fmla="*/ 23 h 1139"/>
                  <a:gd name="T34" fmla="*/ 186 w 915"/>
                  <a:gd name="T35" fmla="*/ 11 h 1139"/>
                  <a:gd name="T36" fmla="*/ 183 w 915"/>
                  <a:gd name="T37" fmla="*/ 7 h 1139"/>
                  <a:gd name="T38" fmla="*/ 180 w 915"/>
                  <a:gd name="T39" fmla="*/ 9 h 1139"/>
                  <a:gd name="T40" fmla="*/ 167 w 915"/>
                  <a:gd name="T41" fmla="*/ 18 h 1139"/>
                  <a:gd name="T42" fmla="*/ 163 w 915"/>
                  <a:gd name="T43" fmla="*/ 18 h 1139"/>
                  <a:gd name="T44" fmla="*/ 163 w 915"/>
                  <a:gd name="T45" fmla="*/ 2 h 1139"/>
                  <a:gd name="T46" fmla="*/ 161 w 915"/>
                  <a:gd name="T47" fmla="*/ 0 h 1139"/>
                  <a:gd name="T48" fmla="*/ 156 w 915"/>
                  <a:gd name="T49" fmla="*/ 1 h 1139"/>
                  <a:gd name="T50" fmla="*/ 157 w 915"/>
                  <a:gd name="T51" fmla="*/ 18 h 1139"/>
                  <a:gd name="T52" fmla="*/ 154 w 915"/>
                  <a:gd name="T53" fmla="*/ 19 h 1139"/>
                  <a:gd name="T54" fmla="*/ 141 w 915"/>
                  <a:gd name="T55" fmla="*/ 11 h 1139"/>
                  <a:gd name="T56" fmla="*/ 131 w 915"/>
                  <a:gd name="T57" fmla="*/ 9 h 1139"/>
                  <a:gd name="T58" fmla="*/ 133 w 915"/>
                  <a:gd name="T59" fmla="*/ 14 h 1139"/>
                  <a:gd name="T60" fmla="*/ 148 w 915"/>
                  <a:gd name="T61" fmla="*/ 24 h 1139"/>
                  <a:gd name="T62" fmla="*/ 148 w 915"/>
                  <a:gd name="T63" fmla="*/ 30 h 1139"/>
                  <a:gd name="T64" fmla="*/ 142 w 915"/>
                  <a:gd name="T65" fmla="*/ 42 h 1139"/>
                  <a:gd name="T66" fmla="*/ 142 w 915"/>
                  <a:gd name="T67" fmla="*/ 52 h 1139"/>
                  <a:gd name="T68" fmla="*/ 142 w 915"/>
                  <a:gd name="T69" fmla="*/ 69 h 1139"/>
                  <a:gd name="T70" fmla="*/ 136 w 915"/>
                  <a:gd name="T71" fmla="*/ 91 h 1139"/>
                  <a:gd name="T72" fmla="*/ 130 w 915"/>
                  <a:gd name="T73" fmla="*/ 104 h 1139"/>
                  <a:gd name="T74" fmla="*/ 118 w 915"/>
                  <a:gd name="T75" fmla="*/ 122 h 1139"/>
                  <a:gd name="T76" fmla="*/ 105 w 915"/>
                  <a:gd name="T77" fmla="*/ 136 h 1139"/>
                  <a:gd name="T78" fmla="*/ 96 w 915"/>
                  <a:gd name="T79" fmla="*/ 142 h 1139"/>
                  <a:gd name="T80" fmla="*/ 70 w 915"/>
                  <a:gd name="T81" fmla="*/ 149 h 1139"/>
                  <a:gd name="T82" fmla="*/ 45 w 915"/>
                  <a:gd name="T83" fmla="*/ 150 h 1139"/>
                  <a:gd name="T84" fmla="*/ 20 w 915"/>
                  <a:gd name="T85" fmla="*/ 153 h 1139"/>
                  <a:gd name="T86" fmla="*/ 3 w 915"/>
                  <a:gd name="T87" fmla="*/ 150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57200" y="609600"/>
            <a:ext cx="2317750" cy="1295400"/>
            <a:chOff x="316" y="2112"/>
            <a:chExt cx="1460" cy="816"/>
          </a:xfrm>
        </p:grpSpPr>
        <p:sp>
          <p:nvSpPr>
            <p:cNvPr id="14351" name="Text Box 21"/>
            <p:cNvSpPr txBox="1">
              <a:spLocks noChangeArrowheads="1"/>
            </p:cNvSpPr>
            <p:nvPr/>
          </p:nvSpPr>
          <p:spPr bwMode="auto">
            <a:xfrm>
              <a:off x="316" y="2112"/>
              <a:ext cx="4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hlink"/>
                  </a:solidFill>
                </a:rPr>
                <a:t>+w</a:t>
              </a:r>
            </a:p>
          </p:txBody>
        </p:sp>
        <p:sp>
          <p:nvSpPr>
            <p:cNvPr id="14352" name="Text Box 22"/>
            <p:cNvSpPr txBox="1">
              <a:spLocks noChangeArrowheads="1"/>
            </p:cNvSpPr>
            <p:nvPr/>
          </p:nvSpPr>
          <p:spPr bwMode="auto">
            <a:xfrm>
              <a:off x="700" y="2601"/>
              <a:ext cx="4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hlink"/>
                  </a:solidFill>
                </a:rPr>
                <a:t>+w</a:t>
              </a:r>
            </a:p>
          </p:txBody>
        </p:sp>
        <p:sp>
          <p:nvSpPr>
            <p:cNvPr id="14353" name="Text Box 23"/>
            <p:cNvSpPr txBox="1">
              <a:spLocks noChangeArrowheads="1"/>
            </p:cNvSpPr>
            <p:nvPr/>
          </p:nvSpPr>
          <p:spPr bwMode="auto">
            <a:xfrm>
              <a:off x="1372" y="2208"/>
              <a:ext cx="4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chemeClr val="hlink"/>
                  </a:solidFill>
                </a:rPr>
                <a:t>+w</a:t>
              </a:r>
            </a:p>
          </p:txBody>
        </p:sp>
      </p:grpSp>
      <p:sp>
        <p:nvSpPr>
          <p:cNvPr id="488472" name="Text Box 24"/>
          <p:cNvSpPr txBox="1">
            <a:spLocks noChangeArrowheads="1"/>
          </p:cNvSpPr>
          <p:nvPr/>
        </p:nvSpPr>
        <p:spPr bwMode="auto">
          <a:xfrm>
            <a:off x="1139825" y="852488"/>
            <a:ext cx="560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-w</a:t>
            </a:r>
          </a:p>
        </p:txBody>
      </p:sp>
      <p:sp useBgFill="1">
        <p:nvSpPr>
          <p:cNvPr id="488473" name="Rectangle 25"/>
          <p:cNvSpPr>
            <a:spLocks noChangeArrowheads="1"/>
          </p:cNvSpPr>
          <p:nvPr/>
        </p:nvSpPr>
        <p:spPr bwMode="auto">
          <a:xfrm>
            <a:off x="381000" y="685800"/>
            <a:ext cx="2743200" cy="1219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Rectangle 28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Max Flow = Min 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8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8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8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 bldLvl="2"/>
      <p:bldP spid="488452" grpId="0" animBg="1"/>
      <p:bldP spid="488453" grpId="0" animBg="1"/>
      <p:bldP spid="488456" grpId="0" animBg="1"/>
      <p:bldP spid="488457" grpId="0" animBg="1"/>
      <p:bldP spid="4884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p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29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5363" name="Rectangle 3"/>
          <p:cNvSpPr>
            <a:spLocks noChangeArrowheads="1"/>
          </p:cNvSpPr>
          <p:nvPr/>
        </p:nvSpPr>
        <p:spPr bwMode="auto">
          <a:xfrm>
            <a:off x="-228600" y="2362200"/>
            <a:ext cx="9906000" cy="1600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489476" name="Rectangle 4"/>
          <p:cNvSpPr>
            <a:spLocks noChangeArrowheads="1"/>
          </p:cNvSpPr>
          <p:nvPr/>
        </p:nvSpPr>
        <p:spPr bwMode="auto">
          <a:xfrm>
            <a:off x="-228600" y="914400"/>
            <a:ext cx="3429000" cy="1676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489477" name="Rectangle 5"/>
          <p:cNvSpPr>
            <a:spLocks noChangeArrowheads="1"/>
          </p:cNvSpPr>
          <p:nvPr/>
        </p:nvSpPr>
        <p:spPr bwMode="auto">
          <a:xfrm>
            <a:off x="3124200" y="914400"/>
            <a:ext cx="3429000" cy="1676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 useBgFill="1">
        <p:nvSpPr>
          <p:cNvPr id="489478" name="Rectangle 6"/>
          <p:cNvSpPr>
            <a:spLocks noChangeArrowheads="1"/>
          </p:cNvSpPr>
          <p:nvPr/>
        </p:nvSpPr>
        <p:spPr bwMode="auto">
          <a:xfrm>
            <a:off x="6400800" y="914400"/>
            <a:ext cx="3429000" cy="16764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9479" name="Text Box 7"/>
          <p:cNvSpPr txBox="1">
            <a:spLocks noChangeArrowheads="1"/>
          </p:cNvSpPr>
          <p:nvPr/>
        </p:nvSpPr>
        <p:spPr bwMode="auto">
          <a:xfrm>
            <a:off x="1201738" y="3856038"/>
            <a:ext cx="58531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Given Flow </a:t>
            </a:r>
            <a:r>
              <a:rPr lang="en-US" altLang="en-US" sz="3000">
                <a:solidFill>
                  <a:schemeClr val="accent2"/>
                </a:solidFill>
              </a:rPr>
              <a:t>F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Construct Augmenting Graph </a:t>
            </a:r>
            <a:r>
              <a:rPr lang="en-US" altLang="en-US" sz="3000">
                <a:solidFill>
                  <a:schemeClr val="accent2"/>
                </a:solidFill>
              </a:rPr>
              <a:t>G</a:t>
            </a:r>
            <a:r>
              <a:rPr lang="en-US" altLang="en-US" sz="3000" baseline="-25000">
                <a:solidFill>
                  <a:schemeClr val="accent2"/>
                </a:solidFill>
              </a:rPr>
              <a:t>F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Find path </a:t>
            </a:r>
            <a:r>
              <a:rPr lang="en-US" altLang="en-US" sz="3000">
                <a:solidFill>
                  <a:schemeClr val="accent2"/>
                </a:solidFill>
              </a:rPr>
              <a:t>P</a:t>
            </a:r>
            <a:r>
              <a:rPr lang="en-US" altLang="en-US" sz="3000"/>
              <a:t> using BFS, DFS, </a:t>
            </a:r>
            <a:br>
              <a:rPr lang="en-US" altLang="en-US" sz="3000"/>
            </a:br>
            <a:r>
              <a:rPr lang="en-US" altLang="en-US" sz="3000"/>
              <a:t>  or generic search algorithm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No path</a:t>
            </a:r>
          </a:p>
          <a:p>
            <a:pPr lvl="1" algn="l" eaLnBrk="1" hangingPunct="1">
              <a:spcBef>
                <a:spcPct val="0"/>
              </a:spcBef>
            </a:pPr>
            <a:endParaRPr lang="en-US" altLang="en-US" sz="3000">
              <a:solidFill>
                <a:schemeClr val="accent2"/>
              </a:solidFill>
            </a:endParaRPr>
          </a:p>
        </p:txBody>
      </p:sp>
      <p:grpSp>
        <p:nvGrpSpPr>
          <p:cNvPr id="15368" name="Group 8"/>
          <p:cNvGrpSpPr>
            <a:grpSpLocks noChangeAspect="1"/>
          </p:cNvGrpSpPr>
          <p:nvPr/>
        </p:nvGrpSpPr>
        <p:grpSpPr bwMode="auto">
          <a:xfrm rot="2360341">
            <a:off x="7454900" y="152400"/>
            <a:ext cx="1079500" cy="1079500"/>
            <a:chOff x="1224" y="1212"/>
            <a:chExt cx="3144" cy="3112"/>
          </a:xfrm>
        </p:grpSpPr>
        <p:sp>
          <p:nvSpPr>
            <p:cNvPr id="15370" name="Freeform 9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10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2" name="Group 11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15373" name="Freeform 12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81 w 600"/>
                  <a:gd name="T1" fmla="*/ 29 h 608"/>
                  <a:gd name="T2" fmla="*/ 78 w 600"/>
                  <a:gd name="T3" fmla="*/ 17 h 608"/>
                  <a:gd name="T4" fmla="*/ 72 w 600"/>
                  <a:gd name="T5" fmla="*/ 8 h 608"/>
                  <a:gd name="T6" fmla="*/ 60 w 600"/>
                  <a:gd name="T7" fmla="*/ 2 h 608"/>
                  <a:gd name="T8" fmla="*/ 39 w 600"/>
                  <a:gd name="T9" fmla="*/ 0 h 608"/>
                  <a:gd name="T10" fmla="*/ 21 w 600"/>
                  <a:gd name="T11" fmla="*/ 2 h 608"/>
                  <a:gd name="T12" fmla="*/ 4 w 600"/>
                  <a:gd name="T13" fmla="*/ 12 h 608"/>
                  <a:gd name="T14" fmla="*/ 0 w 600"/>
                  <a:gd name="T15" fmla="*/ 23 h 608"/>
                  <a:gd name="T16" fmla="*/ 4 w 600"/>
                  <a:gd name="T17" fmla="*/ 36 h 608"/>
                  <a:gd name="T18" fmla="*/ 11 w 600"/>
                  <a:gd name="T19" fmla="*/ 44 h 608"/>
                  <a:gd name="T20" fmla="*/ 19 w 600"/>
                  <a:gd name="T21" fmla="*/ 51 h 608"/>
                  <a:gd name="T22" fmla="*/ 28 w 600"/>
                  <a:gd name="T23" fmla="*/ 57 h 608"/>
                  <a:gd name="T24" fmla="*/ 37 w 600"/>
                  <a:gd name="T25" fmla="*/ 59 h 608"/>
                  <a:gd name="T26" fmla="*/ 51 w 600"/>
                  <a:gd name="T27" fmla="*/ 57 h 608"/>
                  <a:gd name="T28" fmla="*/ 64 w 600"/>
                  <a:gd name="T29" fmla="*/ 52 h 608"/>
                  <a:gd name="T30" fmla="*/ 73 w 600"/>
                  <a:gd name="T31" fmla="*/ 44 h 608"/>
                  <a:gd name="T32" fmla="*/ 81 w 600"/>
                  <a:gd name="T33" fmla="*/ 38 h 608"/>
                  <a:gd name="T34" fmla="*/ 84 w 600"/>
                  <a:gd name="T35" fmla="*/ 35 h 608"/>
                  <a:gd name="T36" fmla="*/ 118 w 600"/>
                  <a:gd name="T37" fmla="*/ 29 h 608"/>
                  <a:gd name="T38" fmla="*/ 126 w 600"/>
                  <a:gd name="T39" fmla="*/ 26 h 608"/>
                  <a:gd name="T40" fmla="*/ 121 w 600"/>
                  <a:gd name="T41" fmla="*/ 23 h 608"/>
                  <a:gd name="T42" fmla="*/ 81 w 600"/>
                  <a:gd name="T43" fmla="*/ 2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13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43 w 619"/>
                  <a:gd name="T1" fmla="*/ 38 h 1085"/>
                  <a:gd name="T2" fmla="*/ 59 w 619"/>
                  <a:gd name="T3" fmla="*/ 19 h 1085"/>
                  <a:gd name="T4" fmla="*/ 86 w 619"/>
                  <a:gd name="T5" fmla="*/ 1 h 1085"/>
                  <a:gd name="T6" fmla="*/ 98 w 619"/>
                  <a:gd name="T7" fmla="*/ 0 h 1085"/>
                  <a:gd name="T8" fmla="*/ 119 w 619"/>
                  <a:gd name="T9" fmla="*/ 8 h 1085"/>
                  <a:gd name="T10" fmla="*/ 128 w 619"/>
                  <a:gd name="T11" fmla="*/ 20 h 1085"/>
                  <a:gd name="T12" fmla="*/ 128 w 619"/>
                  <a:gd name="T13" fmla="*/ 38 h 1085"/>
                  <a:gd name="T14" fmla="*/ 113 w 619"/>
                  <a:gd name="T15" fmla="*/ 72 h 1085"/>
                  <a:gd name="T16" fmla="*/ 95 w 619"/>
                  <a:gd name="T17" fmla="*/ 99 h 1085"/>
                  <a:gd name="T18" fmla="*/ 88 w 619"/>
                  <a:gd name="T19" fmla="*/ 121 h 1085"/>
                  <a:gd name="T20" fmla="*/ 83 w 619"/>
                  <a:gd name="T21" fmla="*/ 147 h 1085"/>
                  <a:gd name="T22" fmla="*/ 88 w 619"/>
                  <a:gd name="T23" fmla="*/ 171 h 1085"/>
                  <a:gd name="T24" fmla="*/ 93 w 619"/>
                  <a:gd name="T25" fmla="*/ 195 h 1085"/>
                  <a:gd name="T26" fmla="*/ 93 w 619"/>
                  <a:gd name="T27" fmla="*/ 223 h 1085"/>
                  <a:gd name="T28" fmla="*/ 86 w 619"/>
                  <a:gd name="T29" fmla="*/ 239 h 1085"/>
                  <a:gd name="T30" fmla="*/ 70 w 619"/>
                  <a:gd name="T31" fmla="*/ 249 h 1085"/>
                  <a:gd name="T32" fmla="*/ 50 w 619"/>
                  <a:gd name="T33" fmla="*/ 258 h 1085"/>
                  <a:gd name="T34" fmla="*/ 33 w 619"/>
                  <a:gd name="T35" fmla="*/ 258 h 1085"/>
                  <a:gd name="T36" fmla="*/ 21 w 619"/>
                  <a:gd name="T37" fmla="*/ 251 h 1085"/>
                  <a:gd name="T38" fmla="*/ 5 w 619"/>
                  <a:gd name="T39" fmla="*/ 221 h 1085"/>
                  <a:gd name="T40" fmla="*/ 0 w 619"/>
                  <a:gd name="T41" fmla="*/ 190 h 1085"/>
                  <a:gd name="T42" fmla="*/ 1 w 619"/>
                  <a:gd name="T43" fmla="*/ 150 h 1085"/>
                  <a:gd name="T44" fmla="*/ 14 w 619"/>
                  <a:gd name="T45" fmla="*/ 99 h 1085"/>
                  <a:gd name="T46" fmla="*/ 26 w 619"/>
                  <a:gd name="T47" fmla="*/ 66 h 1085"/>
                  <a:gd name="T48" fmla="*/ 43 w 619"/>
                  <a:gd name="T49" fmla="*/ 38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14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4 h 808"/>
                  <a:gd name="T2" fmla="*/ 78 w 782"/>
                  <a:gd name="T3" fmla="*/ 0 h 808"/>
                  <a:gd name="T4" fmla="*/ 189 w 782"/>
                  <a:gd name="T5" fmla="*/ 0 h 808"/>
                  <a:gd name="T6" fmla="*/ 399 w 782"/>
                  <a:gd name="T7" fmla="*/ 3 h 808"/>
                  <a:gd name="T8" fmla="*/ 645 w 782"/>
                  <a:gd name="T9" fmla="*/ 5 h 808"/>
                  <a:gd name="T10" fmla="*/ 738 w 782"/>
                  <a:gd name="T11" fmla="*/ 11 h 808"/>
                  <a:gd name="T12" fmla="*/ 780 w 782"/>
                  <a:gd name="T13" fmla="*/ 19 h 808"/>
                  <a:gd name="T14" fmla="*/ 788 w 782"/>
                  <a:gd name="T15" fmla="*/ 32 h 808"/>
                  <a:gd name="T16" fmla="*/ 760 w 782"/>
                  <a:gd name="T17" fmla="*/ 45 h 808"/>
                  <a:gd name="T18" fmla="*/ 684 w 782"/>
                  <a:gd name="T19" fmla="*/ 64 h 808"/>
                  <a:gd name="T20" fmla="*/ 586 w 782"/>
                  <a:gd name="T21" fmla="*/ 80 h 808"/>
                  <a:gd name="T22" fmla="*/ 510 w 782"/>
                  <a:gd name="T23" fmla="*/ 95 h 808"/>
                  <a:gd name="T24" fmla="*/ 479 w 782"/>
                  <a:gd name="T25" fmla="*/ 106 h 808"/>
                  <a:gd name="T26" fmla="*/ 457 w 782"/>
                  <a:gd name="T27" fmla="*/ 115 h 808"/>
                  <a:gd name="T28" fmla="*/ 465 w 782"/>
                  <a:gd name="T29" fmla="*/ 121 h 808"/>
                  <a:gd name="T30" fmla="*/ 471 w 782"/>
                  <a:gd name="T31" fmla="*/ 125 h 808"/>
                  <a:gd name="T32" fmla="*/ 560 w 782"/>
                  <a:gd name="T33" fmla="*/ 125 h 808"/>
                  <a:gd name="T34" fmla="*/ 699 w 782"/>
                  <a:gd name="T35" fmla="*/ 122 h 808"/>
                  <a:gd name="T36" fmla="*/ 788 w 782"/>
                  <a:gd name="T37" fmla="*/ 122 h 808"/>
                  <a:gd name="T38" fmla="*/ 881 w 782"/>
                  <a:gd name="T39" fmla="*/ 127 h 808"/>
                  <a:gd name="T40" fmla="*/ 909 w 782"/>
                  <a:gd name="T41" fmla="*/ 133 h 808"/>
                  <a:gd name="T42" fmla="*/ 881 w 782"/>
                  <a:gd name="T43" fmla="*/ 140 h 808"/>
                  <a:gd name="T44" fmla="*/ 842 w 782"/>
                  <a:gd name="T45" fmla="*/ 142 h 808"/>
                  <a:gd name="T46" fmla="*/ 780 w 782"/>
                  <a:gd name="T47" fmla="*/ 139 h 808"/>
                  <a:gd name="T48" fmla="*/ 695 w 782"/>
                  <a:gd name="T49" fmla="*/ 131 h 808"/>
                  <a:gd name="T50" fmla="*/ 605 w 782"/>
                  <a:gd name="T51" fmla="*/ 133 h 808"/>
                  <a:gd name="T52" fmla="*/ 457 w 782"/>
                  <a:gd name="T53" fmla="*/ 137 h 808"/>
                  <a:gd name="T54" fmla="*/ 413 w 782"/>
                  <a:gd name="T55" fmla="*/ 136 h 808"/>
                  <a:gd name="T56" fmla="*/ 389 w 782"/>
                  <a:gd name="T57" fmla="*/ 131 h 808"/>
                  <a:gd name="T58" fmla="*/ 389 w 782"/>
                  <a:gd name="T59" fmla="*/ 119 h 808"/>
                  <a:gd name="T60" fmla="*/ 389 w 782"/>
                  <a:gd name="T61" fmla="*/ 104 h 808"/>
                  <a:gd name="T62" fmla="*/ 452 w 782"/>
                  <a:gd name="T63" fmla="*/ 91 h 808"/>
                  <a:gd name="T64" fmla="*/ 546 w 782"/>
                  <a:gd name="T65" fmla="*/ 72 h 808"/>
                  <a:gd name="T66" fmla="*/ 628 w 782"/>
                  <a:gd name="T67" fmla="*/ 56 h 808"/>
                  <a:gd name="T68" fmla="*/ 680 w 782"/>
                  <a:gd name="T69" fmla="*/ 45 h 808"/>
                  <a:gd name="T70" fmla="*/ 707 w 782"/>
                  <a:gd name="T71" fmla="*/ 34 h 808"/>
                  <a:gd name="T72" fmla="*/ 695 w 782"/>
                  <a:gd name="T73" fmla="*/ 28 h 808"/>
                  <a:gd name="T74" fmla="*/ 658 w 782"/>
                  <a:gd name="T75" fmla="*/ 20 h 808"/>
                  <a:gd name="T76" fmla="*/ 605 w 782"/>
                  <a:gd name="T77" fmla="*/ 18 h 808"/>
                  <a:gd name="T78" fmla="*/ 546 w 782"/>
                  <a:gd name="T79" fmla="*/ 18 h 808"/>
                  <a:gd name="T80" fmla="*/ 416 w 782"/>
                  <a:gd name="T81" fmla="*/ 18 h 808"/>
                  <a:gd name="T82" fmla="*/ 224 w 782"/>
                  <a:gd name="T83" fmla="*/ 23 h 808"/>
                  <a:gd name="T84" fmla="*/ 82 w 782"/>
                  <a:gd name="T85" fmla="*/ 25 h 808"/>
                  <a:gd name="T86" fmla="*/ 24 w 782"/>
                  <a:gd name="T87" fmla="*/ 23 h 808"/>
                  <a:gd name="T88" fmla="*/ 0 w 782"/>
                  <a:gd name="T89" fmla="*/ 20 h 808"/>
                  <a:gd name="T90" fmla="*/ 0 w 782"/>
                  <a:gd name="T91" fmla="*/ 14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15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1506 w 992"/>
                  <a:gd name="T1" fmla="*/ 41 h 770"/>
                  <a:gd name="T2" fmla="*/ 1534 w 992"/>
                  <a:gd name="T3" fmla="*/ 28 h 770"/>
                  <a:gd name="T4" fmla="*/ 1640 w 992"/>
                  <a:gd name="T5" fmla="*/ 23 h 770"/>
                  <a:gd name="T6" fmla="*/ 1770 w 992"/>
                  <a:gd name="T7" fmla="*/ 22 h 770"/>
                  <a:gd name="T8" fmla="*/ 1848 w 992"/>
                  <a:gd name="T9" fmla="*/ 28 h 770"/>
                  <a:gd name="T10" fmla="*/ 1813 w 992"/>
                  <a:gd name="T11" fmla="*/ 40 h 770"/>
                  <a:gd name="T12" fmla="*/ 1742 w 992"/>
                  <a:gd name="T13" fmla="*/ 55 h 770"/>
                  <a:gd name="T14" fmla="*/ 1597 w 992"/>
                  <a:gd name="T15" fmla="*/ 72 h 770"/>
                  <a:gd name="T16" fmla="*/ 1418 w 992"/>
                  <a:gd name="T17" fmla="*/ 87 h 770"/>
                  <a:gd name="T18" fmla="*/ 1270 w 992"/>
                  <a:gd name="T19" fmla="*/ 95 h 770"/>
                  <a:gd name="T20" fmla="*/ 1103 w 992"/>
                  <a:gd name="T21" fmla="*/ 99 h 770"/>
                  <a:gd name="T22" fmla="*/ 944 w 992"/>
                  <a:gd name="T23" fmla="*/ 98 h 770"/>
                  <a:gd name="T24" fmla="*/ 824 w 992"/>
                  <a:gd name="T25" fmla="*/ 93 h 770"/>
                  <a:gd name="T26" fmla="*/ 780 w 992"/>
                  <a:gd name="T27" fmla="*/ 86 h 770"/>
                  <a:gd name="T28" fmla="*/ 730 w 992"/>
                  <a:gd name="T29" fmla="*/ 73 h 770"/>
                  <a:gd name="T30" fmla="*/ 673 w 992"/>
                  <a:gd name="T31" fmla="*/ 49 h 770"/>
                  <a:gd name="T32" fmla="*/ 630 w 992"/>
                  <a:gd name="T33" fmla="*/ 32 h 770"/>
                  <a:gd name="T34" fmla="*/ 630 w 992"/>
                  <a:gd name="T35" fmla="*/ 13 h 770"/>
                  <a:gd name="T36" fmla="*/ 601 w 992"/>
                  <a:gd name="T37" fmla="*/ 10 h 770"/>
                  <a:gd name="T38" fmla="*/ 518 w 992"/>
                  <a:gd name="T39" fmla="*/ 9 h 770"/>
                  <a:gd name="T40" fmla="*/ 416 w 992"/>
                  <a:gd name="T41" fmla="*/ 14 h 770"/>
                  <a:gd name="T42" fmla="*/ 322 w 992"/>
                  <a:gd name="T43" fmla="*/ 23 h 770"/>
                  <a:gd name="T44" fmla="*/ 214 w 992"/>
                  <a:gd name="T45" fmla="*/ 28 h 770"/>
                  <a:gd name="T46" fmla="*/ 50 w 992"/>
                  <a:gd name="T47" fmla="*/ 28 h 770"/>
                  <a:gd name="T48" fmla="*/ 0 w 992"/>
                  <a:gd name="T49" fmla="*/ 25 h 770"/>
                  <a:gd name="T50" fmla="*/ 0 w 992"/>
                  <a:gd name="T51" fmla="*/ 20 h 770"/>
                  <a:gd name="T52" fmla="*/ 74 w 992"/>
                  <a:gd name="T53" fmla="*/ 16 h 770"/>
                  <a:gd name="T54" fmla="*/ 152 w 992"/>
                  <a:gd name="T55" fmla="*/ 17 h 770"/>
                  <a:gd name="T56" fmla="*/ 221 w 992"/>
                  <a:gd name="T57" fmla="*/ 17 h 770"/>
                  <a:gd name="T58" fmla="*/ 352 w 992"/>
                  <a:gd name="T59" fmla="*/ 10 h 770"/>
                  <a:gd name="T60" fmla="*/ 479 w 992"/>
                  <a:gd name="T61" fmla="*/ 3 h 770"/>
                  <a:gd name="T62" fmla="*/ 601 w 992"/>
                  <a:gd name="T63" fmla="*/ 1 h 770"/>
                  <a:gd name="T64" fmla="*/ 773 w 992"/>
                  <a:gd name="T65" fmla="*/ 0 h 770"/>
                  <a:gd name="T66" fmla="*/ 780 w 992"/>
                  <a:gd name="T67" fmla="*/ 5 h 770"/>
                  <a:gd name="T68" fmla="*/ 740 w 992"/>
                  <a:gd name="T69" fmla="*/ 11 h 770"/>
                  <a:gd name="T70" fmla="*/ 730 w 992"/>
                  <a:gd name="T71" fmla="*/ 27 h 770"/>
                  <a:gd name="T72" fmla="*/ 780 w 992"/>
                  <a:gd name="T73" fmla="*/ 47 h 770"/>
                  <a:gd name="T74" fmla="*/ 861 w 992"/>
                  <a:gd name="T75" fmla="*/ 66 h 770"/>
                  <a:gd name="T76" fmla="*/ 930 w 992"/>
                  <a:gd name="T77" fmla="*/ 78 h 770"/>
                  <a:gd name="T78" fmla="*/ 1040 w 992"/>
                  <a:gd name="T79" fmla="*/ 84 h 770"/>
                  <a:gd name="T80" fmla="*/ 1146 w 992"/>
                  <a:gd name="T81" fmla="*/ 84 h 770"/>
                  <a:gd name="T82" fmla="*/ 1254 w 992"/>
                  <a:gd name="T83" fmla="*/ 78 h 770"/>
                  <a:gd name="T84" fmla="*/ 1396 w 992"/>
                  <a:gd name="T85" fmla="*/ 66 h 770"/>
                  <a:gd name="T86" fmla="*/ 1491 w 992"/>
                  <a:gd name="T87" fmla="*/ 48 h 770"/>
                  <a:gd name="T88" fmla="*/ 1506 w 992"/>
                  <a:gd name="T89" fmla="*/ 4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16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94 w 699"/>
                  <a:gd name="T1" fmla="*/ 218 h 1216"/>
                  <a:gd name="T2" fmla="*/ 119 w 699"/>
                  <a:gd name="T3" fmla="*/ 246 h 1216"/>
                  <a:gd name="T4" fmla="*/ 128 w 699"/>
                  <a:gd name="T5" fmla="*/ 246 h 1216"/>
                  <a:gd name="T6" fmla="*/ 145 w 699"/>
                  <a:gd name="T7" fmla="*/ 257 h 1216"/>
                  <a:gd name="T8" fmla="*/ 148 w 699"/>
                  <a:gd name="T9" fmla="*/ 269 h 1216"/>
                  <a:gd name="T10" fmla="*/ 143 w 699"/>
                  <a:gd name="T11" fmla="*/ 285 h 1216"/>
                  <a:gd name="T12" fmla="*/ 130 w 699"/>
                  <a:gd name="T13" fmla="*/ 287 h 1216"/>
                  <a:gd name="T14" fmla="*/ 113 w 699"/>
                  <a:gd name="T15" fmla="*/ 275 h 1216"/>
                  <a:gd name="T16" fmla="*/ 81 w 699"/>
                  <a:gd name="T17" fmla="*/ 240 h 1216"/>
                  <a:gd name="T18" fmla="*/ 60 w 699"/>
                  <a:gd name="T19" fmla="*/ 208 h 1216"/>
                  <a:gd name="T20" fmla="*/ 50 w 699"/>
                  <a:gd name="T21" fmla="*/ 182 h 1216"/>
                  <a:gd name="T22" fmla="*/ 43 w 699"/>
                  <a:gd name="T23" fmla="*/ 139 h 1216"/>
                  <a:gd name="T24" fmla="*/ 43 w 699"/>
                  <a:gd name="T25" fmla="*/ 82 h 1216"/>
                  <a:gd name="T26" fmla="*/ 42 w 699"/>
                  <a:gd name="T27" fmla="*/ 68 h 1216"/>
                  <a:gd name="T28" fmla="*/ 33 w 699"/>
                  <a:gd name="T29" fmla="*/ 56 h 1216"/>
                  <a:gd name="T30" fmla="*/ 5 w 699"/>
                  <a:gd name="T31" fmla="*/ 59 h 1216"/>
                  <a:gd name="T32" fmla="*/ 0 w 699"/>
                  <a:gd name="T33" fmla="*/ 53 h 1216"/>
                  <a:gd name="T34" fmla="*/ 6 w 699"/>
                  <a:gd name="T35" fmla="*/ 49 h 1216"/>
                  <a:gd name="T36" fmla="*/ 26 w 699"/>
                  <a:gd name="T37" fmla="*/ 47 h 1216"/>
                  <a:gd name="T38" fmla="*/ 29 w 699"/>
                  <a:gd name="T39" fmla="*/ 44 h 1216"/>
                  <a:gd name="T40" fmla="*/ 1 w 699"/>
                  <a:gd name="T41" fmla="*/ 25 h 1216"/>
                  <a:gd name="T42" fmla="*/ 1 w 699"/>
                  <a:gd name="T43" fmla="*/ 19 h 1216"/>
                  <a:gd name="T44" fmla="*/ 6 w 699"/>
                  <a:gd name="T45" fmla="*/ 17 h 1216"/>
                  <a:gd name="T46" fmla="*/ 29 w 699"/>
                  <a:gd name="T47" fmla="*/ 31 h 1216"/>
                  <a:gd name="T48" fmla="*/ 34 w 699"/>
                  <a:gd name="T49" fmla="*/ 29 h 1216"/>
                  <a:gd name="T50" fmla="*/ 29 w 699"/>
                  <a:gd name="T51" fmla="*/ 2 h 1216"/>
                  <a:gd name="T52" fmla="*/ 33 w 699"/>
                  <a:gd name="T53" fmla="*/ 0 h 1216"/>
                  <a:gd name="T54" fmla="*/ 36 w 699"/>
                  <a:gd name="T55" fmla="*/ 2 h 1216"/>
                  <a:gd name="T56" fmla="*/ 42 w 699"/>
                  <a:gd name="T57" fmla="*/ 29 h 1216"/>
                  <a:gd name="T58" fmla="*/ 47 w 699"/>
                  <a:gd name="T59" fmla="*/ 31 h 1216"/>
                  <a:gd name="T60" fmla="*/ 60 w 699"/>
                  <a:gd name="T61" fmla="*/ 2 h 1216"/>
                  <a:gd name="T62" fmla="*/ 64 w 699"/>
                  <a:gd name="T63" fmla="*/ 2 h 1216"/>
                  <a:gd name="T64" fmla="*/ 64 w 699"/>
                  <a:gd name="T65" fmla="*/ 10 h 1216"/>
                  <a:gd name="T66" fmla="*/ 55 w 699"/>
                  <a:gd name="T67" fmla="*/ 35 h 1216"/>
                  <a:gd name="T68" fmla="*/ 55 w 699"/>
                  <a:gd name="T69" fmla="*/ 47 h 1216"/>
                  <a:gd name="T70" fmla="*/ 58 w 699"/>
                  <a:gd name="T71" fmla="*/ 63 h 1216"/>
                  <a:gd name="T72" fmla="*/ 56 w 699"/>
                  <a:gd name="T73" fmla="*/ 86 h 1216"/>
                  <a:gd name="T74" fmla="*/ 58 w 699"/>
                  <a:gd name="T75" fmla="*/ 126 h 1216"/>
                  <a:gd name="T76" fmla="*/ 62 w 699"/>
                  <a:gd name="T77" fmla="*/ 151 h 1216"/>
                  <a:gd name="T78" fmla="*/ 70 w 699"/>
                  <a:gd name="T79" fmla="*/ 180 h 1216"/>
                  <a:gd name="T80" fmla="*/ 81 w 699"/>
                  <a:gd name="T81" fmla="*/ 202 h 1216"/>
                  <a:gd name="T82" fmla="*/ 94 w 699"/>
                  <a:gd name="T83" fmla="*/ 218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17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3 w 915"/>
                  <a:gd name="T1" fmla="*/ 150 h 1139"/>
                  <a:gd name="T2" fmla="*/ 0 w 915"/>
                  <a:gd name="T3" fmla="*/ 159 h 1139"/>
                  <a:gd name="T4" fmla="*/ 3 w 915"/>
                  <a:gd name="T5" fmla="*/ 170 h 1139"/>
                  <a:gd name="T6" fmla="*/ 15 w 915"/>
                  <a:gd name="T7" fmla="*/ 170 h 1139"/>
                  <a:gd name="T8" fmla="*/ 49 w 915"/>
                  <a:gd name="T9" fmla="*/ 165 h 1139"/>
                  <a:gd name="T10" fmla="*/ 86 w 915"/>
                  <a:gd name="T11" fmla="*/ 156 h 1139"/>
                  <a:gd name="T12" fmla="*/ 117 w 915"/>
                  <a:gd name="T13" fmla="*/ 141 h 1139"/>
                  <a:gd name="T14" fmla="*/ 135 w 915"/>
                  <a:gd name="T15" fmla="*/ 122 h 1139"/>
                  <a:gd name="T16" fmla="*/ 150 w 915"/>
                  <a:gd name="T17" fmla="*/ 88 h 1139"/>
                  <a:gd name="T18" fmla="*/ 156 w 915"/>
                  <a:gd name="T19" fmla="*/ 58 h 1139"/>
                  <a:gd name="T20" fmla="*/ 156 w 915"/>
                  <a:gd name="T21" fmla="*/ 42 h 1139"/>
                  <a:gd name="T22" fmla="*/ 163 w 915"/>
                  <a:gd name="T23" fmla="*/ 33 h 1139"/>
                  <a:gd name="T24" fmla="*/ 178 w 915"/>
                  <a:gd name="T25" fmla="*/ 30 h 1139"/>
                  <a:gd name="T26" fmla="*/ 192 w 915"/>
                  <a:gd name="T27" fmla="*/ 30 h 1139"/>
                  <a:gd name="T28" fmla="*/ 193 w 915"/>
                  <a:gd name="T29" fmla="*/ 25 h 1139"/>
                  <a:gd name="T30" fmla="*/ 173 w 915"/>
                  <a:gd name="T31" fmla="*/ 26 h 1139"/>
                  <a:gd name="T32" fmla="*/ 170 w 915"/>
                  <a:gd name="T33" fmla="*/ 23 h 1139"/>
                  <a:gd name="T34" fmla="*/ 186 w 915"/>
                  <a:gd name="T35" fmla="*/ 11 h 1139"/>
                  <a:gd name="T36" fmla="*/ 183 w 915"/>
                  <a:gd name="T37" fmla="*/ 7 h 1139"/>
                  <a:gd name="T38" fmla="*/ 180 w 915"/>
                  <a:gd name="T39" fmla="*/ 9 h 1139"/>
                  <a:gd name="T40" fmla="*/ 167 w 915"/>
                  <a:gd name="T41" fmla="*/ 18 h 1139"/>
                  <a:gd name="T42" fmla="*/ 163 w 915"/>
                  <a:gd name="T43" fmla="*/ 18 h 1139"/>
                  <a:gd name="T44" fmla="*/ 163 w 915"/>
                  <a:gd name="T45" fmla="*/ 2 h 1139"/>
                  <a:gd name="T46" fmla="*/ 161 w 915"/>
                  <a:gd name="T47" fmla="*/ 0 h 1139"/>
                  <a:gd name="T48" fmla="*/ 156 w 915"/>
                  <a:gd name="T49" fmla="*/ 1 h 1139"/>
                  <a:gd name="T50" fmla="*/ 157 w 915"/>
                  <a:gd name="T51" fmla="*/ 18 h 1139"/>
                  <a:gd name="T52" fmla="*/ 154 w 915"/>
                  <a:gd name="T53" fmla="*/ 19 h 1139"/>
                  <a:gd name="T54" fmla="*/ 141 w 915"/>
                  <a:gd name="T55" fmla="*/ 11 h 1139"/>
                  <a:gd name="T56" fmla="*/ 131 w 915"/>
                  <a:gd name="T57" fmla="*/ 9 h 1139"/>
                  <a:gd name="T58" fmla="*/ 133 w 915"/>
                  <a:gd name="T59" fmla="*/ 14 h 1139"/>
                  <a:gd name="T60" fmla="*/ 148 w 915"/>
                  <a:gd name="T61" fmla="*/ 24 h 1139"/>
                  <a:gd name="T62" fmla="*/ 148 w 915"/>
                  <a:gd name="T63" fmla="*/ 30 h 1139"/>
                  <a:gd name="T64" fmla="*/ 142 w 915"/>
                  <a:gd name="T65" fmla="*/ 42 h 1139"/>
                  <a:gd name="T66" fmla="*/ 142 w 915"/>
                  <a:gd name="T67" fmla="*/ 52 h 1139"/>
                  <a:gd name="T68" fmla="*/ 142 w 915"/>
                  <a:gd name="T69" fmla="*/ 69 h 1139"/>
                  <a:gd name="T70" fmla="*/ 136 w 915"/>
                  <a:gd name="T71" fmla="*/ 91 h 1139"/>
                  <a:gd name="T72" fmla="*/ 130 w 915"/>
                  <a:gd name="T73" fmla="*/ 104 h 1139"/>
                  <a:gd name="T74" fmla="*/ 118 w 915"/>
                  <a:gd name="T75" fmla="*/ 122 h 1139"/>
                  <a:gd name="T76" fmla="*/ 105 w 915"/>
                  <a:gd name="T77" fmla="*/ 136 h 1139"/>
                  <a:gd name="T78" fmla="*/ 96 w 915"/>
                  <a:gd name="T79" fmla="*/ 142 h 1139"/>
                  <a:gd name="T80" fmla="*/ 70 w 915"/>
                  <a:gd name="T81" fmla="*/ 149 h 1139"/>
                  <a:gd name="T82" fmla="*/ 45 w 915"/>
                  <a:gd name="T83" fmla="*/ 150 h 1139"/>
                  <a:gd name="T84" fmla="*/ 20 w 915"/>
                  <a:gd name="T85" fmla="*/ 153 h 1139"/>
                  <a:gd name="T86" fmla="*/ 3 w 915"/>
                  <a:gd name="T87" fmla="*/ 150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69" name="Rectangle 18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Max Flow = Min 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9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9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9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9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6" grpId="0" animBg="1"/>
      <p:bldP spid="489477" grpId="0" animBg="1"/>
      <p:bldP spid="489478" grpId="0" animBg="1"/>
      <p:bldP spid="48947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p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29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490499" name="Rectangle 3"/>
          <p:cNvSpPr>
            <a:spLocks noChangeArrowheads="1"/>
          </p:cNvSpPr>
          <p:nvPr/>
        </p:nvSpPr>
        <p:spPr bwMode="auto">
          <a:xfrm>
            <a:off x="-228600" y="2374900"/>
            <a:ext cx="9906000" cy="16002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1219200" y="3868738"/>
            <a:ext cx="70897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Let </a:t>
            </a:r>
            <a:r>
              <a:rPr lang="en-US" altLang="en-US" sz="3000">
                <a:solidFill>
                  <a:schemeClr val="accent2"/>
                </a:solidFill>
              </a:rPr>
              <a:t>F</a:t>
            </a:r>
            <a:r>
              <a:rPr lang="en-US" altLang="en-US" sz="3000" baseline="-25000">
                <a:solidFill>
                  <a:schemeClr val="accent2"/>
                </a:solidFill>
              </a:rPr>
              <a:t>alg</a:t>
            </a:r>
            <a:r>
              <a:rPr lang="en-US" altLang="en-US" sz="3000"/>
              <a:t> be this final flow.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Let cut </a:t>
            </a:r>
            <a:r>
              <a:rPr lang="en-US" altLang="en-US" sz="3000">
                <a:solidFill>
                  <a:schemeClr val="accent2"/>
                </a:solidFill>
              </a:rPr>
              <a:t>C</a:t>
            </a:r>
            <a:r>
              <a:rPr lang="en-US" altLang="en-US" sz="3000" baseline="-25000">
                <a:solidFill>
                  <a:schemeClr val="accent2"/>
                </a:solidFill>
              </a:rPr>
              <a:t>alg</a:t>
            </a:r>
            <a:r>
              <a:rPr lang="en-US" altLang="en-US" sz="3000">
                <a:solidFill>
                  <a:schemeClr val="accent2"/>
                </a:solidFill>
              </a:rPr>
              <a:t>=&lt;U,V&gt;</a:t>
            </a:r>
            <a:r>
              <a:rPr lang="en-US" altLang="en-US" sz="3000"/>
              <a:t>, </a:t>
            </a:r>
          </a:p>
          <a:p>
            <a:pPr lvl="2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where </a:t>
            </a:r>
            <a:r>
              <a:rPr lang="en-US" altLang="en-US">
                <a:solidFill>
                  <a:schemeClr val="accent2"/>
                </a:solidFill>
              </a:rPr>
              <a:t>U</a:t>
            </a:r>
            <a:r>
              <a:rPr lang="en-US" altLang="en-US"/>
              <a:t> are the nodes reachable from </a:t>
            </a:r>
            <a:r>
              <a:rPr lang="en-US" altLang="en-US">
                <a:solidFill>
                  <a:schemeClr val="accent2"/>
                </a:solidFill>
              </a:rPr>
              <a:t>s </a:t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/>
              <a:t>in the augmented graph</a:t>
            </a:r>
          </a:p>
          <a:p>
            <a:pPr lvl="2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and</a:t>
            </a:r>
            <a:r>
              <a:rPr lang="en-US" altLang="en-US">
                <a:solidFill>
                  <a:schemeClr val="accent2"/>
                </a:solidFill>
              </a:rPr>
              <a:t> V </a:t>
            </a:r>
            <a:r>
              <a:rPr lang="en-US" altLang="en-US"/>
              <a:t>not.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>
                <a:solidFill>
                  <a:schemeClr val="accent1"/>
                </a:solidFill>
              </a:rPr>
              <a:t>Claim:</a:t>
            </a:r>
            <a:r>
              <a:rPr lang="en-US" altLang="en-US" sz="3000"/>
              <a:t> </a:t>
            </a:r>
            <a:r>
              <a:rPr lang="en-US" altLang="en-US">
                <a:solidFill>
                  <a:schemeClr val="accent2"/>
                </a:solidFill>
              </a:rPr>
              <a:t>rate(F</a:t>
            </a:r>
            <a:r>
              <a:rPr lang="en-US" altLang="en-US" baseline="-25000">
                <a:solidFill>
                  <a:schemeClr val="accent2"/>
                </a:solidFill>
              </a:rPr>
              <a:t>alg</a:t>
            </a:r>
            <a:r>
              <a:rPr lang="en-US" altLang="en-US">
                <a:solidFill>
                  <a:schemeClr val="accent2"/>
                </a:solidFill>
              </a:rPr>
              <a:t>) = cap(C</a:t>
            </a:r>
            <a:r>
              <a:rPr lang="en-US" altLang="en-US" baseline="-25000">
                <a:solidFill>
                  <a:schemeClr val="accent2"/>
                </a:solidFill>
              </a:rPr>
              <a:t>alg</a:t>
            </a:r>
            <a:r>
              <a:rPr lang="en-US" altLang="en-US">
                <a:solidFill>
                  <a:schemeClr val="accent2"/>
                </a:solidFill>
              </a:rPr>
              <a:t>)</a:t>
            </a:r>
          </a:p>
        </p:txBody>
      </p:sp>
      <p:grpSp>
        <p:nvGrpSpPr>
          <p:cNvPr id="16389" name="Group 5"/>
          <p:cNvGrpSpPr>
            <a:grpSpLocks noChangeAspect="1"/>
          </p:cNvGrpSpPr>
          <p:nvPr/>
        </p:nvGrpSpPr>
        <p:grpSpPr bwMode="auto">
          <a:xfrm rot="2360341">
            <a:off x="7454900" y="152400"/>
            <a:ext cx="1079500" cy="1079500"/>
            <a:chOff x="1224" y="1212"/>
            <a:chExt cx="3144" cy="3112"/>
          </a:xfrm>
        </p:grpSpPr>
        <p:sp>
          <p:nvSpPr>
            <p:cNvPr id="16391" name="Freeform 6" descr="Green marble"/>
            <p:cNvSpPr>
              <a:spLocks noChangeAspect="1"/>
            </p:cNvSpPr>
            <p:nvPr/>
          </p:nvSpPr>
          <p:spPr bwMode="auto">
            <a:xfrm>
              <a:off x="1224" y="2539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7" descr="Green marble"/>
            <p:cNvSpPr>
              <a:spLocks noChangeAspect="1"/>
            </p:cNvSpPr>
            <p:nvPr/>
          </p:nvSpPr>
          <p:spPr bwMode="auto">
            <a:xfrm>
              <a:off x="3056" y="1628"/>
              <a:ext cx="1312" cy="1296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393" name="Group 8"/>
            <p:cNvGrpSpPr>
              <a:grpSpLocks noChangeAspect="1"/>
            </p:cNvGrpSpPr>
            <p:nvPr/>
          </p:nvGrpSpPr>
          <p:grpSpPr bwMode="auto">
            <a:xfrm>
              <a:off x="1776" y="1212"/>
              <a:ext cx="1944" cy="2413"/>
              <a:chOff x="2227" y="1194"/>
              <a:chExt cx="1944" cy="2413"/>
            </a:xfrm>
          </p:grpSpPr>
          <p:sp>
            <p:nvSpPr>
              <p:cNvPr id="16394" name="Freeform 9"/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81 w 600"/>
                  <a:gd name="T1" fmla="*/ 29 h 608"/>
                  <a:gd name="T2" fmla="*/ 78 w 600"/>
                  <a:gd name="T3" fmla="*/ 17 h 608"/>
                  <a:gd name="T4" fmla="*/ 72 w 600"/>
                  <a:gd name="T5" fmla="*/ 8 h 608"/>
                  <a:gd name="T6" fmla="*/ 60 w 600"/>
                  <a:gd name="T7" fmla="*/ 2 h 608"/>
                  <a:gd name="T8" fmla="*/ 39 w 600"/>
                  <a:gd name="T9" fmla="*/ 0 h 608"/>
                  <a:gd name="T10" fmla="*/ 21 w 600"/>
                  <a:gd name="T11" fmla="*/ 2 h 608"/>
                  <a:gd name="T12" fmla="*/ 4 w 600"/>
                  <a:gd name="T13" fmla="*/ 12 h 608"/>
                  <a:gd name="T14" fmla="*/ 0 w 600"/>
                  <a:gd name="T15" fmla="*/ 23 h 608"/>
                  <a:gd name="T16" fmla="*/ 4 w 600"/>
                  <a:gd name="T17" fmla="*/ 36 h 608"/>
                  <a:gd name="T18" fmla="*/ 11 w 600"/>
                  <a:gd name="T19" fmla="*/ 44 h 608"/>
                  <a:gd name="T20" fmla="*/ 19 w 600"/>
                  <a:gd name="T21" fmla="*/ 51 h 608"/>
                  <a:gd name="T22" fmla="*/ 28 w 600"/>
                  <a:gd name="T23" fmla="*/ 57 h 608"/>
                  <a:gd name="T24" fmla="*/ 37 w 600"/>
                  <a:gd name="T25" fmla="*/ 59 h 608"/>
                  <a:gd name="T26" fmla="*/ 51 w 600"/>
                  <a:gd name="T27" fmla="*/ 57 h 608"/>
                  <a:gd name="T28" fmla="*/ 64 w 600"/>
                  <a:gd name="T29" fmla="*/ 52 h 608"/>
                  <a:gd name="T30" fmla="*/ 73 w 600"/>
                  <a:gd name="T31" fmla="*/ 44 h 608"/>
                  <a:gd name="T32" fmla="*/ 81 w 600"/>
                  <a:gd name="T33" fmla="*/ 38 h 608"/>
                  <a:gd name="T34" fmla="*/ 84 w 600"/>
                  <a:gd name="T35" fmla="*/ 35 h 608"/>
                  <a:gd name="T36" fmla="*/ 118 w 600"/>
                  <a:gd name="T37" fmla="*/ 29 h 608"/>
                  <a:gd name="T38" fmla="*/ 126 w 600"/>
                  <a:gd name="T39" fmla="*/ 26 h 608"/>
                  <a:gd name="T40" fmla="*/ 121 w 600"/>
                  <a:gd name="T41" fmla="*/ 23 h 608"/>
                  <a:gd name="T42" fmla="*/ 81 w 600"/>
                  <a:gd name="T43" fmla="*/ 29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Freeform 10"/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43 w 619"/>
                  <a:gd name="T1" fmla="*/ 38 h 1085"/>
                  <a:gd name="T2" fmla="*/ 59 w 619"/>
                  <a:gd name="T3" fmla="*/ 19 h 1085"/>
                  <a:gd name="T4" fmla="*/ 86 w 619"/>
                  <a:gd name="T5" fmla="*/ 1 h 1085"/>
                  <a:gd name="T6" fmla="*/ 98 w 619"/>
                  <a:gd name="T7" fmla="*/ 0 h 1085"/>
                  <a:gd name="T8" fmla="*/ 119 w 619"/>
                  <a:gd name="T9" fmla="*/ 8 h 1085"/>
                  <a:gd name="T10" fmla="*/ 128 w 619"/>
                  <a:gd name="T11" fmla="*/ 20 h 1085"/>
                  <a:gd name="T12" fmla="*/ 128 w 619"/>
                  <a:gd name="T13" fmla="*/ 38 h 1085"/>
                  <a:gd name="T14" fmla="*/ 113 w 619"/>
                  <a:gd name="T15" fmla="*/ 72 h 1085"/>
                  <a:gd name="T16" fmla="*/ 95 w 619"/>
                  <a:gd name="T17" fmla="*/ 99 h 1085"/>
                  <a:gd name="T18" fmla="*/ 88 w 619"/>
                  <a:gd name="T19" fmla="*/ 121 h 1085"/>
                  <a:gd name="T20" fmla="*/ 83 w 619"/>
                  <a:gd name="T21" fmla="*/ 147 h 1085"/>
                  <a:gd name="T22" fmla="*/ 88 w 619"/>
                  <a:gd name="T23" fmla="*/ 171 h 1085"/>
                  <a:gd name="T24" fmla="*/ 93 w 619"/>
                  <a:gd name="T25" fmla="*/ 195 h 1085"/>
                  <a:gd name="T26" fmla="*/ 93 w 619"/>
                  <a:gd name="T27" fmla="*/ 223 h 1085"/>
                  <a:gd name="T28" fmla="*/ 86 w 619"/>
                  <a:gd name="T29" fmla="*/ 239 h 1085"/>
                  <a:gd name="T30" fmla="*/ 70 w 619"/>
                  <a:gd name="T31" fmla="*/ 249 h 1085"/>
                  <a:gd name="T32" fmla="*/ 50 w 619"/>
                  <a:gd name="T33" fmla="*/ 258 h 1085"/>
                  <a:gd name="T34" fmla="*/ 33 w 619"/>
                  <a:gd name="T35" fmla="*/ 258 h 1085"/>
                  <a:gd name="T36" fmla="*/ 21 w 619"/>
                  <a:gd name="T37" fmla="*/ 251 h 1085"/>
                  <a:gd name="T38" fmla="*/ 5 w 619"/>
                  <a:gd name="T39" fmla="*/ 221 h 1085"/>
                  <a:gd name="T40" fmla="*/ 0 w 619"/>
                  <a:gd name="T41" fmla="*/ 190 h 1085"/>
                  <a:gd name="T42" fmla="*/ 1 w 619"/>
                  <a:gd name="T43" fmla="*/ 150 h 1085"/>
                  <a:gd name="T44" fmla="*/ 14 w 619"/>
                  <a:gd name="T45" fmla="*/ 99 h 1085"/>
                  <a:gd name="T46" fmla="*/ 26 w 619"/>
                  <a:gd name="T47" fmla="*/ 66 h 1085"/>
                  <a:gd name="T48" fmla="*/ 43 w 619"/>
                  <a:gd name="T49" fmla="*/ 38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Freeform 11"/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4 h 808"/>
                  <a:gd name="T2" fmla="*/ 78 w 782"/>
                  <a:gd name="T3" fmla="*/ 0 h 808"/>
                  <a:gd name="T4" fmla="*/ 189 w 782"/>
                  <a:gd name="T5" fmla="*/ 0 h 808"/>
                  <a:gd name="T6" fmla="*/ 399 w 782"/>
                  <a:gd name="T7" fmla="*/ 3 h 808"/>
                  <a:gd name="T8" fmla="*/ 645 w 782"/>
                  <a:gd name="T9" fmla="*/ 5 h 808"/>
                  <a:gd name="T10" fmla="*/ 738 w 782"/>
                  <a:gd name="T11" fmla="*/ 11 h 808"/>
                  <a:gd name="T12" fmla="*/ 780 w 782"/>
                  <a:gd name="T13" fmla="*/ 19 h 808"/>
                  <a:gd name="T14" fmla="*/ 788 w 782"/>
                  <a:gd name="T15" fmla="*/ 32 h 808"/>
                  <a:gd name="T16" fmla="*/ 760 w 782"/>
                  <a:gd name="T17" fmla="*/ 45 h 808"/>
                  <a:gd name="T18" fmla="*/ 684 w 782"/>
                  <a:gd name="T19" fmla="*/ 64 h 808"/>
                  <a:gd name="T20" fmla="*/ 586 w 782"/>
                  <a:gd name="T21" fmla="*/ 80 h 808"/>
                  <a:gd name="T22" fmla="*/ 510 w 782"/>
                  <a:gd name="T23" fmla="*/ 95 h 808"/>
                  <a:gd name="T24" fmla="*/ 479 w 782"/>
                  <a:gd name="T25" fmla="*/ 106 h 808"/>
                  <a:gd name="T26" fmla="*/ 457 w 782"/>
                  <a:gd name="T27" fmla="*/ 115 h 808"/>
                  <a:gd name="T28" fmla="*/ 465 w 782"/>
                  <a:gd name="T29" fmla="*/ 121 h 808"/>
                  <a:gd name="T30" fmla="*/ 471 w 782"/>
                  <a:gd name="T31" fmla="*/ 125 h 808"/>
                  <a:gd name="T32" fmla="*/ 560 w 782"/>
                  <a:gd name="T33" fmla="*/ 125 h 808"/>
                  <a:gd name="T34" fmla="*/ 699 w 782"/>
                  <a:gd name="T35" fmla="*/ 122 h 808"/>
                  <a:gd name="T36" fmla="*/ 788 w 782"/>
                  <a:gd name="T37" fmla="*/ 122 h 808"/>
                  <a:gd name="T38" fmla="*/ 881 w 782"/>
                  <a:gd name="T39" fmla="*/ 127 h 808"/>
                  <a:gd name="T40" fmla="*/ 909 w 782"/>
                  <a:gd name="T41" fmla="*/ 133 h 808"/>
                  <a:gd name="T42" fmla="*/ 881 w 782"/>
                  <a:gd name="T43" fmla="*/ 140 h 808"/>
                  <a:gd name="T44" fmla="*/ 842 w 782"/>
                  <a:gd name="T45" fmla="*/ 142 h 808"/>
                  <a:gd name="T46" fmla="*/ 780 w 782"/>
                  <a:gd name="T47" fmla="*/ 139 h 808"/>
                  <a:gd name="T48" fmla="*/ 695 w 782"/>
                  <a:gd name="T49" fmla="*/ 131 h 808"/>
                  <a:gd name="T50" fmla="*/ 605 w 782"/>
                  <a:gd name="T51" fmla="*/ 133 h 808"/>
                  <a:gd name="T52" fmla="*/ 457 w 782"/>
                  <a:gd name="T53" fmla="*/ 137 h 808"/>
                  <a:gd name="T54" fmla="*/ 413 w 782"/>
                  <a:gd name="T55" fmla="*/ 136 h 808"/>
                  <a:gd name="T56" fmla="*/ 389 w 782"/>
                  <a:gd name="T57" fmla="*/ 131 h 808"/>
                  <a:gd name="T58" fmla="*/ 389 w 782"/>
                  <a:gd name="T59" fmla="*/ 119 h 808"/>
                  <a:gd name="T60" fmla="*/ 389 w 782"/>
                  <a:gd name="T61" fmla="*/ 104 h 808"/>
                  <a:gd name="T62" fmla="*/ 452 w 782"/>
                  <a:gd name="T63" fmla="*/ 91 h 808"/>
                  <a:gd name="T64" fmla="*/ 546 w 782"/>
                  <a:gd name="T65" fmla="*/ 72 h 808"/>
                  <a:gd name="T66" fmla="*/ 628 w 782"/>
                  <a:gd name="T67" fmla="*/ 56 h 808"/>
                  <a:gd name="T68" fmla="*/ 680 w 782"/>
                  <a:gd name="T69" fmla="*/ 45 h 808"/>
                  <a:gd name="T70" fmla="*/ 707 w 782"/>
                  <a:gd name="T71" fmla="*/ 34 h 808"/>
                  <a:gd name="T72" fmla="*/ 695 w 782"/>
                  <a:gd name="T73" fmla="*/ 28 h 808"/>
                  <a:gd name="T74" fmla="*/ 658 w 782"/>
                  <a:gd name="T75" fmla="*/ 20 h 808"/>
                  <a:gd name="T76" fmla="*/ 605 w 782"/>
                  <a:gd name="T77" fmla="*/ 18 h 808"/>
                  <a:gd name="T78" fmla="*/ 546 w 782"/>
                  <a:gd name="T79" fmla="*/ 18 h 808"/>
                  <a:gd name="T80" fmla="*/ 416 w 782"/>
                  <a:gd name="T81" fmla="*/ 18 h 808"/>
                  <a:gd name="T82" fmla="*/ 224 w 782"/>
                  <a:gd name="T83" fmla="*/ 23 h 808"/>
                  <a:gd name="T84" fmla="*/ 82 w 782"/>
                  <a:gd name="T85" fmla="*/ 25 h 808"/>
                  <a:gd name="T86" fmla="*/ 24 w 782"/>
                  <a:gd name="T87" fmla="*/ 23 h 808"/>
                  <a:gd name="T88" fmla="*/ 0 w 782"/>
                  <a:gd name="T89" fmla="*/ 20 h 808"/>
                  <a:gd name="T90" fmla="*/ 0 w 782"/>
                  <a:gd name="T91" fmla="*/ 14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12"/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1506 w 992"/>
                  <a:gd name="T1" fmla="*/ 41 h 770"/>
                  <a:gd name="T2" fmla="*/ 1534 w 992"/>
                  <a:gd name="T3" fmla="*/ 28 h 770"/>
                  <a:gd name="T4" fmla="*/ 1640 w 992"/>
                  <a:gd name="T5" fmla="*/ 23 h 770"/>
                  <a:gd name="T6" fmla="*/ 1770 w 992"/>
                  <a:gd name="T7" fmla="*/ 22 h 770"/>
                  <a:gd name="T8" fmla="*/ 1848 w 992"/>
                  <a:gd name="T9" fmla="*/ 28 h 770"/>
                  <a:gd name="T10" fmla="*/ 1813 w 992"/>
                  <a:gd name="T11" fmla="*/ 40 h 770"/>
                  <a:gd name="T12" fmla="*/ 1742 w 992"/>
                  <a:gd name="T13" fmla="*/ 55 h 770"/>
                  <a:gd name="T14" fmla="*/ 1597 w 992"/>
                  <a:gd name="T15" fmla="*/ 72 h 770"/>
                  <a:gd name="T16" fmla="*/ 1418 w 992"/>
                  <a:gd name="T17" fmla="*/ 87 h 770"/>
                  <a:gd name="T18" fmla="*/ 1270 w 992"/>
                  <a:gd name="T19" fmla="*/ 95 h 770"/>
                  <a:gd name="T20" fmla="*/ 1103 w 992"/>
                  <a:gd name="T21" fmla="*/ 99 h 770"/>
                  <a:gd name="T22" fmla="*/ 944 w 992"/>
                  <a:gd name="T23" fmla="*/ 98 h 770"/>
                  <a:gd name="T24" fmla="*/ 824 w 992"/>
                  <a:gd name="T25" fmla="*/ 93 h 770"/>
                  <a:gd name="T26" fmla="*/ 780 w 992"/>
                  <a:gd name="T27" fmla="*/ 86 h 770"/>
                  <a:gd name="T28" fmla="*/ 730 w 992"/>
                  <a:gd name="T29" fmla="*/ 73 h 770"/>
                  <a:gd name="T30" fmla="*/ 673 w 992"/>
                  <a:gd name="T31" fmla="*/ 49 h 770"/>
                  <a:gd name="T32" fmla="*/ 630 w 992"/>
                  <a:gd name="T33" fmla="*/ 32 h 770"/>
                  <a:gd name="T34" fmla="*/ 630 w 992"/>
                  <a:gd name="T35" fmla="*/ 13 h 770"/>
                  <a:gd name="T36" fmla="*/ 601 w 992"/>
                  <a:gd name="T37" fmla="*/ 10 h 770"/>
                  <a:gd name="T38" fmla="*/ 518 w 992"/>
                  <a:gd name="T39" fmla="*/ 9 h 770"/>
                  <a:gd name="T40" fmla="*/ 416 w 992"/>
                  <a:gd name="T41" fmla="*/ 14 h 770"/>
                  <a:gd name="T42" fmla="*/ 322 w 992"/>
                  <a:gd name="T43" fmla="*/ 23 h 770"/>
                  <a:gd name="T44" fmla="*/ 214 w 992"/>
                  <a:gd name="T45" fmla="*/ 28 h 770"/>
                  <a:gd name="T46" fmla="*/ 50 w 992"/>
                  <a:gd name="T47" fmla="*/ 28 h 770"/>
                  <a:gd name="T48" fmla="*/ 0 w 992"/>
                  <a:gd name="T49" fmla="*/ 25 h 770"/>
                  <a:gd name="T50" fmla="*/ 0 w 992"/>
                  <a:gd name="T51" fmla="*/ 20 h 770"/>
                  <a:gd name="T52" fmla="*/ 74 w 992"/>
                  <a:gd name="T53" fmla="*/ 16 h 770"/>
                  <a:gd name="T54" fmla="*/ 152 w 992"/>
                  <a:gd name="T55" fmla="*/ 17 h 770"/>
                  <a:gd name="T56" fmla="*/ 221 w 992"/>
                  <a:gd name="T57" fmla="*/ 17 h 770"/>
                  <a:gd name="T58" fmla="*/ 352 w 992"/>
                  <a:gd name="T59" fmla="*/ 10 h 770"/>
                  <a:gd name="T60" fmla="*/ 479 w 992"/>
                  <a:gd name="T61" fmla="*/ 3 h 770"/>
                  <a:gd name="T62" fmla="*/ 601 w 992"/>
                  <a:gd name="T63" fmla="*/ 1 h 770"/>
                  <a:gd name="T64" fmla="*/ 773 w 992"/>
                  <a:gd name="T65" fmla="*/ 0 h 770"/>
                  <a:gd name="T66" fmla="*/ 780 w 992"/>
                  <a:gd name="T67" fmla="*/ 5 h 770"/>
                  <a:gd name="T68" fmla="*/ 740 w 992"/>
                  <a:gd name="T69" fmla="*/ 11 h 770"/>
                  <a:gd name="T70" fmla="*/ 730 w 992"/>
                  <a:gd name="T71" fmla="*/ 27 h 770"/>
                  <a:gd name="T72" fmla="*/ 780 w 992"/>
                  <a:gd name="T73" fmla="*/ 47 h 770"/>
                  <a:gd name="T74" fmla="*/ 861 w 992"/>
                  <a:gd name="T75" fmla="*/ 66 h 770"/>
                  <a:gd name="T76" fmla="*/ 930 w 992"/>
                  <a:gd name="T77" fmla="*/ 78 h 770"/>
                  <a:gd name="T78" fmla="*/ 1040 w 992"/>
                  <a:gd name="T79" fmla="*/ 84 h 770"/>
                  <a:gd name="T80" fmla="*/ 1146 w 992"/>
                  <a:gd name="T81" fmla="*/ 84 h 770"/>
                  <a:gd name="T82" fmla="*/ 1254 w 992"/>
                  <a:gd name="T83" fmla="*/ 78 h 770"/>
                  <a:gd name="T84" fmla="*/ 1396 w 992"/>
                  <a:gd name="T85" fmla="*/ 66 h 770"/>
                  <a:gd name="T86" fmla="*/ 1491 w 992"/>
                  <a:gd name="T87" fmla="*/ 48 h 770"/>
                  <a:gd name="T88" fmla="*/ 1506 w 992"/>
                  <a:gd name="T89" fmla="*/ 4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13"/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94 w 699"/>
                  <a:gd name="T1" fmla="*/ 218 h 1216"/>
                  <a:gd name="T2" fmla="*/ 119 w 699"/>
                  <a:gd name="T3" fmla="*/ 246 h 1216"/>
                  <a:gd name="T4" fmla="*/ 128 w 699"/>
                  <a:gd name="T5" fmla="*/ 246 h 1216"/>
                  <a:gd name="T6" fmla="*/ 145 w 699"/>
                  <a:gd name="T7" fmla="*/ 257 h 1216"/>
                  <a:gd name="T8" fmla="*/ 148 w 699"/>
                  <a:gd name="T9" fmla="*/ 269 h 1216"/>
                  <a:gd name="T10" fmla="*/ 143 w 699"/>
                  <a:gd name="T11" fmla="*/ 285 h 1216"/>
                  <a:gd name="T12" fmla="*/ 130 w 699"/>
                  <a:gd name="T13" fmla="*/ 287 h 1216"/>
                  <a:gd name="T14" fmla="*/ 113 w 699"/>
                  <a:gd name="T15" fmla="*/ 275 h 1216"/>
                  <a:gd name="T16" fmla="*/ 81 w 699"/>
                  <a:gd name="T17" fmla="*/ 240 h 1216"/>
                  <a:gd name="T18" fmla="*/ 60 w 699"/>
                  <a:gd name="T19" fmla="*/ 208 h 1216"/>
                  <a:gd name="T20" fmla="*/ 50 w 699"/>
                  <a:gd name="T21" fmla="*/ 182 h 1216"/>
                  <a:gd name="T22" fmla="*/ 43 w 699"/>
                  <a:gd name="T23" fmla="*/ 139 h 1216"/>
                  <a:gd name="T24" fmla="*/ 43 w 699"/>
                  <a:gd name="T25" fmla="*/ 82 h 1216"/>
                  <a:gd name="T26" fmla="*/ 42 w 699"/>
                  <a:gd name="T27" fmla="*/ 68 h 1216"/>
                  <a:gd name="T28" fmla="*/ 33 w 699"/>
                  <a:gd name="T29" fmla="*/ 56 h 1216"/>
                  <a:gd name="T30" fmla="*/ 5 w 699"/>
                  <a:gd name="T31" fmla="*/ 59 h 1216"/>
                  <a:gd name="T32" fmla="*/ 0 w 699"/>
                  <a:gd name="T33" fmla="*/ 53 h 1216"/>
                  <a:gd name="T34" fmla="*/ 6 w 699"/>
                  <a:gd name="T35" fmla="*/ 49 h 1216"/>
                  <a:gd name="T36" fmla="*/ 26 w 699"/>
                  <a:gd name="T37" fmla="*/ 47 h 1216"/>
                  <a:gd name="T38" fmla="*/ 29 w 699"/>
                  <a:gd name="T39" fmla="*/ 44 h 1216"/>
                  <a:gd name="T40" fmla="*/ 1 w 699"/>
                  <a:gd name="T41" fmla="*/ 25 h 1216"/>
                  <a:gd name="T42" fmla="*/ 1 w 699"/>
                  <a:gd name="T43" fmla="*/ 19 h 1216"/>
                  <a:gd name="T44" fmla="*/ 6 w 699"/>
                  <a:gd name="T45" fmla="*/ 17 h 1216"/>
                  <a:gd name="T46" fmla="*/ 29 w 699"/>
                  <a:gd name="T47" fmla="*/ 31 h 1216"/>
                  <a:gd name="T48" fmla="*/ 34 w 699"/>
                  <a:gd name="T49" fmla="*/ 29 h 1216"/>
                  <a:gd name="T50" fmla="*/ 29 w 699"/>
                  <a:gd name="T51" fmla="*/ 2 h 1216"/>
                  <a:gd name="T52" fmla="*/ 33 w 699"/>
                  <a:gd name="T53" fmla="*/ 0 h 1216"/>
                  <a:gd name="T54" fmla="*/ 36 w 699"/>
                  <a:gd name="T55" fmla="*/ 2 h 1216"/>
                  <a:gd name="T56" fmla="*/ 42 w 699"/>
                  <a:gd name="T57" fmla="*/ 29 h 1216"/>
                  <a:gd name="T58" fmla="*/ 47 w 699"/>
                  <a:gd name="T59" fmla="*/ 31 h 1216"/>
                  <a:gd name="T60" fmla="*/ 60 w 699"/>
                  <a:gd name="T61" fmla="*/ 2 h 1216"/>
                  <a:gd name="T62" fmla="*/ 64 w 699"/>
                  <a:gd name="T63" fmla="*/ 2 h 1216"/>
                  <a:gd name="T64" fmla="*/ 64 w 699"/>
                  <a:gd name="T65" fmla="*/ 10 h 1216"/>
                  <a:gd name="T66" fmla="*/ 55 w 699"/>
                  <a:gd name="T67" fmla="*/ 35 h 1216"/>
                  <a:gd name="T68" fmla="*/ 55 w 699"/>
                  <a:gd name="T69" fmla="*/ 47 h 1216"/>
                  <a:gd name="T70" fmla="*/ 58 w 699"/>
                  <a:gd name="T71" fmla="*/ 63 h 1216"/>
                  <a:gd name="T72" fmla="*/ 56 w 699"/>
                  <a:gd name="T73" fmla="*/ 86 h 1216"/>
                  <a:gd name="T74" fmla="*/ 58 w 699"/>
                  <a:gd name="T75" fmla="*/ 126 h 1216"/>
                  <a:gd name="T76" fmla="*/ 62 w 699"/>
                  <a:gd name="T77" fmla="*/ 151 h 1216"/>
                  <a:gd name="T78" fmla="*/ 70 w 699"/>
                  <a:gd name="T79" fmla="*/ 180 h 1216"/>
                  <a:gd name="T80" fmla="*/ 81 w 699"/>
                  <a:gd name="T81" fmla="*/ 202 h 1216"/>
                  <a:gd name="T82" fmla="*/ 94 w 699"/>
                  <a:gd name="T83" fmla="*/ 218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14"/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3 w 915"/>
                  <a:gd name="T1" fmla="*/ 150 h 1139"/>
                  <a:gd name="T2" fmla="*/ 0 w 915"/>
                  <a:gd name="T3" fmla="*/ 159 h 1139"/>
                  <a:gd name="T4" fmla="*/ 3 w 915"/>
                  <a:gd name="T5" fmla="*/ 170 h 1139"/>
                  <a:gd name="T6" fmla="*/ 15 w 915"/>
                  <a:gd name="T7" fmla="*/ 170 h 1139"/>
                  <a:gd name="T8" fmla="*/ 49 w 915"/>
                  <a:gd name="T9" fmla="*/ 165 h 1139"/>
                  <a:gd name="T10" fmla="*/ 86 w 915"/>
                  <a:gd name="T11" fmla="*/ 156 h 1139"/>
                  <a:gd name="T12" fmla="*/ 117 w 915"/>
                  <a:gd name="T13" fmla="*/ 141 h 1139"/>
                  <a:gd name="T14" fmla="*/ 135 w 915"/>
                  <a:gd name="T15" fmla="*/ 122 h 1139"/>
                  <a:gd name="T16" fmla="*/ 150 w 915"/>
                  <a:gd name="T17" fmla="*/ 88 h 1139"/>
                  <a:gd name="T18" fmla="*/ 156 w 915"/>
                  <a:gd name="T19" fmla="*/ 58 h 1139"/>
                  <a:gd name="T20" fmla="*/ 156 w 915"/>
                  <a:gd name="T21" fmla="*/ 42 h 1139"/>
                  <a:gd name="T22" fmla="*/ 163 w 915"/>
                  <a:gd name="T23" fmla="*/ 33 h 1139"/>
                  <a:gd name="T24" fmla="*/ 178 w 915"/>
                  <a:gd name="T25" fmla="*/ 30 h 1139"/>
                  <a:gd name="T26" fmla="*/ 192 w 915"/>
                  <a:gd name="T27" fmla="*/ 30 h 1139"/>
                  <a:gd name="T28" fmla="*/ 193 w 915"/>
                  <a:gd name="T29" fmla="*/ 25 h 1139"/>
                  <a:gd name="T30" fmla="*/ 173 w 915"/>
                  <a:gd name="T31" fmla="*/ 26 h 1139"/>
                  <a:gd name="T32" fmla="*/ 170 w 915"/>
                  <a:gd name="T33" fmla="*/ 23 h 1139"/>
                  <a:gd name="T34" fmla="*/ 186 w 915"/>
                  <a:gd name="T35" fmla="*/ 11 h 1139"/>
                  <a:gd name="T36" fmla="*/ 183 w 915"/>
                  <a:gd name="T37" fmla="*/ 7 h 1139"/>
                  <a:gd name="T38" fmla="*/ 180 w 915"/>
                  <a:gd name="T39" fmla="*/ 9 h 1139"/>
                  <a:gd name="T40" fmla="*/ 167 w 915"/>
                  <a:gd name="T41" fmla="*/ 18 h 1139"/>
                  <a:gd name="T42" fmla="*/ 163 w 915"/>
                  <a:gd name="T43" fmla="*/ 18 h 1139"/>
                  <a:gd name="T44" fmla="*/ 163 w 915"/>
                  <a:gd name="T45" fmla="*/ 2 h 1139"/>
                  <a:gd name="T46" fmla="*/ 161 w 915"/>
                  <a:gd name="T47" fmla="*/ 0 h 1139"/>
                  <a:gd name="T48" fmla="*/ 156 w 915"/>
                  <a:gd name="T49" fmla="*/ 1 h 1139"/>
                  <a:gd name="T50" fmla="*/ 157 w 915"/>
                  <a:gd name="T51" fmla="*/ 18 h 1139"/>
                  <a:gd name="T52" fmla="*/ 154 w 915"/>
                  <a:gd name="T53" fmla="*/ 19 h 1139"/>
                  <a:gd name="T54" fmla="*/ 141 w 915"/>
                  <a:gd name="T55" fmla="*/ 11 h 1139"/>
                  <a:gd name="T56" fmla="*/ 131 w 915"/>
                  <a:gd name="T57" fmla="*/ 9 h 1139"/>
                  <a:gd name="T58" fmla="*/ 133 w 915"/>
                  <a:gd name="T59" fmla="*/ 14 h 1139"/>
                  <a:gd name="T60" fmla="*/ 148 w 915"/>
                  <a:gd name="T61" fmla="*/ 24 h 1139"/>
                  <a:gd name="T62" fmla="*/ 148 w 915"/>
                  <a:gd name="T63" fmla="*/ 30 h 1139"/>
                  <a:gd name="T64" fmla="*/ 142 w 915"/>
                  <a:gd name="T65" fmla="*/ 42 h 1139"/>
                  <a:gd name="T66" fmla="*/ 142 w 915"/>
                  <a:gd name="T67" fmla="*/ 52 h 1139"/>
                  <a:gd name="T68" fmla="*/ 142 w 915"/>
                  <a:gd name="T69" fmla="*/ 69 h 1139"/>
                  <a:gd name="T70" fmla="*/ 136 w 915"/>
                  <a:gd name="T71" fmla="*/ 91 h 1139"/>
                  <a:gd name="T72" fmla="*/ 130 w 915"/>
                  <a:gd name="T73" fmla="*/ 104 h 1139"/>
                  <a:gd name="T74" fmla="*/ 118 w 915"/>
                  <a:gd name="T75" fmla="*/ 122 h 1139"/>
                  <a:gd name="T76" fmla="*/ 105 w 915"/>
                  <a:gd name="T77" fmla="*/ 136 h 1139"/>
                  <a:gd name="T78" fmla="*/ 96 w 915"/>
                  <a:gd name="T79" fmla="*/ 142 h 1139"/>
                  <a:gd name="T80" fmla="*/ 70 w 915"/>
                  <a:gd name="T81" fmla="*/ 149 h 1139"/>
                  <a:gd name="T82" fmla="*/ 45 w 915"/>
                  <a:gd name="T83" fmla="*/ 150 h 1139"/>
                  <a:gd name="T84" fmla="*/ 20 w 915"/>
                  <a:gd name="T85" fmla="*/ 153 h 1139"/>
                  <a:gd name="T86" fmla="*/ 3 w 915"/>
                  <a:gd name="T87" fmla="*/ 150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390" name="Rectangle 15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Max Flow = Min 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0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0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animBg="1"/>
      <p:bldP spid="490500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Application: Matching</a:t>
            </a:r>
            <a:endParaRPr lang="en-CA" altLang="en-US" smtClean="0"/>
          </a:p>
        </p:txBody>
      </p:sp>
      <p:graphicFrame>
        <p:nvGraphicFramePr>
          <p:cNvPr id="796675" name="Group 3"/>
          <p:cNvGraphicFramePr>
            <a:graphicFrameLocks noGrp="1"/>
          </p:cNvGraphicFramePr>
          <p:nvPr/>
        </p:nvGraphicFramePr>
        <p:xfrm>
          <a:off x="2414588" y="685800"/>
          <a:ext cx="3048000" cy="304800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Sam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Mary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Beth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John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Ann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420" name="Group 24"/>
          <p:cNvGrpSpPr>
            <a:grpSpLocks/>
          </p:cNvGrpSpPr>
          <p:nvPr/>
        </p:nvGrpSpPr>
        <p:grpSpPr bwMode="auto">
          <a:xfrm>
            <a:off x="2133600" y="762000"/>
            <a:ext cx="3857625" cy="3124200"/>
            <a:chOff x="240" y="1728"/>
            <a:chExt cx="2430" cy="1968"/>
          </a:xfrm>
        </p:grpSpPr>
        <p:pic>
          <p:nvPicPr>
            <p:cNvPr id="17442" name="Picture 25" descr="j01984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688"/>
              <a:ext cx="39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3" name="Picture 26" descr="j03967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" y="3168"/>
              <a:ext cx="45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4" name="Picture 27" descr="j02330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8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5" name="Picture 28" descr="j03342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60"/>
              <a:ext cx="30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6" name="Picture 29" descr="j02329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28"/>
              <a:ext cx="23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7" name="Picture 30" descr="j023213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56"/>
              <a:ext cx="47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8" name="Picture 31" descr="j03975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8"/>
              <a:ext cx="38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9" name="Picture 32" descr="j03342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20"/>
              <a:ext cx="33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479800" y="1066800"/>
            <a:ext cx="838200" cy="2286000"/>
            <a:chOff x="1104" y="1920"/>
            <a:chExt cx="528" cy="1440"/>
          </a:xfrm>
        </p:grpSpPr>
        <p:sp>
          <p:nvSpPr>
            <p:cNvPr id="17435" name="Line 34"/>
            <p:cNvSpPr>
              <a:spLocks noChangeShapeType="1"/>
            </p:cNvSpPr>
            <p:nvPr/>
          </p:nvSpPr>
          <p:spPr bwMode="auto">
            <a:xfrm>
              <a:off x="1152" y="1920"/>
              <a:ext cx="336" cy="10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35"/>
            <p:cNvSpPr>
              <a:spLocks noChangeShapeType="1"/>
            </p:cNvSpPr>
            <p:nvPr/>
          </p:nvSpPr>
          <p:spPr bwMode="auto">
            <a:xfrm>
              <a:off x="1104" y="2400"/>
              <a:ext cx="384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36"/>
            <p:cNvSpPr>
              <a:spLocks noChangeShapeType="1"/>
            </p:cNvSpPr>
            <p:nvPr/>
          </p:nvSpPr>
          <p:spPr bwMode="auto">
            <a:xfrm flipV="1">
              <a:off x="1152" y="1968"/>
              <a:ext cx="432" cy="9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7"/>
            <p:cNvSpPr>
              <a:spLocks noChangeShapeType="1"/>
            </p:cNvSpPr>
            <p:nvPr/>
          </p:nvSpPr>
          <p:spPr bwMode="auto">
            <a:xfrm flipV="1">
              <a:off x="1200" y="3360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38"/>
            <p:cNvSpPr>
              <a:spLocks noChangeShapeType="1"/>
            </p:cNvSpPr>
            <p:nvPr/>
          </p:nvSpPr>
          <p:spPr bwMode="auto">
            <a:xfrm>
              <a:off x="1152" y="1920"/>
              <a:ext cx="480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39"/>
            <p:cNvSpPr>
              <a:spLocks noChangeShapeType="1"/>
            </p:cNvSpPr>
            <p:nvPr/>
          </p:nvSpPr>
          <p:spPr bwMode="auto">
            <a:xfrm>
              <a:off x="1104" y="2400"/>
              <a:ext cx="528" cy="9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40"/>
            <p:cNvSpPr>
              <a:spLocks noChangeShapeType="1"/>
            </p:cNvSpPr>
            <p:nvPr/>
          </p:nvSpPr>
          <p:spPr bwMode="auto">
            <a:xfrm flipV="1">
              <a:off x="1200" y="1968"/>
              <a:ext cx="384" cy="13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479800" y="1066800"/>
            <a:ext cx="838200" cy="2286000"/>
            <a:chOff x="3168" y="2016"/>
            <a:chExt cx="528" cy="1440"/>
          </a:xfrm>
        </p:grpSpPr>
        <p:sp>
          <p:nvSpPr>
            <p:cNvPr id="17431" name="Line 42"/>
            <p:cNvSpPr>
              <a:spLocks noChangeShapeType="1"/>
            </p:cNvSpPr>
            <p:nvPr/>
          </p:nvSpPr>
          <p:spPr bwMode="auto">
            <a:xfrm>
              <a:off x="3168" y="2496"/>
              <a:ext cx="384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43"/>
            <p:cNvSpPr>
              <a:spLocks noChangeShapeType="1"/>
            </p:cNvSpPr>
            <p:nvPr/>
          </p:nvSpPr>
          <p:spPr bwMode="auto">
            <a:xfrm flipV="1">
              <a:off x="3216" y="2064"/>
              <a:ext cx="432" cy="9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44"/>
            <p:cNvSpPr>
              <a:spLocks noChangeShapeType="1"/>
            </p:cNvSpPr>
            <p:nvPr/>
          </p:nvSpPr>
          <p:spPr bwMode="auto">
            <a:xfrm flipV="1">
              <a:off x="3264" y="3456"/>
              <a:ext cx="43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45"/>
            <p:cNvSpPr>
              <a:spLocks noChangeShapeType="1"/>
            </p:cNvSpPr>
            <p:nvPr/>
          </p:nvSpPr>
          <p:spPr bwMode="auto">
            <a:xfrm>
              <a:off x="3216" y="2016"/>
              <a:ext cx="48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6718" name="Text Box 46"/>
          <p:cNvSpPr txBox="1">
            <a:spLocks noChangeArrowheads="1"/>
          </p:cNvSpPr>
          <p:nvPr/>
        </p:nvSpPr>
        <p:spPr bwMode="auto">
          <a:xfrm>
            <a:off x="2871788" y="3648075"/>
            <a:ext cx="2779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Who loves whom.</a:t>
            </a:r>
          </a:p>
        </p:txBody>
      </p:sp>
      <p:sp>
        <p:nvSpPr>
          <p:cNvPr id="796719" name="Text Box 47"/>
          <p:cNvSpPr txBox="1">
            <a:spLocks noChangeArrowheads="1"/>
          </p:cNvSpPr>
          <p:nvPr/>
        </p:nvSpPr>
        <p:spPr bwMode="auto">
          <a:xfrm>
            <a:off x="1601788" y="4129088"/>
            <a:ext cx="53244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/>
              <a:t>Who should be matched with whom</a:t>
            </a:r>
            <a:br>
              <a:rPr lang="en-US" altLang="en-US"/>
            </a:br>
            <a:r>
              <a:rPr lang="en-US" altLang="en-US"/>
              <a:t>so as many as possible matched</a:t>
            </a:r>
            <a:br>
              <a:rPr lang="en-US" altLang="en-US"/>
            </a:br>
            <a:r>
              <a:rPr lang="en-US" altLang="en-US"/>
              <a:t>and nobody matched twice?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479800" y="1066800"/>
            <a:ext cx="838200" cy="2286000"/>
            <a:chOff x="3936" y="768"/>
            <a:chExt cx="528" cy="1440"/>
          </a:xfrm>
        </p:grpSpPr>
        <p:sp>
          <p:nvSpPr>
            <p:cNvPr id="17428" name="Line 49"/>
            <p:cNvSpPr>
              <a:spLocks noChangeShapeType="1"/>
            </p:cNvSpPr>
            <p:nvPr/>
          </p:nvSpPr>
          <p:spPr bwMode="auto">
            <a:xfrm>
              <a:off x="3984" y="768"/>
              <a:ext cx="336" cy="10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50"/>
            <p:cNvSpPr>
              <a:spLocks noChangeShapeType="1"/>
            </p:cNvSpPr>
            <p:nvPr/>
          </p:nvSpPr>
          <p:spPr bwMode="auto">
            <a:xfrm>
              <a:off x="3936" y="1248"/>
              <a:ext cx="528" cy="9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51"/>
            <p:cNvSpPr>
              <a:spLocks noChangeShapeType="1"/>
            </p:cNvSpPr>
            <p:nvPr/>
          </p:nvSpPr>
          <p:spPr bwMode="auto">
            <a:xfrm flipV="1">
              <a:off x="4032" y="816"/>
              <a:ext cx="384" cy="13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6724" name="Text Box 52"/>
          <p:cNvSpPr txBox="1">
            <a:spLocks noChangeArrowheads="1"/>
          </p:cNvSpPr>
          <p:nvPr/>
        </p:nvSpPr>
        <p:spPr bwMode="auto">
          <a:xfrm>
            <a:off x="6175375" y="1514475"/>
            <a:ext cx="29352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/>
              <a:t>3 matches</a:t>
            </a:r>
            <a:br>
              <a:rPr lang="en-US" altLang="en-US"/>
            </a:br>
            <a:r>
              <a:rPr lang="en-US" altLang="en-US"/>
              <a:t>  Can we do better?</a:t>
            </a:r>
          </a:p>
        </p:txBody>
      </p:sp>
      <p:sp>
        <p:nvSpPr>
          <p:cNvPr id="796725" name="Text Box 53"/>
          <p:cNvSpPr txBox="1">
            <a:spLocks noChangeArrowheads="1"/>
          </p:cNvSpPr>
          <p:nvPr/>
        </p:nvSpPr>
        <p:spPr bwMode="auto">
          <a:xfrm>
            <a:off x="6172200" y="2438400"/>
            <a:ext cx="1612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/>
              <a:t>4 matches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6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6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6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6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6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6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718" grpId="0"/>
      <p:bldP spid="796719" grpId="0"/>
      <p:bldP spid="796724" grpId="0"/>
      <p:bldP spid="796724" grpId="1"/>
      <p:bldP spid="7967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Application: Matching</a:t>
            </a:r>
            <a:endParaRPr lang="en-CA" altLang="en-US" smtClean="0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3492500" y="1206500"/>
            <a:ext cx="812800" cy="1422400"/>
          </a:xfrm>
          <a:custGeom>
            <a:avLst/>
            <a:gdLst>
              <a:gd name="T0" fmla="*/ 0 w 512"/>
              <a:gd name="T1" fmla="*/ 0 h 896"/>
              <a:gd name="T2" fmla="*/ 2147483647 w 512"/>
              <a:gd name="T3" fmla="*/ 2147483647 h 896"/>
              <a:gd name="T4" fmla="*/ 0 60000 65536"/>
              <a:gd name="T5" fmla="*/ 0 60000 65536"/>
              <a:gd name="T6" fmla="*/ 0 w 512"/>
              <a:gd name="T7" fmla="*/ 0 h 896"/>
              <a:gd name="T8" fmla="*/ 512 w 512"/>
              <a:gd name="T9" fmla="*/ 896 h 8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" h="896">
                <a:moveTo>
                  <a:pt x="0" y="0"/>
                </a:moveTo>
                <a:lnTo>
                  <a:pt x="512" y="896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3543300" y="1892300"/>
            <a:ext cx="736600" cy="774700"/>
          </a:xfrm>
          <a:custGeom>
            <a:avLst/>
            <a:gdLst>
              <a:gd name="T0" fmla="*/ 0 w 464"/>
              <a:gd name="T1" fmla="*/ 0 h 488"/>
              <a:gd name="T2" fmla="*/ 2147483647 w 464"/>
              <a:gd name="T3" fmla="*/ 2147483647 h 488"/>
              <a:gd name="T4" fmla="*/ 2147483647 w 464"/>
              <a:gd name="T5" fmla="*/ 2147483647 h 488"/>
              <a:gd name="T6" fmla="*/ 0 60000 65536"/>
              <a:gd name="T7" fmla="*/ 0 60000 65536"/>
              <a:gd name="T8" fmla="*/ 0 60000 65536"/>
              <a:gd name="T9" fmla="*/ 0 w 464"/>
              <a:gd name="T10" fmla="*/ 0 h 488"/>
              <a:gd name="T11" fmla="*/ 464 w 464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488">
                <a:moveTo>
                  <a:pt x="0" y="0"/>
                </a:moveTo>
                <a:lnTo>
                  <a:pt x="464" y="464"/>
                </a:lnTo>
                <a:lnTo>
                  <a:pt x="456" y="488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3517900" y="1168400"/>
            <a:ext cx="762000" cy="1447800"/>
          </a:xfrm>
          <a:custGeom>
            <a:avLst/>
            <a:gdLst>
              <a:gd name="T0" fmla="*/ 0 w 480"/>
              <a:gd name="T1" fmla="*/ 2147483647 h 912"/>
              <a:gd name="T2" fmla="*/ 2147483647 w 480"/>
              <a:gd name="T3" fmla="*/ 0 h 912"/>
              <a:gd name="T4" fmla="*/ 0 60000 65536"/>
              <a:gd name="T5" fmla="*/ 0 60000 65536"/>
              <a:gd name="T6" fmla="*/ 0 w 480"/>
              <a:gd name="T7" fmla="*/ 0 h 912"/>
              <a:gd name="T8" fmla="*/ 480 w 480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912">
                <a:moveTo>
                  <a:pt x="0" y="912"/>
                </a:moveTo>
                <a:lnTo>
                  <a:pt x="48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02" name="Line 6"/>
          <p:cNvSpPr>
            <a:spLocks noChangeShapeType="1"/>
          </p:cNvSpPr>
          <p:nvPr/>
        </p:nvSpPr>
        <p:spPr bwMode="auto">
          <a:xfrm flipV="1">
            <a:off x="3632200" y="33528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556000" y="1168400"/>
            <a:ext cx="723900" cy="685800"/>
          </a:xfrm>
          <a:custGeom>
            <a:avLst/>
            <a:gdLst>
              <a:gd name="T0" fmla="*/ 0 w 456"/>
              <a:gd name="T1" fmla="*/ 0 h 432"/>
              <a:gd name="T2" fmla="*/ 2147483647 w 456"/>
              <a:gd name="T3" fmla="*/ 2147483647 h 432"/>
              <a:gd name="T4" fmla="*/ 0 60000 65536"/>
              <a:gd name="T5" fmla="*/ 0 60000 65536"/>
              <a:gd name="T6" fmla="*/ 0 w 456"/>
              <a:gd name="T7" fmla="*/ 0 h 432"/>
              <a:gd name="T8" fmla="*/ 456 w 456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6" h="432">
                <a:moveTo>
                  <a:pt x="0" y="0"/>
                </a:moveTo>
                <a:lnTo>
                  <a:pt x="456" y="432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04" name="Freeform 8"/>
          <p:cNvSpPr>
            <a:spLocks/>
          </p:cNvSpPr>
          <p:nvPr/>
        </p:nvSpPr>
        <p:spPr bwMode="auto">
          <a:xfrm>
            <a:off x="3492500" y="1968500"/>
            <a:ext cx="850900" cy="1333500"/>
          </a:xfrm>
          <a:custGeom>
            <a:avLst/>
            <a:gdLst>
              <a:gd name="T0" fmla="*/ 0 w 536"/>
              <a:gd name="T1" fmla="*/ 0 h 840"/>
              <a:gd name="T2" fmla="*/ 2147483647 w 536"/>
              <a:gd name="T3" fmla="*/ 2147483647 h 840"/>
              <a:gd name="T4" fmla="*/ 0 60000 65536"/>
              <a:gd name="T5" fmla="*/ 0 60000 65536"/>
              <a:gd name="T6" fmla="*/ 0 w 536"/>
              <a:gd name="T7" fmla="*/ 0 h 840"/>
              <a:gd name="T8" fmla="*/ 536 w 536"/>
              <a:gd name="T9" fmla="*/ 840 h 8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6" h="840">
                <a:moveTo>
                  <a:pt x="0" y="0"/>
                </a:moveTo>
                <a:lnTo>
                  <a:pt x="536" y="84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05" name="Freeform 9"/>
          <p:cNvSpPr>
            <a:spLocks/>
          </p:cNvSpPr>
          <p:nvPr/>
        </p:nvSpPr>
        <p:spPr bwMode="auto">
          <a:xfrm>
            <a:off x="3632200" y="1206500"/>
            <a:ext cx="685800" cy="2146300"/>
          </a:xfrm>
          <a:custGeom>
            <a:avLst/>
            <a:gdLst>
              <a:gd name="T0" fmla="*/ 0 w 432"/>
              <a:gd name="T1" fmla="*/ 2147483647 h 1352"/>
              <a:gd name="T2" fmla="*/ 2147483647 w 432"/>
              <a:gd name="T3" fmla="*/ 0 h 1352"/>
              <a:gd name="T4" fmla="*/ 0 60000 65536"/>
              <a:gd name="T5" fmla="*/ 0 60000 65536"/>
              <a:gd name="T6" fmla="*/ 0 w 432"/>
              <a:gd name="T7" fmla="*/ 0 h 1352"/>
              <a:gd name="T8" fmla="*/ 432 w 432"/>
              <a:gd name="T9" fmla="*/ 1352 h 13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1352">
                <a:moveTo>
                  <a:pt x="0" y="1352"/>
                </a:moveTo>
                <a:lnTo>
                  <a:pt x="432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3467100" y="32639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4318000" y="32639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3416300" y="2590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4267200" y="2590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4163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4267200" y="1828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416300" y="1066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4267200" y="10668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22860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54864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039938" y="1919288"/>
            <a:ext cx="322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594350" y="191928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18454" name="Freeform 22"/>
          <p:cNvSpPr>
            <a:spLocks/>
          </p:cNvSpPr>
          <p:nvPr/>
        </p:nvSpPr>
        <p:spPr bwMode="auto">
          <a:xfrm>
            <a:off x="2438400" y="2247900"/>
            <a:ext cx="1028700" cy="1066800"/>
          </a:xfrm>
          <a:custGeom>
            <a:avLst/>
            <a:gdLst>
              <a:gd name="T0" fmla="*/ 0 w 648"/>
              <a:gd name="T1" fmla="*/ 0 h 672"/>
              <a:gd name="T2" fmla="*/ 2147483647 w 648"/>
              <a:gd name="T3" fmla="*/ 2147483647 h 672"/>
              <a:gd name="T4" fmla="*/ 0 60000 65536"/>
              <a:gd name="T5" fmla="*/ 0 60000 65536"/>
              <a:gd name="T6" fmla="*/ 0 w 648"/>
              <a:gd name="T7" fmla="*/ 0 h 672"/>
              <a:gd name="T8" fmla="*/ 648 w 648"/>
              <a:gd name="T9" fmla="*/ 672 h 6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8" h="672">
                <a:moveTo>
                  <a:pt x="0" y="0"/>
                </a:moveTo>
                <a:lnTo>
                  <a:pt x="648" y="672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Freeform 23"/>
          <p:cNvSpPr>
            <a:spLocks/>
          </p:cNvSpPr>
          <p:nvPr/>
        </p:nvSpPr>
        <p:spPr bwMode="auto">
          <a:xfrm>
            <a:off x="2438400" y="2209800"/>
            <a:ext cx="990600" cy="444500"/>
          </a:xfrm>
          <a:custGeom>
            <a:avLst/>
            <a:gdLst>
              <a:gd name="T0" fmla="*/ 0 w 624"/>
              <a:gd name="T1" fmla="*/ 0 h 280"/>
              <a:gd name="T2" fmla="*/ 2147483647 w 624"/>
              <a:gd name="T3" fmla="*/ 2147483647 h 280"/>
              <a:gd name="T4" fmla="*/ 0 60000 65536"/>
              <a:gd name="T5" fmla="*/ 0 60000 65536"/>
              <a:gd name="T6" fmla="*/ 0 w 624"/>
              <a:gd name="T7" fmla="*/ 0 h 280"/>
              <a:gd name="T8" fmla="*/ 624 w 624"/>
              <a:gd name="T9" fmla="*/ 280 h 2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280">
                <a:moveTo>
                  <a:pt x="0" y="0"/>
                </a:moveTo>
                <a:lnTo>
                  <a:pt x="624" y="28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2438400" y="1917700"/>
            <a:ext cx="1003300" cy="254000"/>
          </a:xfrm>
          <a:custGeom>
            <a:avLst/>
            <a:gdLst>
              <a:gd name="T0" fmla="*/ 0 w 632"/>
              <a:gd name="T1" fmla="*/ 2147483647 h 160"/>
              <a:gd name="T2" fmla="*/ 2147483647 w 632"/>
              <a:gd name="T3" fmla="*/ 0 h 160"/>
              <a:gd name="T4" fmla="*/ 0 60000 65536"/>
              <a:gd name="T5" fmla="*/ 0 60000 65536"/>
              <a:gd name="T6" fmla="*/ 0 w 632"/>
              <a:gd name="T7" fmla="*/ 0 h 160"/>
              <a:gd name="T8" fmla="*/ 632 w 632"/>
              <a:gd name="T9" fmla="*/ 160 h 1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2" h="160">
                <a:moveTo>
                  <a:pt x="0" y="160"/>
                </a:moveTo>
                <a:lnTo>
                  <a:pt x="632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2413000" y="1193800"/>
            <a:ext cx="1016000" cy="965200"/>
          </a:xfrm>
          <a:custGeom>
            <a:avLst/>
            <a:gdLst>
              <a:gd name="T0" fmla="*/ 0 w 640"/>
              <a:gd name="T1" fmla="*/ 2147483647 h 608"/>
              <a:gd name="T2" fmla="*/ 2147483647 w 640"/>
              <a:gd name="T3" fmla="*/ 0 h 608"/>
              <a:gd name="T4" fmla="*/ 0 60000 65536"/>
              <a:gd name="T5" fmla="*/ 0 60000 65536"/>
              <a:gd name="T6" fmla="*/ 0 w 640"/>
              <a:gd name="T7" fmla="*/ 0 h 608"/>
              <a:gd name="T8" fmla="*/ 640 w 640"/>
              <a:gd name="T9" fmla="*/ 608 h 6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0" h="608">
                <a:moveTo>
                  <a:pt x="0" y="608"/>
                </a:moveTo>
                <a:lnTo>
                  <a:pt x="64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 flipH="1">
            <a:off x="4445000" y="2209800"/>
            <a:ext cx="1028700" cy="1066800"/>
          </a:xfrm>
          <a:custGeom>
            <a:avLst/>
            <a:gdLst>
              <a:gd name="T0" fmla="*/ 0 w 648"/>
              <a:gd name="T1" fmla="*/ 0 h 672"/>
              <a:gd name="T2" fmla="*/ 2147483647 w 648"/>
              <a:gd name="T3" fmla="*/ 2147483647 h 672"/>
              <a:gd name="T4" fmla="*/ 0 60000 65536"/>
              <a:gd name="T5" fmla="*/ 0 60000 65536"/>
              <a:gd name="T6" fmla="*/ 0 w 648"/>
              <a:gd name="T7" fmla="*/ 0 h 672"/>
              <a:gd name="T8" fmla="*/ 648 w 648"/>
              <a:gd name="T9" fmla="*/ 672 h 6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8" h="672">
                <a:moveTo>
                  <a:pt x="0" y="0"/>
                </a:moveTo>
                <a:lnTo>
                  <a:pt x="648" y="672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 flipH="1">
            <a:off x="4445000" y="2171700"/>
            <a:ext cx="990600" cy="444500"/>
          </a:xfrm>
          <a:custGeom>
            <a:avLst/>
            <a:gdLst>
              <a:gd name="T0" fmla="*/ 0 w 624"/>
              <a:gd name="T1" fmla="*/ 0 h 280"/>
              <a:gd name="T2" fmla="*/ 2147483647 w 624"/>
              <a:gd name="T3" fmla="*/ 2147483647 h 280"/>
              <a:gd name="T4" fmla="*/ 0 60000 65536"/>
              <a:gd name="T5" fmla="*/ 0 60000 65536"/>
              <a:gd name="T6" fmla="*/ 0 w 624"/>
              <a:gd name="T7" fmla="*/ 0 h 280"/>
              <a:gd name="T8" fmla="*/ 624 w 624"/>
              <a:gd name="T9" fmla="*/ 280 h 2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280">
                <a:moveTo>
                  <a:pt x="0" y="0"/>
                </a:moveTo>
                <a:lnTo>
                  <a:pt x="624" y="28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Freeform 28"/>
          <p:cNvSpPr>
            <a:spLocks/>
          </p:cNvSpPr>
          <p:nvPr/>
        </p:nvSpPr>
        <p:spPr bwMode="auto">
          <a:xfrm flipH="1">
            <a:off x="4445000" y="1879600"/>
            <a:ext cx="1003300" cy="254000"/>
          </a:xfrm>
          <a:custGeom>
            <a:avLst/>
            <a:gdLst>
              <a:gd name="T0" fmla="*/ 0 w 632"/>
              <a:gd name="T1" fmla="*/ 2147483647 h 160"/>
              <a:gd name="T2" fmla="*/ 2147483647 w 632"/>
              <a:gd name="T3" fmla="*/ 0 h 160"/>
              <a:gd name="T4" fmla="*/ 0 60000 65536"/>
              <a:gd name="T5" fmla="*/ 0 60000 65536"/>
              <a:gd name="T6" fmla="*/ 0 w 632"/>
              <a:gd name="T7" fmla="*/ 0 h 160"/>
              <a:gd name="T8" fmla="*/ 632 w 632"/>
              <a:gd name="T9" fmla="*/ 160 h 1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2" h="160">
                <a:moveTo>
                  <a:pt x="0" y="160"/>
                </a:moveTo>
                <a:lnTo>
                  <a:pt x="632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 flipH="1">
            <a:off x="4419600" y="1155700"/>
            <a:ext cx="1016000" cy="965200"/>
          </a:xfrm>
          <a:custGeom>
            <a:avLst/>
            <a:gdLst>
              <a:gd name="T0" fmla="*/ 0 w 640"/>
              <a:gd name="T1" fmla="*/ 2147483647 h 608"/>
              <a:gd name="T2" fmla="*/ 2147483647 w 640"/>
              <a:gd name="T3" fmla="*/ 0 h 608"/>
              <a:gd name="T4" fmla="*/ 0 60000 65536"/>
              <a:gd name="T5" fmla="*/ 0 60000 65536"/>
              <a:gd name="T6" fmla="*/ 0 w 640"/>
              <a:gd name="T7" fmla="*/ 0 h 608"/>
              <a:gd name="T8" fmla="*/ 640 w 640"/>
              <a:gd name="T9" fmla="*/ 608 h 6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0" h="608">
                <a:moveTo>
                  <a:pt x="0" y="608"/>
                </a:moveTo>
                <a:lnTo>
                  <a:pt x="64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7726" name="Text Box 30"/>
          <p:cNvSpPr txBox="1">
            <a:spLocks noChangeArrowheads="1"/>
          </p:cNvSpPr>
          <p:nvPr/>
        </p:nvSpPr>
        <p:spPr bwMode="auto">
          <a:xfrm>
            <a:off x="1524000" y="3657600"/>
            <a:ext cx="59356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i="1"/>
              <a:t>c</a:t>
            </a:r>
            <a:r>
              <a:rPr lang="en-US" altLang="en-US" baseline="-25000"/>
              <a:t>&lt;</a:t>
            </a:r>
            <a:r>
              <a:rPr lang="en-US" altLang="en-US" i="1" baseline="-25000"/>
              <a:t>s</a:t>
            </a:r>
            <a:r>
              <a:rPr lang="en-US" altLang="en-US" baseline="-25000"/>
              <a:t>,</a:t>
            </a:r>
            <a:r>
              <a:rPr lang="en-US" altLang="en-US" i="1" baseline="-25000"/>
              <a:t>u</a:t>
            </a:r>
            <a:r>
              <a:rPr lang="en-US" altLang="en-US" baseline="-25000"/>
              <a:t>&gt;</a:t>
            </a:r>
            <a:r>
              <a:rPr lang="en-US" altLang="en-US"/>
              <a:t> = 1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Total flow out of </a:t>
            </a:r>
            <a:r>
              <a:rPr lang="en-US" altLang="en-US" i="1"/>
              <a:t>u</a:t>
            </a:r>
            <a:r>
              <a:rPr lang="en-US" altLang="en-US"/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=</a:t>
            </a:r>
            <a:r>
              <a:rPr lang="en-US" altLang="en-US"/>
              <a:t> flow into </a:t>
            </a:r>
            <a:r>
              <a:rPr lang="en-US" altLang="en-US" i="1"/>
              <a:t>u</a:t>
            </a:r>
            <a:r>
              <a:rPr lang="en-US" altLang="en-US"/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/>
              <a:t> 1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Boy </a:t>
            </a:r>
            <a:r>
              <a:rPr lang="en-US" altLang="en-US" i="1"/>
              <a:t>u</a:t>
            </a:r>
            <a:r>
              <a:rPr lang="en-US" altLang="en-US"/>
              <a:t> matched to at most one girl.</a:t>
            </a:r>
          </a:p>
        </p:txBody>
      </p:sp>
      <p:sp>
        <p:nvSpPr>
          <p:cNvPr id="797727" name="Text Box 31"/>
          <p:cNvSpPr txBox="1">
            <a:spLocks noChangeArrowheads="1"/>
          </p:cNvSpPr>
          <p:nvPr/>
        </p:nvSpPr>
        <p:spPr bwMode="auto">
          <a:xfrm>
            <a:off x="2562225" y="26574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797728" name="Text Box 32"/>
          <p:cNvSpPr txBox="1">
            <a:spLocks noChangeArrowheads="1"/>
          </p:cNvSpPr>
          <p:nvPr/>
        </p:nvSpPr>
        <p:spPr bwMode="auto">
          <a:xfrm>
            <a:off x="1524000" y="5027613"/>
            <a:ext cx="589915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i="1"/>
              <a:t>c</a:t>
            </a:r>
            <a:r>
              <a:rPr lang="en-US" altLang="en-US" baseline="-25000"/>
              <a:t>&lt;</a:t>
            </a:r>
            <a:r>
              <a:rPr lang="en-US" altLang="en-US" i="1" baseline="-25000"/>
              <a:t>v</a:t>
            </a:r>
            <a:r>
              <a:rPr lang="en-US" altLang="en-US" baseline="-25000"/>
              <a:t>,</a:t>
            </a:r>
            <a:r>
              <a:rPr lang="en-US" altLang="en-US" i="1" baseline="-25000"/>
              <a:t>t</a:t>
            </a:r>
            <a:r>
              <a:rPr lang="en-US" altLang="en-US" baseline="-25000"/>
              <a:t>&gt;</a:t>
            </a:r>
            <a:r>
              <a:rPr lang="en-US" altLang="en-US"/>
              <a:t> = 1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Total flow into </a:t>
            </a:r>
            <a:r>
              <a:rPr lang="en-US" altLang="en-US" i="1"/>
              <a:t>v</a:t>
            </a:r>
            <a:r>
              <a:rPr lang="en-US" altLang="en-US"/>
              <a:t> </a:t>
            </a:r>
            <a:r>
              <a:rPr lang="en-US" altLang="en-US">
                <a:sym typeface="Symbol" pitchFamily="18" charset="2"/>
              </a:rPr>
              <a:t>=</a:t>
            </a:r>
            <a:r>
              <a:rPr lang="en-US" altLang="en-US"/>
              <a:t> flow out of </a:t>
            </a:r>
            <a:r>
              <a:rPr lang="en-US" altLang="en-US" i="1"/>
              <a:t>v</a:t>
            </a:r>
            <a:r>
              <a:rPr lang="en-US" altLang="en-US"/>
              <a:t> </a:t>
            </a:r>
            <a:r>
              <a:rPr lang="en-US" altLang="en-US">
                <a:latin typeface="Symbol" pitchFamily="18" charset="2"/>
                <a:sym typeface="Symbol" pitchFamily="18" charset="2"/>
              </a:rPr>
              <a:t></a:t>
            </a:r>
            <a:r>
              <a:rPr lang="en-US" altLang="en-US"/>
              <a:t> 1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Girl </a:t>
            </a:r>
            <a:r>
              <a:rPr lang="en-US" altLang="en-US" i="1"/>
              <a:t>v </a:t>
            </a:r>
            <a:r>
              <a:rPr lang="en-US" altLang="en-US"/>
              <a:t>matched to at most one boy.</a:t>
            </a:r>
          </a:p>
        </p:txBody>
      </p:sp>
      <p:sp>
        <p:nvSpPr>
          <p:cNvPr id="797729" name="Text Box 33"/>
          <p:cNvSpPr txBox="1">
            <a:spLocks noChangeArrowheads="1"/>
          </p:cNvSpPr>
          <p:nvPr/>
        </p:nvSpPr>
        <p:spPr bwMode="auto">
          <a:xfrm>
            <a:off x="5105400" y="26670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3171825" y="31146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/>
              <a:t>u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4448175" y="3124200"/>
            <a:ext cx="3413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/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7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7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7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7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7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7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7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7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7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77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27" grpId="0"/>
      <p:bldP spid="7977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46"/>
          <p:cNvGrpSpPr>
            <a:grpSpLocks/>
          </p:cNvGrpSpPr>
          <p:nvPr/>
        </p:nvGrpSpPr>
        <p:grpSpPr bwMode="auto">
          <a:xfrm>
            <a:off x="1346200" y="1130300"/>
            <a:ext cx="3352800" cy="2298700"/>
            <a:chOff x="1440" y="2544"/>
            <a:chExt cx="2112" cy="1448"/>
          </a:xfrm>
        </p:grpSpPr>
        <p:sp>
          <p:nvSpPr>
            <p:cNvPr id="19543" name="Oval 147"/>
            <p:cNvSpPr>
              <a:spLocks noChangeArrowheads="1"/>
            </p:cNvSpPr>
            <p:nvPr/>
          </p:nvSpPr>
          <p:spPr bwMode="auto">
            <a:xfrm>
              <a:off x="3456" y="3168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4" name="Oval 148"/>
            <p:cNvSpPr>
              <a:spLocks noChangeArrowheads="1"/>
            </p:cNvSpPr>
            <p:nvPr/>
          </p:nvSpPr>
          <p:spPr bwMode="auto">
            <a:xfrm>
              <a:off x="1440" y="3168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5" name="Oval 149"/>
            <p:cNvSpPr>
              <a:spLocks noChangeArrowheads="1"/>
            </p:cNvSpPr>
            <p:nvPr/>
          </p:nvSpPr>
          <p:spPr bwMode="auto">
            <a:xfrm>
              <a:off x="2136" y="3488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6" name="Oval 150"/>
            <p:cNvSpPr>
              <a:spLocks noChangeArrowheads="1"/>
            </p:cNvSpPr>
            <p:nvPr/>
          </p:nvSpPr>
          <p:spPr bwMode="auto">
            <a:xfrm>
              <a:off x="2184" y="389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7" name="Oval 151"/>
            <p:cNvSpPr>
              <a:spLocks noChangeArrowheads="1"/>
            </p:cNvSpPr>
            <p:nvPr/>
          </p:nvSpPr>
          <p:spPr bwMode="auto">
            <a:xfrm>
              <a:off x="2152" y="3024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8" name="Oval 152"/>
            <p:cNvSpPr>
              <a:spLocks noChangeArrowheads="1"/>
            </p:cNvSpPr>
            <p:nvPr/>
          </p:nvSpPr>
          <p:spPr bwMode="auto">
            <a:xfrm>
              <a:off x="2152" y="2552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49" name="Oval 153"/>
            <p:cNvSpPr>
              <a:spLocks noChangeArrowheads="1"/>
            </p:cNvSpPr>
            <p:nvPr/>
          </p:nvSpPr>
          <p:spPr bwMode="auto">
            <a:xfrm>
              <a:off x="2696" y="2544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0" name="Oval 154"/>
            <p:cNvSpPr>
              <a:spLocks noChangeArrowheads="1"/>
            </p:cNvSpPr>
            <p:nvPr/>
          </p:nvSpPr>
          <p:spPr bwMode="auto">
            <a:xfrm>
              <a:off x="2704" y="297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1" name="Oval 155"/>
            <p:cNvSpPr>
              <a:spLocks noChangeArrowheads="1"/>
            </p:cNvSpPr>
            <p:nvPr/>
          </p:nvSpPr>
          <p:spPr bwMode="auto">
            <a:xfrm>
              <a:off x="2712" y="3456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552" name="Oval 156"/>
            <p:cNvSpPr>
              <a:spLocks noChangeArrowheads="1"/>
            </p:cNvSpPr>
            <p:nvPr/>
          </p:nvSpPr>
          <p:spPr bwMode="auto">
            <a:xfrm>
              <a:off x="2728" y="3872"/>
              <a:ext cx="96" cy="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Application: Matching</a:t>
            </a:r>
            <a:endParaRPr lang="en-CA" altLang="en-US" smtClean="0"/>
          </a:p>
        </p:txBody>
      </p:sp>
      <p:sp>
        <p:nvSpPr>
          <p:cNvPr id="19460" name="Freeform 3"/>
          <p:cNvSpPr>
            <a:spLocks/>
          </p:cNvSpPr>
          <p:nvPr/>
        </p:nvSpPr>
        <p:spPr bwMode="auto">
          <a:xfrm>
            <a:off x="2551113" y="1206500"/>
            <a:ext cx="812800" cy="1422400"/>
          </a:xfrm>
          <a:custGeom>
            <a:avLst/>
            <a:gdLst>
              <a:gd name="T0" fmla="*/ 0 w 512"/>
              <a:gd name="T1" fmla="*/ 0 h 896"/>
              <a:gd name="T2" fmla="*/ 2147483647 w 512"/>
              <a:gd name="T3" fmla="*/ 2147483647 h 896"/>
              <a:gd name="T4" fmla="*/ 0 60000 65536"/>
              <a:gd name="T5" fmla="*/ 0 60000 65536"/>
              <a:gd name="T6" fmla="*/ 0 w 512"/>
              <a:gd name="T7" fmla="*/ 0 h 896"/>
              <a:gd name="T8" fmla="*/ 512 w 512"/>
              <a:gd name="T9" fmla="*/ 896 h 8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2" h="896">
                <a:moveTo>
                  <a:pt x="0" y="0"/>
                </a:moveTo>
                <a:lnTo>
                  <a:pt x="512" y="896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Freeform 4"/>
          <p:cNvSpPr>
            <a:spLocks/>
          </p:cNvSpPr>
          <p:nvPr/>
        </p:nvSpPr>
        <p:spPr bwMode="auto">
          <a:xfrm>
            <a:off x="2601913" y="1892300"/>
            <a:ext cx="736600" cy="774700"/>
          </a:xfrm>
          <a:custGeom>
            <a:avLst/>
            <a:gdLst>
              <a:gd name="T0" fmla="*/ 0 w 464"/>
              <a:gd name="T1" fmla="*/ 0 h 488"/>
              <a:gd name="T2" fmla="*/ 2147483647 w 464"/>
              <a:gd name="T3" fmla="*/ 2147483647 h 488"/>
              <a:gd name="T4" fmla="*/ 2147483647 w 464"/>
              <a:gd name="T5" fmla="*/ 2147483647 h 488"/>
              <a:gd name="T6" fmla="*/ 0 60000 65536"/>
              <a:gd name="T7" fmla="*/ 0 60000 65536"/>
              <a:gd name="T8" fmla="*/ 0 60000 65536"/>
              <a:gd name="T9" fmla="*/ 0 w 464"/>
              <a:gd name="T10" fmla="*/ 0 h 488"/>
              <a:gd name="T11" fmla="*/ 464 w 464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4" h="488">
                <a:moveTo>
                  <a:pt x="0" y="0"/>
                </a:moveTo>
                <a:lnTo>
                  <a:pt x="464" y="464"/>
                </a:lnTo>
                <a:lnTo>
                  <a:pt x="456" y="488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Freeform 5"/>
          <p:cNvSpPr>
            <a:spLocks/>
          </p:cNvSpPr>
          <p:nvPr/>
        </p:nvSpPr>
        <p:spPr bwMode="auto">
          <a:xfrm>
            <a:off x="2576513" y="1168400"/>
            <a:ext cx="762000" cy="1447800"/>
          </a:xfrm>
          <a:custGeom>
            <a:avLst/>
            <a:gdLst>
              <a:gd name="T0" fmla="*/ 0 w 480"/>
              <a:gd name="T1" fmla="*/ 2147483647 h 912"/>
              <a:gd name="T2" fmla="*/ 2147483647 w 480"/>
              <a:gd name="T3" fmla="*/ 0 h 912"/>
              <a:gd name="T4" fmla="*/ 0 60000 65536"/>
              <a:gd name="T5" fmla="*/ 0 60000 65536"/>
              <a:gd name="T6" fmla="*/ 0 w 480"/>
              <a:gd name="T7" fmla="*/ 0 h 912"/>
              <a:gd name="T8" fmla="*/ 480 w 480"/>
              <a:gd name="T9" fmla="*/ 912 h 9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912">
                <a:moveTo>
                  <a:pt x="0" y="912"/>
                </a:moveTo>
                <a:lnTo>
                  <a:pt x="480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6"/>
          <p:cNvSpPr>
            <a:spLocks noChangeShapeType="1"/>
          </p:cNvSpPr>
          <p:nvPr/>
        </p:nvSpPr>
        <p:spPr bwMode="auto">
          <a:xfrm flipV="1">
            <a:off x="2690813" y="33528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Freeform 7"/>
          <p:cNvSpPr>
            <a:spLocks/>
          </p:cNvSpPr>
          <p:nvPr/>
        </p:nvSpPr>
        <p:spPr bwMode="auto">
          <a:xfrm>
            <a:off x="2614613" y="1168400"/>
            <a:ext cx="723900" cy="685800"/>
          </a:xfrm>
          <a:custGeom>
            <a:avLst/>
            <a:gdLst>
              <a:gd name="T0" fmla="*/ 0 w 456"/>
              <a:gd name="T1" fmla="*/ 0 h 432"/>
              <a:gd name="T2" fmla="*/ 2147483647 w 456"/>
              <a:gd name="T3" fmla="*/ 2147483647 h 432"/>
              <a:gd name="T4" fmla="*/ 0 60000 65536"/>
              <a:gd name="T5" fmla="*/ 0 60000 65536"/>
              <a:gd name="T6" fmla="*/ 0 w 456"/>
              <a:gd name="T7" fmla="*/ 0 h 432"/>
              <a:gd name="T8" fmla="*/ 456 w 456"/>
              <a:gd name="T9" fmla="*/ 432 h 4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6" h="432">
                <a:moveTo>
                  <a:pt x="0" y="0"/>
                </a:moveTo>
                <a:lnTo>
                  <a:pt x="456" y="432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Freeform 8"/>
          <p:cNvSpPr>
            <a:spLocks/>
          </p:cNvSpPr>
          <p:nvPr/>
        </p:nvSpPr>
        <p:spPr bwMode="auto">
          <a:xfrm>
            <a:off x="2551113" y="1968500"/>
            <a:ext cx="850900" cy="1333500"/>
          </a:xfrm>
          <a:custGeom>
            <a:avLst/>
            <a:gdLst>
              <a:gd name="T0" fmla="*/ 0 w 536"/>
              <a:gd name="T1" fmla="*/ 0 h 840"/>
              <a:gd name="T2" fmla="*/ 2147483647 w 536"/>
              <a:gd name="T3" fmla="*/ 2147483647 h 840"/>
              <a:gd name="T4" fmla="*/ 0 60000 65536"/>
              <a:gd name="T5" fmla="*/ 0 60000 65536"/>
              <a:gd name="T6" fmla="*/ 0 w 536"/>
              <a:gd name="T7" fmla="*/ 0 h 840"/>
              <a:gd name="T8" fmla="*/ 536 w 536"/>
              <a:gd name="T9" fmla="*/ 840 h 8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6" h="840">
                <a:moveTo>
                  <a:pt x="0" y="0"/>
                </a:moveTo>
                <a:lnTo>
                  <a:pt x="536" y="84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Freeform 9"/>
          <p:cNvSpPr>
            <a:spLocks/>
          </p:cNvSpPr>
          <p:nvPr/>
        </p:nvSpPr>
        <p:spPr bwMode="auto">
          <a:xfrm>
            <a:off x="2690813" y="1206500"/>
            <a:ext cx="685800" cy="2146300"/>
          </a:xfrm>
          <a:custGeom>
            <a:avLst/>
            <a:gdLst>
              <a:gd name="T0" fmla="*/ 0 w 432"/>
              <a:gd name="T1" fmla="*/ 2147483647 h 1352"/>
              <a:gd name="T2" fmla="*/ 2147483647 w 432"/>
              <a:gd name="T3" fmla="*/ 0 h 1352"/>
              <a:gd name="T4" fmla="*/ 0 60000 65536"/>
              <a:gd name="T5" fmla="*/ 0 60000 65536"/>
              <a:gd name="T6" fmla="*/ 0 w 432"/>
              <a:gd name="T7" fmla="*/ 0 h 1352"/>
              <a:gd name="T8" fmla="*/ 432 w 432"/>
              <a:gd name="T9" fmla="*/ 1352 h 13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1352">
                <a:moveTo>
                  <a:pt x="0" y="1352"/>
                </a:moveTo>
                <a:lnTo>
                  <a:pt x="432" y="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Text Box 20"/>
          <p:cNvSpPr txBox="1">
            <a:spLocks noChangeArrowheads="1"/>
          </p:cNvSpPr>
          <p:nvPr/>
        </p:nvSpPr>
        <p:spPr bwMode="auto">
          <a:xfrm>
            <a:off x="1098550" y="1919288"/>
            <a:ext cx="322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19468" name="Text Box 21"/>
          <p:cNvSpPr txBox="1">
            <a:spLocks noChangeArrowheads="1"/>
          </p:cNvSpPr>
          <p:nvPr/>
        </p:nvSpPr>
        <p:spPr bwMode="auto">
          <a:xfrm>
            <a:off x="4652963" y="1919288"/>
            <a:ext cx="28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1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19469" name="Freeform 22"/>
          <p:cNvSpPr>
            <a:spLocks/>
          </p:cNvSpPr>
          <p:nvPr/>
        </p:nvSpPr>
        <p:spPr bwMode="auto">
          <a:xfrm>
            <a:off x="1497013" y="2247900"/>
            <a:ext cx="1028700" cy="1066800"/>
          </a:xfrm>
          <a:custGeom>
            <a:avLst/>
            <a:gdLst>
              <a:gd name="T0" fmla="*/ 0 w 648"/>
              <a:gd name="T1" fmla="*/ 0 h 672"/>
              <a:gd name="T2" fmla="*/ 2147483647 w 648"/>
              <a:gd name="T3" fmla="*/ 2147483647 h 672"/>
              <a:gd name="T4" fmla="*/ 0 60000 65536"/>
              <a:gd name="T5" fmla="*/ 0 60000 65536"/>
              <a:gd name="T6" fmla="*/ 0 w 648"/>
              <a:gd name="T7" fmla="*/ 0 h 672"/>
              <a:gd name="T8" fmla="*/ 648 w 648"/>
              <a:gd name="T9" fmla="*/ 672 h 6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8" h="672">
                <a:moveTo>
                  <a:pt x="0" y="0"/>
                </a:moveTo>
                <a:lnTo>
                  <a:pt x="648" y="672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Freeform 23"/>
          <p:cNvSpPr>
            <a:spLocks/>
          </p:cNvSpPr>
          <p:nvPr/>
        </p:nvSpPr>
        <p:spPr bwMode="auto">
          <a:xfrm>
            <a:off x="1497013" y="2209800"/>
            <a:ext cx="990600" cy="444500"/>
          </a:xfrm>
          <a:custGeom>
            <a:avLst/>
            <a:gdLst>
              <a:gd name="T0" fmla="*/ 0 w 624"/>
              <a:gd name="T1" fmla="*/ 0 h 280"/>
              <a:gd name="T2" fmla="*/ 2147483647 w 624"/>
              <a:gd name="T3" fmla="*/ 2147483647 h 280"/>
              <a:gd name="T4" fmla="*/ 0 60000 65536"/>
              <a:gd name="T5" fmla="*/ 0 60000 65536"/>
              <a:gd name="T6" fmla="*/ 0 w 624"/>
              <a:gd name="T7" fmla="*/ 0 h 280"/>
              <a:gd name="T8" fmla="*/ 624 w 624"/>
              <a:gd name="T9" fmla="*/ 280 h 2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280">
                <a:moveTo>
                  <a:pt x="0" y="0"/>
                </a:moveTo>
                <a:lnTo>
                  <a:pt x="624" y="28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Freeform 24"/>
          <p:cNvSpPr>
            <a:spLocks/>
          </p:cNvSpPr>
          <p:nvPr/>
        </p:nvSpPr>
        <p:spPr bwMode="auto">
          <a:xfrm>
            <a:off x="1497013" y="1917700"/>
            <a:ext cx="1003300" cy="254000"/>
          </a:xfrm>
          <a:custGeom>
            <a:avLst/>
            <a:gdLst>
              <a:gd name="T0" fmla="*/ 0 w 632"/>
              <a:gd name="T1" fmla="*/ 2147483647 h 160"/>
              <a:gd name="T2" fmla="*/ 2147483647 w 632"/>
              <a:gd name="T3" fmla="*/ 0 h 160"/>
              <a:gd name="T4" fmla="*/ 0 60000 65536"/>
              <a:gd name="T5" fmla="*/ 0 60000 65536"/>
              <a:gd name="T6" fmla="*/ 0 w 632"/>
              <a:gd name="T7" fmla="*/ 0 h 160"/>
              <a:gd name="T8" fmla="*/ 632 w 632"/>
              <a:gd name="T9" fmla="*/ 160 h 1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2" h="160">
                <a:moveTo>
                  <a:pt x="0" y="160"/>
                </a:moveTo>
                <a:lnTo>
                  <a:pt x="632" y="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Freeform 25"/>
          <p:cNvSpPr>
            <a:spLocks/>
          </p:cNvSpPr>
          <p:nvPr/>
        </p:nvSpPr>
        <p:spPr bwMode="auto">
          <a:xfrm>
            <a:off x="1471613" y="1193800"/>
            <a:ext cx="1016000" cy="965200"/>
          </a:xfrm>
          <a:custGeom>
            <a:avLst/>
            <a:gdLst>
              <a:gd name="T0" fmla="*/ 0 w 640"/>
              <a:gd name="T1" fmla="*/ 2147483647 h 608"/>
              <a:gd name="T2" fmla="*/ 2147483647 w 640"/>
              <a:gd name="T3" fmla="*/ 0 h 608"/>
              <a:gd name="T4" fmla="*/ 0 60000 65536"/>
              <a:gd name="T5" fmla="*/ 0 60000 65536"/>
              <a:gd name="T6" fmla="*/ 0 w 640"/>
              <a:gd name="T7" fmla="*/ 0 h 608"/>
              <a:gd name="T8" fmla="*/ 640 w 640"/>
              <a:gd name="T9" fmla="*/ 608 h 6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0" h="608">
                <a:moveTo>
                  <a:pt x="0" y="608"/>
                </a:moveTo>
                <a:lnTo>
                  <a:pt x="640" y="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Freeform 26"/>
          <p:cNvSpPr>
            <a:spLocks/>
          </p:cNvSpPr>
          <p:nvPr/>
        </p:nvSpPr>
        <p:spPr bwMode="auto">
          <a:xfrm flipH="1">
            <a:off x="3503613" y="2209800"/>
            <a:ext cx="1028700" cy="1066800"/>
          </a:xfrm>
          <a:custGeom>
            <a:avLst/>
            <a:gdLst>
              <a:gd name="T0" fmla="*/ 0 w 648"/>
              <a:gd name="T1" fmla="*/ 0 h 672"/>
              <a:gd name="T2" fmla="*/ 2147483647 w 648"/>
              <a:gd name="T3" fmla="*/ 2147483647 h 672"/>
              <a:gd name="T4" fmla="*/ 0 60000 65536"/>
              <a:gd name="T5" fmla="*/ 0 60000 65536"/>
              <a:gd name="T6" fmla="*/ 0 w 648"/>
              <a:gd name="T7" fmla="*/ 0 h 672"/>
              <a:gd name="T8" fmla="*/ 648 w 648"/>
              <a:gd name="T9" fmla="*/ 672 h 6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8" h="672">
                <a:moveTo>
                  <a:pt x="0" y="0"/>
                </a:moveTo>
                <a:lnTo>
                  <a:pt x="648" y="672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Freeform 27"/>
          <p:cNvSpPr>
            <a:spLocks/>
          </p:cNvSpPr>
          <p:nvPr/>
        </p:nvSpPr>
        <p:spPr bwMode="auto">
          <a:xfrm flipH="1">
            <a:off x="3503613" y="2171700"/>
            <a:ext cx="990600" cy="444500"/>
          </a:xfrm>
          <a:custGeom>
            <a:avLst/>
            <a:gdLst>
              <a:gd name="T0" fmla="*/ 0 w 624"/>
              <a:gd name="T1" fmla="*/ 0 h 280"/>
              <a:gd name="T2" fmla="*/ 2147483647 w 624"/>
              <a:gd name="T3" fmla="*/ 2147483647 h 280"/>
              <a:gd name="T4" fmla="*/ 0 60000 65536"/>
              <a:gd name="T5" fmla="*/ 0 60000 65536"/>
              <a:gd name="T6" fmla="*/ 0 w 624"/>
              <a:gd name="T7" fmla="*/ 0 h 280"/>
              <a:gd name="T8" fmla="*/ 624 w 624"/>
              <a:gd name="T9" fmla="*/ 280 h 2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280">
                <a:moveTo>
                  <a:pt x="0" y="0"/>
                </a:moveTo>
                <a:lnTo>
                  <a:pt x="624" y="28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Freeform 28"/>
          <p:cNvSpPr>
            <a:spLocks/>
          </p:cNvSpPr>
          <p:nvPr/>
        </p:nvSpPr>
        <p:spPr bwMode="auto">
          <a:xfrm flipH="1">
            <a:off x="3503613" y="1879600"/>
            <a:ext cx="1003300" cy="254000"/>
          </a:xfrm>
          <a:custGeom>
            <a:avLst/>
            <a:gdLst>
              <a:gd name="T0" fmla="*/ 0 w 632"/>
              <a:gd name="T1" fmla="*/ 2147483647 h 160"/>
              <a:gd name="T2" fmla="*/ 2147483647 w 632"/>
              <a:gd name="T3" fmla="*/ 0 h 160"/>
              <a:gd name="T4" fmla="*/ 0 60000 65536"/>
              <a:gd name="T5" fmla="*/ 0 60000 65536"/>
              <a:gd name="T6" fmla="*/ 0 w 632"/>
              <a:gd name="T7" fmla="*/ 0 h 160"/>
              <a:gd name="T8" fmla="*/ 632 w 632"/>
              <a:gd name="T9" fmla="*/ 160 h 1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2" h="160">
                <a:moveTo>
                  <a:pt x="0" y="160"/>
                </a:moveTo>
                <a:lnTo>
                  <a:pt x="632" y="0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Freeform 29"/>
          <p:cNvSpPr>
            <a:spLocks/>
          </p:cNvSpPr>
          <p:nvPr/>
        </p:nvSpPr>
        <p:spPr bwMode="auto">
          <a:xfrm flipH="1">
            <a:off x="3478213" y="1155700"/>
            <a:ext cx="1016000" cy="965200"/>
          </a:xfrm>
          <a:custGeom>
            <a:avLst/>
            <a:gdLst>
              <a:gd name="T0" fmla="*/ 0 w 640"/>
              <a:gd name="T1" fmla="*/ 2147483647 h 608"/>
              <a:gd name="T2" fmla="*/ 2147483647 w 640"/>
              <a:gd name="T3" fmla="*/ 0 h 608"/>
              <a:gd name="T4" fmla="*/ 0 60000 65536"/>
              <a:gd name="T5" fmla="*/ 0 60000 65536"/>
              <a:gd name="T6" fmla="*/ 0 w 640"/>
              <a:gd name="T7" fmla="*/ 0 h 608"/>
              <a:gd name="T8" fmla="*/ 640 w 640"/>
              <a:gd name="T9" fmla="*/ 608 h 6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0" h="608">
                <a:moveTo>
                  <a:pt x="0" y="608"/>
                </a:moveTo>
                <a:lnTo>
                  <a:pt x="640" y="0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Text Box 110"/>
          <p:cNvSpPr txBox="1">
            <a:spLocks noChangeArrowheads="1"/>
          </p:cNvSpPr>
          <p:nvPr/>
        </p:nvSpPr>
        <p:spPr bwMode="auto">
          <a:xfrm>
            <a:off x="285750" y="1066800"/>
            <a:ext cx="915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Flow</a:t>
            </a:r>
          </a:p>
        </p:txBody>
      </p:sp>
      <p:grpSp>
        <p:nvGrpSpPr>
          <p:cNvPr id="3" name="Group 175"/>
          <p:cNvGrpSpPr>
            <a:grpSpLocks/>
          </p:cNvGrpSpPr>
          <p:nvPr/>
        </p:nvGrpSpPr>
        <p:grpSpPr bwMode="auto">
          <a:xfrm>
            <a:off x="304800" y="3733800"/>
            <a:ext cx="5572125" cy="2603500"/>
            <a:chOff x="192" y="2352"/>
            <a:chExt cx="3510" cy="1640"/>
          </a:xfrm>
        </p:grpSpPr>
        <p:grpSp>
          <p:nvGrpSpPr>
            <p:cNvPr id="19514" name="Group 145"/>
            <p:cNvGrpSpPr>
              <a:grpSpLocks/>
            </p:cNvGrpSpPr>
            <p:nvPr/>
          </p:nvGrpSpPr>
          <p:grpSpPr bwMode="auto">
            <a:xfrm>
              <a:off x="1440" y="2544"/>
              <a:ext cx="2112" cy="1448"/>
              <a:chOff x="1440" y="2544"/>
              <a:chExt cx="2112" cy="1448"/>
            </a:xfrm>
          </p:grpSpPr>
          <p:sp>
            <p:nvSpPr>
              <p:cNvPr id="19533" name="Oval 116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4" name="Oval 101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5" name="Oval 102"/>
              <p:cNvSpPr>
                <a:spLocks noChangeArrowheads="1"/>
              </p:cNvSpPr>
              <p:nvPr/>
            </p:nvSpPr>
            <p:spPr bwMode="auto">
              <a:xfrm>
                <a:off x="2136" y="3488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6" name="Oval 103"/>
              <p:cNvSpPr>
                <a:spLocks noChangeArrowheads="1"/>
              </p:cNvSpPr>
              <p:nvPr/>
            </p:nvSpPr>
            <p:spPr bwMode="auto">
              <a:xfrm>
                <a:off x="2184" y="389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7" name="Oval 104"/>
              <p:cNvSpPr>
                <a:spLocks noChangeArrowheads="1"/>
              </p:cNvSpPr>
              <p:nvPr/>
            </p:nvSpPr>
            <p:spPr bwMode="auto">
              <a:xfrm>
                <a:off x="2152" y="302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8" name="Oval 105"/>
              <p:cNvSpPr>
                <a:spLocks noChangeArrowheads="1"/>
              </p:cNvSpPr>
              <p:nvPr/>
            </p:nvSpPr>
            <p:spPr bwMode="auto">
              <a:xfrm>
                <a:off x="2152" y="255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39" name="Oval 106"/>
              <p:cNvSpPr>
                <a:spLocks noChangeArrowheads="1"/>
              </p:cNvSpPr>
              <p:nvPr/>
            </p:nvSpPr>
            <p:spPr bwMode="auto">
              <a:xfrm>
                <a:off x="2696" y="2544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0" name="Oval 107"/>
              <p:cNvSpPr>
                <a:spLocks noChangeArrowheads="1"/>
              </p:cNvSpPr>
              <p:nvPr/>
            </p:nvSpPr>
            <p:spPr bwMode="auto">
              <a:xfrm>
                <a:off x="2704" y="297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1" name="Oval 108"/>
              <p:cNvSpPr>
                <a:spLocks noChangeArrowheads="1"/>
              </p:cNvSpPr>
              <p:nvPr/>
            </p:nvSpPr>
            <p:spPr bwMode="auto">
              <a:xfrm>
                <a:off x="2712" y="3456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542" name="Oval 109"/>
              <p:cNvSpPr>
                <a:spLocks noChangeArrowheads="1"/>
              </p:cNvSpPr>
              <p:nvPr/>
            </p:nvSpPr>
            <p:spPr bwMode="auto">
              <a:xfrm>
                <a:off x="2728" y="3872"/>
                <a:ext cx="96" cy="9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9515" name="Freeform 72"/>
            <p:cNvSpPr>
              <a:spLocks/>
            </p:cNvSpPr>
            <p:nvPr/>
          </p:nvSpPr>
          <p:spPr bwMode="auto">
            <a:xfrm>
              <a:off x="2200" y="2612"/>
              <a:ext cx="512" cy="896"/>
            </a:xfrm>
            <a:custGeom>
              <a:avLst/>
              <a:gdLst>
                <a:gd name="T0" fmla="*/ 0 w 512"/>
                <a:gd name="T1" fmla="*/ 0 h 896"/>
                <a:gd name="T2" fmla="*/ 512 w 512"/>
                <a:gd name="T3" fmla="*/ 896 h 896"/>
                <a:gd name="T4" fmla="*/ 0 60000 65536"/>
                <a:gd name="T5" fmla="*/ 0 60000 65536"/>
                <a:gd name="T6" fmla="*/ 0 w 512"/>
                <a:gd name="T7" fmla="*/ 0 h 896"/>
                <a:gd name="T8" fmla="*/ 512 w 512"/>
                <a:gd name="T9" fmla="*/ 896 h 8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2" h="896">
                  <a:moveTo>
                    <a:pt x="0" y="0"/>
                  </a:moveTo>
                  <a:lnTo>
                    <a:pt x="512" y="896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Freeform 73"/>
            <p:cNvSpPr>
              <a:spLocks/>
            </p:cNvSpPr>
            <p:nvPr/>
          </p:nvSpPr>
          <p:spPr bwMode="auto">
            <a:xfrm>
              <a:off x="2232" y="3044"/>
              <a:ext cx="464" cy="488"/>
            </a:xfrm>
            <a:custGeom>
              <a:avLst/>
              <a:gdLst>
                <a:gd name="T0" fmla="*/ 0 w 464"/>
                <a:gd name="T1" fmla="*/ 0 h 488"/>
                <a:gd name="T2" fmla="*/ 464 w 464"/>
                <a:gd name="T3" fmla="*/ 464 h 488"/>
                <a:gd name="T4" fmla="*/ 456 w 464"/>
                <a:gd name="T5" fmla="*/ 488 h 488"/>
                <a:gd name="T6" fmla="*/ 0 60000 65536"/>
                <a:gd name="T7" fmla="*/ 0 60000 65536"/>
                <a:gd name="T8" fmla="*/ 0 60000 65536"/>
                <a:gd name="T9" fmla="*/ 0 w 464"/>
                <a:gd name="T10" fmla="*/ 0 h 488"/>
                <a:gd name="T11" fmla="*/ 464 w 464"/>
                <a:gd name="T12" fmla="*/ 488 h 4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4" h="488">
                  <a:moveTo>
                    <a:pt x="0" y="0"/>
                  </a:moveTo>
                  <a:lnTo>
                    <a:pt x="464" y="464"/>
                  </a:lnTo>
                  <a:lnTo>
                    <a:pt x="456" y="488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Freeform 74"/>
            <p:cNvSpPr>
              <a:spLocks/>
            </p:cNvSpPr>
            <p:nvPr/>
          </p:nvSpPr>
          <p:spPr bwMode="auto">
            <a:xfrm>
              <a:off x="2216" y="2588"/>
              <a:ext cx="480" cy="912"/>
            </a:xfrm>
            <a:custGeom>
              <a:avLst/>
              <a:gdLst>
                <a:gd name="T0" fmla="*/ 0 w 480"/>
                <a:gd name="T1" fmla="*/ 912 h 912"/>
                <a:gd name="T2" fmla="*/ 480 w 480"/>
                <a:gd name="T3" fmla="*/ 0 h 912"/>
                <a:gd name="T4" fmla="*/ 0 60000 65536"/>
                <a:gd name="T5" fmla="*/ 0 60000 65536"/>
                <a:gd name="T6" fmla="*/ 0 w 480"/>
                <a:gd name="T7" fmla="*/ 0 h 912"/>
                <a:gd name="T8" fmla="*/ 480 w 480"/>
                <a:gd name="T9" fmla="*/ 912 h 9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912">
                  <a:moveTo>
                    <a:pt x="0" y="912"/>
                  </a:moveTo>
                  <a:lnTo>
                    <a:pt x="480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75"/>
            <p:cNvSpPr>
              <a:spLocks noChangeShapeType="1"/>
            </p:cNvSpPr>
            <p:nvPr/>
          </p:nvSpPr>
          <p:spPr bwMode="auto">
            <a:xfrm flipV="1">
              <a:off x="2288" y="3964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Freeform 76"/>
            <p:cNvSpPr>
              <a:spLocks/>
            </p:cNvSpPr>
            <p:nvPr/>
          </p:nvSpPr>
          <p:spPr bwMode="auto">
            <a:xfrm>
              <a:off x="2240" y="2588"/>
              <a:ext cx="456" cy="432"/>
            </a:xfrm>
            <a:custGeom>
              <a:avLst/>
              <a:gdLst>
                <a:gd name="T0" fmla="*/ 0 w 456"/>
                <a:gd name="T1" fmla="*/ 0 h 432"/>
                <a:gd name="T2" fmla="*/ 456 w 456"/>
                <a:gd name="T3" fmla="*/ 432 h 432"/>
                <a:gd name="T4" fmla="*/ 0 60000 65536"/>
                <a:gd name="T5" fmla="*/ 0 60000 65536"/>
                <a:gd name="T6" fmla="*/ 0 w 456"/>
                <a:gd name="T7" fmla="*/ 0 h 432"/>
                <a:gd name="T8" fmla="*/ 456 w 456"/>
                <a:gd name="T9" fmla="*/ 432 h 4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432">
                  <a:moveTo>
                    <a:pt x="0" y="0"/>
                  </a:moveTo>
                  <a:lnTo>
                    <a:pt x="456" y="432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77"/>
            <p:cNvSpPr>
              <a:spLocks/>
            </p:cNvSpPr>
            <p:nvPr/>
          </p:nvSpPr>
          <p:spPr bwMode="auto">
            <a:xfrm>
              <a:off x="2200" y="3092"/>
              <a:ext cx="536" cy="840"/>
            </a:xfrm>
            <a:custGeom>
              <a:avLst/>
              <a:gdLst>
                <a:gd name="T0" fmla="*/ 0 w 536"/>
                <a:gd name="T1" fmla="*/ 0 h 840"/>
                <a:gd name="T2" fmla="*/ 536 w 536"/>
                <a:gd name="T3" fmla="*/ 840 h 840"/>
                <a:gd name="T4" fmla="*/ 0 60000 65536"/>
                <a:gd name="T5" fmla="*/ 0 60000 65536"/>
                <a:gd name="T6" fmla="*/ 0 w 536"/>
                <a:gd name="T7" fmla="*/ 0 h 840"/>
                <a:gd name="T8" fmla="*/ 536 w 536"/>
                <a:gd name="T9" fmla="*/ 840 h 8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6" h="840">
                  <a:moveTo>
                    <a:pt x="0" y="0"/>
                  </a:moveTo>
                  <a:lnTo>
                    <a:pt x="536" y="84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Freeform 78"/>
            <p:cNvSpPr>
              <a:spLocks/>
            </p:cNvSpPr>
            <p:nvPr/>
          </p:nvSpPr>
          <p:spPr bwMode="auto">
            <a:xfrm>
              <a:off x="2288" y="2612"/>
              <a:ext cx="432" cy="1352"/>
            </a:xfrm>
            <a:custGeom>
              <a:avLst/>
              <a:gdLst>
                <a:gd name="T0" fmla="*/ 0 w 432"/>
                <a:gd name="T1" fmla="*/ 1352 h 1352"/>
                <a:gd name="T2" fmla="*/ 432 w 432"/>
                <a:gd name="T3" fmla="*/ 0 h 1352"/>
                <a:gd name="T4" fmla="*/ 0 60000 65536"/>
                <a:gd name="T5" fmla="*/ 0 60000 65536"/>
                <a:gd name="T6" fmla="*/ 0 w 432"/>
                <a:gd name="T7" fmla="*/ 0 h 1352"/>
                <a:gd name="T8" fmla="*/ 432 w 432"/>
                <a:gd name="T9" fmla="*/ 1352 h 13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1352">
                  <a:moveTo>
                    <a:pt x="0" y="1352"/>
                  </a:moveTo>
                  <a:lnTo>
                    <a:pt x="432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Text Box 89"/>
            <p:cNvSpPr txBox="1">
              <a:spLocks noChangeArrowheads="1"/>
            </p:cNvSpPr>
            <p:nvPr/>
          </p:nvSpPr>
          <p:spPr bwMode="auto">
            <a:xfrm>
              <a:off x="1285" y="3061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2"/>
                  </a:solidFill>
                </a:rPr>
                <a:t>s</a:t>
              </a:r>
            </a:p>
          </p:txBody>
        </p:sp>
        <p:sp>
          <p:nvSpPr>
            <p:cNvPr id="19523" name="Text Box 90"/>
            <p:cNvSpPr txBox="1">
              <a:spLocks noChangeArrowheads="1"/>
            </p:cNvSpPr>
            <p:nvPr/>
          </p:nvSpPr>
          <p:spPr bwMode="auto">
            <a:xfrm>
              <a:off x="3524" y="3061"/>
              <a:ext cx="1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i="1">
                  <a:solidFill>
                    <a:schemeClr val="accent2"/>
                  </a:solidFill>
                </a:rPr>
                <a:t>t</a:t>
              </a:r>
            </a:p>
          </p:txBody>
        </p:sp>
        <p:sp>
          <p:nvSpPr>
            <p:cNvPr id="19524" name="Freeform 91"/>
            <p:cNvSpPr>
              <a:spLocks/>
            </p:cNvSpPr>
            <p:nvPr/>
          </p:nvSpPr>
          <p:spPr bwMode="auto">
            <a:xfrm>
              <a:off x="1536" y="3268"/>
              <a:ext cx="648" cy="672"/>
            </a:xfrm>
            <a:custGeom>
              <a:avLst/>
              <a:gdLst>
                <a:gd name="T0" fmla="*/ 0 w 648"/>
                <a:gd name="T1" fmla="*/ 0 h 672"/>
                <a:gd name="T2" fmla="*/ 648 w 648"/>
                <a:gd name="T3" fmla="*/ 672 h 672"/>
                <a:gd name="T4" fmla="*/ 0 60000 65536"/>
                <a:gd name="T5" fmla="*/ 0 60000 65536"/>
                <a:gd name="T6" fmla="*/ 0 w 648"/>
                <a:gd name="T7" fmla="*/ 0 h 672"/>
                <a:gd name="T8" fmla="*/ 648 w 648"/>
                <a:gd name="T9" fmla="*/ 672 h 6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8" h="672">
                  <a:moveTo>
                    <a:pt x="0" y="0"/>
                  </a:moveTo>
                  <a:lnTo>
                    <a:pt x="648" y="672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Freeform 92"/>
            <p:cNvSpPr>
              <a:spLocks/>
            </p:cNvSpPr>
            <p:nvPr/>
          </p:nvSpPr>
          <p:spPr bwMode="auto">
            <a:xfrm>
              <a:off x="1536" y="3244"/>
              <a:ext cx="624" cy="280"/>
            </a:xfrm>
            <a:custGeom>
              <a:avLst/>
              <a:gdLst>
                <a:gd name="T0" fmla="*/ 0 w 624"/>
                <a:gd name="T1" fmla="*/ 0 h 280"/>
                <a:gd name="T2" fmla="*/ 624 w 624"/>
                <a:gd name="T3" fmla="*/ 280 h 280"/>
                <a:gd name="T4" fmla="*/ 0 60000 65536"/>
                <a:gd name="T5" fmla="*/ 0 60000 65536"/>
                <a:gd name="T6" fmla="*/ 0 w 624"/>
                <a:gd name="T7" fmla="*/ 0 h 280"/>
                <a:gd name="T8" fmla="*/ 624 w 6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0">
                  <a:moveTo>
                    <a:pt x="0" y="0"/>
                  </a:moveTo>
                  <a:lnTo>
                    <a:pt x="624" y="28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Freeform 93"/>
            <p:cNvSpPr>
              <a:spLocks/>
            </p:cNvSpPr>
            <p:nvPr/>
          </p:nvSpPr>
          <p:spPr bwMode="auto">
            <a:xfrm>
              <a:off x="1536" y="3060"/>
              <a:ext cx="632" cy="160"/>
            </a:xfrm>
            <a:custGeom>
              <a:avLst/>
              <a:gdLst>
                <a:gd name="T0" fmla="*/ 0 w 632"/>
                <a:gd name="T1" fmla="*/ 160 h 160"/>
                <a:gd name="T2" fmla="*/ 632 w 632"/>
                <a:gd name="T3" fmla="*/ 0 h 160"/>
                <a:gd name="T4" fmla="*/ 0 60000 65536"/>
                <a:gd name="T5" fmla="*/ 0 60000 65536"/>
                <a:gd name="T6" fmla="*/ 0 w 632"/>
                <a:gd name="T7" fmla="*/ 0 h 160"/>
                <a:gd name="T8" fmla="*/ 632 w 632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2" h="160">
                  <a:moveTo>
                    <a:pt x="0" y="160"/>
                  </a:moveTo>
                  <a:lnTo>
                    <a:pt x="632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94"/>
            <p:cNvSpPr>
              <a:spLocks/>
            </p:cNvSpPr>
            <p:nvPr/>
          </p:nvSpPr>
          <p:spPr bwMode="auto">
            <a:xfrm>
              <a:off x="1520" y="2604"/>
              <a:ext cx="640" cy="608"/>
            </a:xfrm>
            <a:custGeom>
              <a:avLst/>
              <a:gdLst>
                <a:gd name="T0" fmla="*/ 0 w 640"/>
                <a:gd name="T1" fmla="*/ 608 h 608"/>
                <a:gd name="T2" fmla="*/ 640 w 640"/>
                <a:gd name="T3" fmla="*/ 0 h 608"/>
                <a:gd name="T4" fmla="*/ 0 60000 65536"/>
                <a:gd name="T5" fmla="*/ 0 60000 65536"/>
                <a:gd name="T6" fmla="*/ 0 w 640"/>
                <a:gd name="T7" fmla="*/ 0 h 608"/>
                <a:gd name="T8" fmla="*/ 640 w 640"/>
                <a:gd name="T9" fmla="*/ 608 h 6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0" h="608">
                  <a:moveTo>
                    <a:pt x="0" y="608"/>
                  </a:moveTo>
                  <a:lnTo>
                    <a:pt x="640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Freeform 95"/>
            <p:cNvSpPr>
              <a:spLocks/>
            </p:cNvSpPr>
            <p:nvPr/>
          </p:nvSpPr>
          <p:spPr bwMode="auto">
            <a:xfrm flipH="1">
              <a:off x="2800" y="3244"/>
              <a:ext cx="648" cy="672"/>
            </a:xfrm>
            <a:custGeom>
              <a:avLst/>
              <a:gdLst>
                <a:gd name="T0" fmla="*/ 0 w 648"/>
                <a:gd name="T1" fmla="*/ 0 h 672"/>
                <a:gd name="T2" fmla="*/ 648 w 648"/>
                <a:gd name="T3" fmla="*/ 672 h 672"/>
                <a:gd name="T4" fmla="*/ 0 60000 65536"/>
                <a:gd name="T5" fmla="*/ 0 60000 65536"/>
                <a:gd name="T6" fmla="*/ 0 w 648"/>
                <a:gd name="T7" fmla="*/ 0 h 672"/>
                <a:gd name="T8" fmla="*/ 648 w 648"/>
                <a:gd name="T9" fmla="*/ 672 h 6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8" h="672">
                  <a:moveTo>
                    <a:pt x="0" y="0"/>
                  </a:moveTo>
                  <a:lnTo>
                    <a:pt x="648" y="672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96"/>
            <p:cNvSpPr>
              <a:spLocks/>
            </p:cNvSpPr>
            <p:nvPr/>
          </p:nvSpPr>
          <p:spPr bwMode="auto">
            <a:xfrm flipH="1">
              <a:off x="2800" y="3220"/>
              <a:ext cx="624" cy="280"/>
            </a:xfrm>
            <a:custGeom>
              <a:avLst/>
              <a:gdLst>
                <a:gd name="T0" fmla="*/ 0 w 624"/>
                <a:gd name="T1" fmla="*/ 0 h 280"/>
                <a:gd name="T2" fmla="*/ 624 w 624"/>
                <a:gd name="T3" fmla="*/ 280 h 280"/>
                <a:gd name="T4" fmla="*/ 0 60000 65536"/>
                <a:gd name="T5" fmla="*/ 0 60000 65536"/>
                <a:gd name="T6" fmla="*/ 0 w 624"/>
                <a:gd name="T7" fmla="*/ 0 h 280"/>
                <a:gd name="T8" fmla="*/ 624 w 6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280">
                  <a:moveTo>
                    <a:pt x="0" y="0"/>
                  </a:moveTo>
                  <a:lnTo>
                    <a:pt x="624" y="28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Freeform 97"/>
            <p:cNvSpPr>
              <a:spLocks/>
            </p:cNvSpPr>
            <p:nvPr/>
          </p:nvSpPr>
          <p:spPr bwMode="auto">
            <a:xfrm flipH="1">
              <a:off x="2800" y="3036"/>
              <a:ext cx="632" cy="160"/>
            </a:xfrm>
            <a:custGeom>
              <a:avLst/>
              <a:gdLst>
                <a:gd name="T0" fmla="*/ 0 w 632"/>
                <a:gd name="T1" fmla="*/ 160 h 160"/>
                <a:gd name="T2" fmla="*/ 632 w 632"/>
                <a:gd name="T3" fmla="*/ 0 h 160"/>
                <a:gd name="T4" fmla="*/ 0 60000 65536"/>
                <a:gd name="T5" fmla="*/ 0 60000 65536"/>
                <a:gd name="T6" fmla="*/ 0 w 632"/>
                <a:gd name="T7" fmla="*/ 0 h 160"/>
                <a:gd name="T8" fmla="*/ 632 w 632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2" h="160">
                  <a:moveTo>
                    <a:pt x="0" y="160"/>
                  </a:moveTo>
                  <a:lnTo>
                    <a:pt x="632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98"/>
            <p:cNvSpPr>
              <a:spLocks/>
            </p:cNvSpPr>
            <p:nvPr/>
          </p:nvSpPr>
          <p:spPr bwMode="auto">
            <a:xfrm flipH="1">
              <a:off x="2784" y="2580"/>
              <a:ext cx="640" cy="608"/>
            </a:xfrm>
            <a:custGeom>
              <a:avLst/>
              <a:gdLst>
                <a:gd name="T0" fmla="*/ 0 w 640"/>
                <a:gd name="T1" fmla="*/ 608 h 608"/>
                <a:gd name="T2" fmla="*/ 640 w 640"/>
                <a:gd name="T3" fmla="*/ 0 h 608"/>
                <a:gd name="T4" fmla="*/ 0 60000 65536"/>
                <a:gd name="T5" fmla="*/ 0 60000 65536"/>
                <a:gd name="T6" fmla="*/ 0 w 640"/>
                <a:gd name="T7" fmla="*/ 0 h 608"/>
                <a:gd name="T8" fmla="*/ 640 w 640"/>
                <a:gd name="T9" fmla="*/ 608 h 60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40" h="608">
                  <a:moveTo>
                    <a:pt x="0" y="608"/>
                  </a:moveTo>
                  <a:lnTo>
                    <a:pt x="640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Text Box 111"/>
            <p:cNvSpPr txBox="1">
              <a:spLocks noChangeArrowheads="1"/>
            </p:cNvSpPr>
            <p:nvPr/>
          </p:nvSpPr>
          <p:spPr bwMode="auto">
            <a:xfrm>
              <a:off x="192" y="2352"/>
              <a:ext cx="20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Augmentation Graph</a:t>
              </a:r>
            </a:p>
          </p:txBody>
        </p:sp>
      </p:grpSp>
      <p:grpSp>
        <p:nvGrpSpPr>
          <p:cNvPr id="5" name="Group 170"/>
          <p:cNvGrpSpPr>
            <a:grpSpLocks/>
          </p:cNvGrpSpPr>
          <p:nvPr/>
        </p:nvGrpSpPr>
        <p:grpSpPr bwMode="auto">
          <a:xfrm>
            <a:off x="1803400" y="3724275"/>
            <a:ext cx="6756400" cy="2524125"/>
            <a:chOff x="1136" y="2346"/>
            <a:chExt cx="4256" cy="1590"/>
          </a:xfrm>
        </p:grpSpPr>
        <p:sp>
          <p:nvSpPr>
            <p:cNvPr id="19512" name="Freeform 113"/>
            <p:cNvSpPr>
              <a:spLocks/>
            </p:cNvSpPr>
            <p:nvPr/>
          </p:nvSpPr>
          <p:spPr bwMode="auto">
            <a:xfrm>
              <a:off x="1136" y="2552"/>
              <a:ext cx="2696" cy="1384"/>
            </a:xfrm>
            <a:custGeom>
              <a:avLst/>
              <a:gdLst>
                <a:gd name="T0" fmla="*/ 0 w 2696"/>
                <a:gd name="T1" fmla="*/ 624 h 1384"/>
                <a:gd name="T2" fmla="*/ 368 w 2696"/>
                <a:gd name="T3" fmla="*/ 632 h 1384"/>
                <a:gd name="T4" fmla="*/ 1064 w 2696"/>
                <a:gd name="T5" fmla="*/ 928 h 1384"/>
                <a:gd name="T6" fmla="*/ 1592 w 2696"/>
                <a:gd name="T7" fmla="*/ 0 h 1384"/>
                <a:gd name="T8" fmla="*/ 1120 w 2696"/>
                <a:gd name="T9" fmla="*/ 1384 h 1384"/>
                <a:gd name="T10" fmla="*/ 1640 w 2696"/>
                <a:gd name="T11" fmla="*/ 1384 h 1384"/>
                <a:gd name="T12" fmla="*/ 1072 w 2696"/>
                <a:gd name="T13" fmla="*/ 520 h 1384"/>
                <a:gd name="T14" fmla="*/ 1584 w 2696"/>
                <a:gd name="T15" fmla="*/ 992 h 1384"/>
                <a:gd name="T16" fmla="*/ 1048 w 2696"/>
                <a:gd name="T17" fmla="*/ 40 h 1384"/>
                <a:gd name="T18" fmla="*/ 1608 w 2696"/>
                <a:gd name="T19" fmla="*/ 504 h 1384"/>
                <a:gd name="T20" fmla="*/ 2304 w 2696"/>
                <a:gd name="T21" fmla="*/ 656 h 1384"/>
                <a:gd name="T22" fmla="*/ 2696 w 2696"/>
                <a:gd name="T23" fmla="*/ 672 h 13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6"/>
                <a:gd name="T37" fmla="*/ 0 h 1384"/>
                <a:gd name="T38" fmla="*/ 2696 w 2696"/>
                <a:gd name="T39" fmla="*/ 1384 h 13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6" h="1384">
                  <a:moveTo>
                    <a:pt x="0" y="624"/>
                  </a:moveTo>
                  <a:lnTo>
                    <a:pt x="368" y="632"/>
                  </a:lnTo>
                  <a:lnTo>
                    <a:pt x="1064" y="928"/>
                  </a:lnTo>
                  <a:lnTo>
                    <a:pt x="1592" y="0"/>
                  </a:lnTo>
                  <a:lnTo>
                    <a:pt x="1120" y="1384"/>
                  </a:lnTo>
                  <a:lnTo>
                    <a:pt x="1640" y="1384"/>
                  </a:lnTo>
                  <a:lnTo>
                    <a:pt x="1072" y="520"/>
                  </a:lnTo>
                  <a:lnTo>
                    <a:pt x="1584" y="992"/>
                  </a:lnTo>
                  <a:lnTo>
                    <a:pt x="1048" y="40"/>
                  </a:lnTo>
                  <a:lnTo>
                    <a:pt x="1608" y="504"/>
                  </a:lnTo>
                  <a:lnTo>
                    <a:pt x="2304" y="656"/>
                  </a:lnTo>
                  <a:lnTo>
                    <a:pt x="2696" y="672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9513" name="Text Box 114"/>
            <p:cNvSpPr txBox="1">
              <a:spLocks noChangeArrowheads="1"/>
            </p:cNvSpPr>
            <p:nvPr/>
          </p:nvSpPr>
          <p:spPr bwMode="auto">
            <a:xfrm>
              <a:off x="3542" y="2346"/>
              <a:ext cx="18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Augmentation Path</a:t>
              </a:r>
            </a:p>
          </p:txBody>
        </p:sp>
      </p:grpSp>
      <p:sp>
        <p:nvSpPr>
          <p:cNvPr id="799859" name="Text Box 115"/>
          <p:cNvSpPr txBox="1">
            <a:spLocks noChangeArrowheads="1"/>
          </p:cNvSpPr>
          <p:nvPr/>
        </p:nvSpPr>
        <p:spPr bwMode="auto">
          <a:xfrm>
            <a:off x="5638800" y="4357688"/>
            <a:ext cx="264953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/>
              <a:t>Alternates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/>
              <a:t>adding edge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/>
              <a:t>removing edge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/>
              <a:t>adding edge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/>
              <a:t>removing edge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2000"/>
              <a:t>adding edge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/>
              <a:t>Extra edge added</a:t>
            </a:r>
          </a:p>
        </p:txBody>
      </p:sp>
      <p:grpSp>
        <p:nvGrpSpPr>
          <p:cNvPr id="6" name="Group 174"/>
          <p:cNvGrpSpPr>
            <a:grpSpLocks/>
          </p:cNvGrpSpPr>
          <p:nvPr/>
        </p:nvGrpSpPr>
        <p:grpSpPr bwMode="auto">
          <a:xfrm>
            <a:off x="4724400" y="981075"/>
            <a:ext cx="4191000" cy="2447925"/>
            <a:chOff x="2976" y="618"/>
            <a:chExt cx="2640" cy="1542"/>
          </a:xfrm>
        </p:grpSpPr>
        <p:grpSp>
          <p:nvGrpSpPr>
            <p:cNvPr id="19482" name="Group 168"/>
            <p:cNvGrpSpPr>
              <a:grpSpLocks/>
            </p:cNvGrpSpPr>
            <p:nvPr/>
          </p:nvGrpSpPr>
          <p:grpSpPr bwMode="auto">
            <a:xfrm>
              <a:off x="3199" y="712"/>
              <a:ext cx="2417" cy="1448"/>
              <a:chOff x="3199" y="712"/>
              <a:chExt cx="2417" cy="1448"/>
            </a:xfrm>
          </p:grpSpPr>
          <p:grpSp>
            <p:nvGrpSpPr>
              <p:cNvPr id="19484" name="Group 157"/>
              <p:cNvGrpSpPr>
                <a:grpSpLocks/>
              </p:cNvGrpSpPr>
              <p:nvPr/>
            </p:nvGrpSpPr>
            <p:grpSpPr bwMode="auto">
              <a:xfrm>
                <a:off x="3360" y="712"/>
                <a:ext cx="2112" cy="1448"/>
                <a:chOff x="1440" y="2544"/>
                <a:chExt cx="2112" cy="1448"/>
              </a:xfrm>
            </p:grpSpPr>
            <p:sp>
              <p:nvSpPr>
                <p:cNvPr id="19502" name="Oval 158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3" name="Oval 159"/>
                <p:cNvSpPr>
                  <a:spLocks noChangeArrowheads="1"/>
                </p:cNvSpPr>
                <p:nvPr/>
              </p:nvSpPr>
              <p:spPr bwMode="auto">
                <a:xfrm>
                  <a:off x="1440" y="316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4" name="Oval 160"/>
                <p:cNvSpPr>
                  <a:spLocks noChangeArrowheads="1"/>
                </p:cNvSpPr>
                <p:nvPr/>
              </p:nvSpPr>
              <p:spPr bwMode="auto">
                <a:xfrm>
                  <a:off x="2136" y="3488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5" name="Oval 161"/>
                <p:cNvSpPr>
                  <a:spLocks noChangeArrowheads="1"/>
                </p:cNvSpPr>
                <p:nvPr/>
              </p:nvSpPr>
              <p:spPr bwMode="auto">
                <a:xfrm>
                  <a:off x="2184" y="389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6" name="Oval 162"/>
                <p:cNvSpPr>
                  <a:spLocks noChangeArrowheads="1"/>
                </p:cNvSpPr>
                <p:nvPr/>
              </p:nvSpPr>
              <p:spPr bwMode="auto">
                <a:xfrm>
                  <a:off x="2152" y="302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7" name="Oval 163"/>
                <p:cNvSpPr>
                  <a:spLocks noChangeArrowheads="1"/>
                </p:cNvSpPr>
                <p:nvPr/>
              </p:nvSpPr>
              <p:spPr bwMode="auto">
                <a:xfrm>
                  <a:off x="2152" y="255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8" name="Oval 164"/>
                <p:cNvSpPr>
                  <a:spLocks noChangeArrowheads="1"/>
                </p:cNvSpPr>
                <p:nvPr/>
              </p:nvSpPr>
              <p:spPr bwMode="auto">
                <a:xfrm>
                  <a:off x="2696" y="2544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09" name="Oval 165"/>
                <p:cNvSpPr>
                  <a:spLocks noChangeArrowheads="1"/>
                </p:cNvSpPr>
                <p:nvPr/>
              </p:nvSpPr>
              <p:spPr bwMode="auto">
                <a:xfrm>
                  <a:off x="2704" y="297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10" name="Oval 166"/>
                <p:cNvSpPr>
                  <a:spLocks noChangeArrowheads="1"/>
                </p:cNvSpPr>
                <p:nvPr/>
              </p:nvSpPr>
              <p:spPr bwMode="auto">
                <a:xfrm>
                  <a:off x="2712" y="3456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9511" name="Oval 167"/>
                <p:cNvSpPr>
                  <a:spLocks noChangeArrowheads="1"/>
                </p:cNvSpPr>
                <p:nvPr/>
              </p:nvSpPr>
              <p:spPr bwMode="auto">
                <a:xfrm>
                  <a:off x="2728" y="3872"/>
                  <a:ext cx="96" cy="9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9485" name="Freeform 118"/>
              <p:cNvSpPr>
                <a:spLocks/>
              </p:cNvSpPr>
              <p:nvPr/>
            </p:nvSpPr>
            <p:spPr bwMode="auto">
              <a:xfrm>
                <a:off x="4114" y="760"/>
                <a:ext cx="512" cy="896"/>
              </a:xfrm>
              <a:custGeom>
                <a:avLst/>
                <a:gdLst>
                  <a:gd name="T0" fmla="*/ 0 w 512"/>
                  <a:gd name="T1" fmla="*/ 0 h 896"/>
                  <a:gd name="T2" fmla="*/ 512 w 512"/>
                  <a:gd name="T3" fmla="*/ 896 h 896"/>
                  <a:gd name="T4" fmla="*/ 0 60000 65536"/>
                  <a:gd name="T5" fmla="*/ 0 60000 65536"/>
                  <a:gd name="T6" fmla="*/ 0 w 512"/>
                  <a:gd name="T7" fmla="*/ 0 h 896"/>
                  <a:gd name="T8" fmla="*/ 512 w 512"/>
                  <a:gd name="T9" fmla="*/ 896 h 8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2" h="896">
                    <a:moveTo>
                      <a:pt x="0" y="0"/>
                    </a:moveTo>
                    <a:lnTo>
                      <a:pt x="512" y="896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Freeform 119"/>
              <p:cNvSpPr>
                <a:spLocks/>
              </p:cNvSpPr>
              <p:nvPr/>
            </p:nvSpPr>
            <p:spPr bwMode="auto">
              <a:xfrm>
                <a:off x="4146" y="1192"/>
                <a:ext cx="464" cy="488"/>
              </a:xfrm>
              <a:custGeom>
                <a:avLst/>
                <a:gdLst>
                  <a:gd name="T0" fmla="*/ 0 w 464"/>
                  <a:gd name="T1" fmla="*/ 0 h 488"/>
                  <a:gd name="T2" fmla="*/ 464 w 464"/>
                  <a:gd name="T3" fmla="*/ 464 h 488"/>
                  <a:gd name="T4" fmla="*/ 456 w 464"/>
                  <a:gd name="T5" fmla="*/ 488 h 488"/>
                  <a:gd name="T6" fmla="*/ 0 60000 65536"/>
                  <a:gd name="T7" fmla="*/ 0 60000 65536"/>
                  <a:gd name="T8" fmla="*/ 0 60000 65536"/>
                  <a:gd name="T9" fmla="*/ 0 w 464"/>
                  <a:gd name="T10" fmla="*/ 0 h 488"/>
                  <a:gd name="T11" fmla="*/ 464 w 464"/>
                  <a:gd name="T12" fmla="*/ 488 h 4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4" h="488">
                    <a:moveTo>
                      <a:pt x="0" y="0"/>
                    </a:moveTo>
                    <a:lnTo>
                      <a:pt x="464" y="464"/>
                    </a:lnTo>
                    <a:lnTo>
                      <a:pt x="456" y="488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120"/>
              <p:cNvSpPr>
                <a:spLocks/>
              </p:cNvSpPr>
              <p:nvPr/>
            </p:nvSpPr>
            <p:spPr bwMode="auto">
              <a:xfrm>
                <a:off x="4130" y="736"/>
                <a:ext cx="480" cy="912"/>
              </a:xfrm>
              <a:custGeom>
                <a:avLst/>
                <a:gdLst>
                  <a:gd name="T0" fmla="*/ 0 w 480"/>
                  <a:gd name="T1" fmla="*/ 912 h 912"/>
                  <a:gd name="T2" fmla="*/ 480 w 480"/>
                  <a:gd name="T3" fmla="*/ 0 h 912"/>
                  <a:gd name="T4" fmla="*/ 0 60000 65536"/>
                  <a:gd name="T5" fmla="*/ 0 60000 65536"/>
                  <a:gd name="T6" fmla="*/ 0 w 480"/>
                  <a:gd name="T7" fmla="*/ 0 h 912"/>
                  <a:gd name="T8" fmla="*/ 480 w 480"/>
                  <a:gd name="T9" fmla="*/ 912 h 9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0" h="912">
                    <a:moveTo>
                      <a:pt x="0" y="912"/>
                    </a:moveTo>
                    <a:lnTo>
                      <a:pt x="480" y="0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Line 121"/>
              <p:cNvSpPr>
                <a:spLocks noChangeShapeType="1"/>
              </p:cNvSpPr>
              <p:nvPr/>
            </p:nvSpPr>
            <p:spPr bwMode="auto">
              <a:xfrm flipV="1">
                <a:off x="4202" y="2112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Freeform 122"/>
              <p:cNvSpPr>
                <a:spLocks/>
              </p:cNvSpPr>
              <p:nvPr/>
            </p:nvSpPr>
            <p:spPr bwMode="auto">
              <a:xfrm>
                <a:off x="4154" y="736"/>
                <a:ext cx="456" cy="432"/>
              </a:xfrm>
              <a:custGeom>
                <a:avLst/>
                <a:gdLst>
                  <a:gd name="T0" fmla="*/ 0 w 456"/>
                  <a:gd name="T1" fmla="*/ 0 h 432"/>
                  <a:gd name="T2" fmla="*/ 456 w 456"/>
                  <a:gd name="T3" fmla="*/ 432 h 432"/>
                  <a:gd name="T4" fmla="*/ 0 60000 65536"/>
                  <a:gd name="T5" fmla="*/ 0 60000 65536"/>
                  <a:gd name="T6" fmla="*/ 0 w 456"/>
                  <a:gd name="T7" fmla="*/ 0 h 432"/>
                  <a:gd name="T8" fmla="*/ 456 w 456"/>
                  <a:gd name="T9" fmla="*/ 432 h 4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6" h="432">
                    <a:moveTo>
                      <a:pt x="0" y="0"/>
                    </a:moveTo>
                    <a:lnTo>
                      <a:pt x="456" y="432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Freeform 123"/>
              <p:cNvSpPr>
                <a:spLocks/>
              </p:cNvSpPr>
              <p:nvPr/>
            </p:nvSpPr>
            <p:spPr bwMode="auto">
              <a:xfrm>
                <a:off x="4114" y="1240"/>
                <a:ext cx="536" cy="840"/>
              </a:xfrm>
              <a:custGeom>
                <a:avLst/>
                <a:gdLst>
                  <a:gd name="T0" fmla="*/ 0 w 536"/>
                  <a:gd name="T1" fmla="*/ 0 h 840"/>
                  <a:gd name="T2" fmla="*/ 536 w 536"/>
                  <a:gd name="T3" fmla="*/ 840 h 840"/>
                  <a:gd name="T4" fmla="*/ 0 60000 65536"/>
                  <a:gd name="T5" fmla="*/ 0 60000 65536"/>
                  <a:gd name="T6" fmla="*/ 0 w 536"/>
                  <a:gd name="T7" fmla="*/ 0 h 840"/>
                  <a:gd name="T8" fmla="*/ 536 w 536"/>
                  <a:gd name="T9" fmla="*/ 840 h 8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36" h="840">
                    <a:moveTo>
                      <a:pt x="0" y="0"/>
                    </a:moveTo>
                    <a:lnTo>
                      <a:pt x="536" y="840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Freeform 124"/>
              <p:cNvSpPr>
                <a:spLocks/>
              </p:cNvSpPr>
              <p:nvPr/>
            </p:nvSpPr>
            <p:spPr bwMode="auto">
              <a:xfrm>
                <a:off x="4202" y="760"/>
                <a:ext cx="432" cy="1352"/>
              </a:xfrm>
              <a:custGeom>
                <a:avLst/>
                <a:gdLst>
                  <a:gd name="T0" fmla="*/ 0 w 432"/>
                  <a:gd name="T1" fmla="*/ 1352 h 1352"/>
                  <a:gd name="T2" fmla="*/ 432 w 432"/>
                  <a:gd name="T3" fmla="*/ 0 h 1352"/>
                  <a:gd name="T4" fmla="*/ 0 60000 65536"/>
                  <a:gd name="T5" fmla="*/ 0 60000 65536"/>
                  <a:gd name="T6" fmla="*/ 0 w 432"/>
                  <a:gd name="T7" fmla="*/ 0 h 1352"/>
                  <a:gd name="T8" fmla="*/ 432 w 432"/>
                  <a:gd name="T9" fmla="*/ 1352 h 13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2" h="1352">
                    <a:moveTo>
                      <a:pt x="0" y="1352"/>
                    </a:moveTo>
                    <a:lnTo>
                      <a:pt x="432" y="0"/>
                    </a:ln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Text Box 135"/>
              <p:cNvSpPr txBox="1">
                <a:spLocks noChangeArrowheads="1"/>
              </p:cNvSpPr>
              <p:nvPr/>
            </p:nvSpPr>
            <p:spPr bwMode="auto">
              <a:xfrm>
                <a:off x="3199" y="1209"/>
                <a:ext cx="2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accent2"/>
                    </a:solidFill>
                  </a:rPr>
                  <a:t>s</a:t>
                </a:r>
              </a:p>
            </p:txBody>
          </p:sp>
          <p:sp>
            <p:nvSpPr>
              <p:cNvPr id="19493" name="Text Box 136"/>
              <p:cNvSpPr txBox="1">
                <a:spLocks noChangeArrowheads="1"/>
              </p:cNvSpPr>
              <p:nvPr/>
            </p:nvSpPr>
            <p:spPr bwMode="auto">
              <a:xfrm>
                <a:off x="5438" y="1209"/>
                <a:ext cx="17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i="1">
                    <a:solidFill>
                      <a:schemeClr val="accent2"/>
                    </a:solidFill>
                  </a:rPr>
                  <a:t>t</a:t>
                </a:r>
              </a:p>
            </p:txBody>
          </p:sp>
          <p:sp>
            <p:nvSpPr>
              <p:cNvPr id="19494" name="Freeform 137"/>
              <p:cNvSpPr>
                <a:spLocks/>
              </p:cNvSpPr>
              <p:nvPr/>
            </p:nvSpPr>
            <p:spPr bwMode="auto">
              <a:xfrm>
                <a:off x="3450" y="1416"/>
                <a:ext cx="648" cy="672"/>
              </a:xfrm>
              <a:custGeom>
                <a:avLst/>
                <a:gdLst>
                  <a:gd name="T0" fmla="*/ 0 w 648"/>
                  <a:gd name="T1" fmla="*/ 0 h 672"/>
                  <a:gd name="T2" fmla="*/ 648 w 648"/>
                  <a:gd name="T3" fmla="*/ 672 h 672"/>
                  <a:gd name="T4" fmla="*/ 0 60000 65536"/>
                  <a:gd name="T5" fmla="*/ 0 60000 65536"/>
                  <a:gd name="T6" fmla="*/ 0 w 648"/>
                  <a:gd name="T7" fmla="*/ 0 h 672"/>
                  <a:gd name="T8" fmla="*/ 648 w 648"/>
                  <a:gd name="T9" fmla="*/ 672 h 6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8" h="672">
                    <a:moveTo>
                      <a:pt x="0" y="0"/>
                    </a:moveTo>
                    <a:lnTo>
                      <a:pt x="648" y="672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5" name="Freeform 138"/>
              <p:cNvSpPr>
                <a:spLocks/>
              </p:cNvSpPr>
              <p:nvPr/>
            </p:nvSpPr>
            <p:spPr bwMode="auto">
              <a:xfrm>
                <a:off x="3450" y="1392"/>
                <a:ext cx="624" cy="280"/>
              </a:xfrm>
              <a:custGeom>
                <a:avLst/>
                <a:gdLst>
                  <a:gd name="T0" fmla="*/ 0 w 624"/>
                  <a:gd name="T1" fmla="*/ 0 h 280"/>
                  <a:gd name="T2" fmla="*/ 624 w 624"/>
                  <a:gd name="T3" fmla="*/ 280 h 280"/>
                  <a:gd name="T4" fmla="*/ 0 60000 65536"/>
                  <a:gd name="T5" fmla="*/ 0 60000 65536"/>
                  <a:gd name="T6" fmla="*/ 0 w 624"/>
                  <a:gd name="T7" fmla="*/ 0 h 280"/>
                  <a:gd name="T8" fmla="*/ 624 w 624"/>
                  <a:gd name="T9" fmla="*/ 280 h 2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4" h="280">
                    <a:moveTo>
                      <a:pt x="0" y="0"/>
                    </a:moveTo>
                    <a:lnTo>
                      <a:pt x="624" y="280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6" name="Freeform 139"/>
              <p:cNvSpPr>
                <a:spLocks/>
              </p:cNvSpPr>
              <p:nvPr/>
            </p:nvSpPr>
            <p:spPr bwMode="auto">
              <a:xfrm>
                <a:off x="3450" y="1208"/>
                <a:ext cx="632" cy="160"/>
              </a:xfrm>
              <a:custGeom>
                <a:avLst/>
                <a:gdLst>
                  <a:gd name="T0" fmla="*/ 0 w 632"/>
                  <a:gd name="T1" fmla="*/ 160 h 160"/>
                  <a:gd name="T2" fmla="*/ 632 w 632"/>
                  <a:gd name="T3" fmla="*/ 0 h 160"/>
                  <a:gd name="T4" fmla="*/ 0 60000 65536"/>
                  <a:gd name="T5" fmla="*/ 0 60000 65536"/>
                  <a:gd name="T6" fmla="*/ 0 w 632"/>
                  <a:gd name="T7" fmla="*/ 0 h 160"/>
                  <a:gd name="T8" fmla="*/ 632 w 632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32" h="160">
                    <a:moveTo>
                      <a:pt x="0" y="160"/>
                    </a:moveTo>
                    <a:lnTo>
                      <a:pt x="632" y="0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Freeform 140"/>
              <p:cNvSpPr>
                <a:spLocks/>
              </p:cNvSpPr>
              <p:nvPr/>
            </p:nvSpPr>
            <p:spPr bwMode="auto">
              <a:xfrm>
                <a:off x="3434" y="752"/>
                <a:ext cx="640" cy="608"/>
              </a:xfrm>
              <a:custGeom>
                <a:avLst/>
                <a:gdLst>
                  <a:gd name="T0" fmla="*/ 0 w 640"/>
                  <a:gd name="T1" fmla="*/ 608 h 608"/>
                  <a:gd name="T2" fmla="*/ 640 w 640"/>
                  <a:gd name="T3" fmla="*/ 0 h 608"/>
                  <a:gd name="T4" fmla="*/ 0 60000 65536"/>
                  <a:gd name="T5" fmla="*/ 0 60000 65536"/>
                  <a:gd name="T6" fmla="*/ 0 w 640"/>
                  <a:gd name="T7" fmla="*/ 0 h 608"/>
                  <a:gd name="T8" fmla="*/ 640 w 640"/>
                  <a:gd name="T9" fmla="*/ 608 h 6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0" h="608">
                    <a:moveTo>
                      <a:pt x="0" y="608"/>
                    </a:moveTo>
                    <a:lnTo>
                      <a:pt x="640" y="0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Freeform 141"/>
              <p:cNvSpPr>
                <a:spLocks/>
              </p:cNvSpPr>
              <p:nvPr/>
            </p:nvSpPr>
            <p:spPr bwMode="auto">
              <a:xfrm flipH="1">
                <a:off x="4714" y="1392"/>
                <a:ext cx="648" cy="672"/>
              </a:xfrm>
              <a:custGeom>
                <a:avLst/>
                <a:gdLst>
                  <a:gd name="T0" fmla="*/ 0 w 648"/>
                  <a:gd name="T1" fmla="*/ 0 h 672"/>
                  <a:gd name="T2" fmla="*/ 648 w 648"/>
                  <a:gd name="T3" fmla="*/ 672 h 672"/>
                  <a:gd name="T4" fmla="*/ 0 60000 65536"/>
                  <a:gd name="T5" fmla="*/ 0 60000 65536"/>
                  <a:gd name="T6" fmla="*/ 0 w 648"/>
                  <a:gd name="T7" fmla="*/ 0 h 672"/>
                  <a:gd name="T8" fmla="*/ 648 w 648"/>
                  <a:gd name="T9" fmla="*/ 672 h 67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8" h="672">
                    <a:moveTo>
                      <a:pt x="0" y="0"/>
                    </a:moveTo>
                    <a:lnTo>
                      <a:pt x="648" y="672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Freeform 142"/>
              <p:cNvSpPr>
                <a:spLocks/>
              </p:cNvSpPr>
              <p:nvPr/>
            </p:nvSpPr>
            <p:spPr bwMode="auto">
              <a:xfrm flipH="1">
                <a:off x="4714" y="1368"/>
                <a:ext cx="624" cy="280"/>
              </a:xfrm>
              <a:custGeom>
                <a:avLst/>
                <a:gdLst>
                  <a:gd name="T0" fmla="*/ 0 w 624"/>
                  <a:gd name="T1" fmla="*/ 0 h 280"/>
                  <a:gd name="T2" fmla="*/ 624 w 624"/>
                  <a:gd name="T3" fmla="*/ 280 h 280"/>
                  <a:gd name="T4" fmla="*/ 0 60000 65536"/>
                  <a:gd name="T5" fmla="*/ 0 60000 65536"/>
                  <a:gd name="T6" fmla="*/ 0 w 624"/>
                  <a:gd name="T7" fmla="*/ 0 h 280"/>
                  <a:gd name="T8" fmla="*/ 624 w 624"/>
                  <a:gd name="T9" fmla="*/ 280 h 2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4" h="280">
                    <a:moveTo>
                      <a:pt x="0" y="0"/>
                    </a:moveTo>
                    <a:lnTo>
                      <a:pt x="624" y="280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Freeform 143"/>
              <p:cNvSpPr>
                <a:spLocks/>
              </p:cNvSpPr>
              <p:nvPr/>
            </p:nvSpPr>
            <p:spPr bwMode="auto">
              <a:xfrm flipH="1">
                <a:off x="4714" y="1184"/>
                <a:ext cx="632" cy="160"/>
              </a:xfrm>
              <a:custGeom>
                <a:avLst/>
                <a:gdLst>
                  <a:gd name="T0" fmla="*/ 0 w 632"/>
                  <a:gd name="T1" fmla="*/ 160 h 160"/>
                  <a:gd name="T2" fmla="*/ 632 w 632"/>
                  <a:gd name="T3" fmla="*/ 0 h 160"/>
                  <a:gd name="T4" fmla="*/ 0 60000 65536"/>
                  <a:gd name="T5" fmla="*/ 0 60000 65536"/>
                  <a:gd name="T6" fmla="*/ 0 w 632"/>
                  <a:gd name="T7" fmla="*/ 0 h 160"/>
                  <a:gd name="T8" fmla="*/ 632 w 632"/>
                  <a:gd name="T9" fmla="*/ 160 h 1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32" h="160">
                    <a:moveTo>
                      <a:pt x="0" y="160"/>
                    </a:moveTo>
                    <a:lnTo>
                      <a:pt x="632" y="0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Freeform 144"/>
              <p:cNvSpPr>
                <a:spLocks/>
              </p:cNvSpPr>
              <p:nvPr/>
            </p:nvSpPr>
            <p:spPr bwMode="auto">
              <a:xfrm flipH="1">
                <a:off x="4698" y="728"/>
                <a:ext cx="640" cy="608"/>
              </a:xfrm>
              <a:custGeom>
                <a:avLst/>
                <a:gdLst>
                  <a:gd name="T0" fmla="*/ 0 w 640"/>
                  <a:gd name="T1" fmla="*/ 608 h 608"/>
                  <a:gd name="T2" fmla="*/ 640 w 640"/>
                  <a:gd name="T3" fmla="*/ 0 h 608"/>
                  <a:gd name="T4" fmla="*/ 0 60000 65536"/>
                  <a:gd name="T5" fmla="*/ 0 60000 65536"/>
                  <a:gd name="T6" fmla="*/ 0 w 640"/>
                  <a:gd name="T7" fmla="*/ 0 h 608"/>
                  <a:gd name="T8" fmla="*/ 640 w 640"/>
                  <a:gd name="T9" fmla="*/ 608 h 6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40" h="608">
                    <a:moveTo>
                      <a:pt x="0" y="608"/>
                    </a:moveTo>
                    <a:lnTo>
                      <a:pt x="640" y="0"/>
                    </a:lnTo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3" name="Text Box 173"/>
            <p:cNvSpPr txBox="1">
              <a:spLocks noChangeArrowheads="1"/>
            </p:cNvSpPr>
            <p:nvPr/>
          </p:nvSpPr>
          <p:spPr bwMode="auto">
            <a:xfrm>
              <a:off x="2976" y="618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New Flow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9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Application: Matching</a:t>
            </a:r>
            <a:endParaRPr lang="en-CA" altLang="en-US" smtClean="0"/>
          </a:p>
        </p:txBody>
      </p:sp>
      <p:graphicFrame>
        <p:nvGraphicFramePr>
          <p:cNvPr id="808963" name="Group 3"/>
          <p:cNvGraphicFramePr>
            <a:graphicFrameLocks noGrp="1"/>
          </p:cNvGraphicFramePr>
          <p:nvPr/>
        </p:nvGraphicFramePr>
        <p:xfrm>
          <a:off x="2414588" y="685800"/>
          <a:ext cx="3048000" cy="304800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Sam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Mary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Bob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Beth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John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Sue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Fred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Ann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0492" name="Group 24"/>
          <p:cNvGrpSpPr>
            <a:grpSpLocks/>
          </p:cNvGrpSpPr>
          <p:nvPr/>
        </p:nvGrpSpPr>
        <p:grpSpPr bwMode="auto">
          <a:xfrm>
            <a:off x="2109788" y="762000"/>
            <a:ext cx="3857625" cy="3124200"/>
            <a:chOff x="240" y="1728"/>
            <a:chExt cx="2430" cy="1968"/>
          </a:xfrm>
        </p:grpSpPr>
        <p:pic>
          <p:nvPicPr>
            <p:cNvPr id="20514" name="Picture 25" descr="j01984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688"/>
              <a:ext cx="39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5" name="Picture 26" descr="j03967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" y="3168"/>
              <a:ext cx="45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6" name="Picture 27" descr="j02330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728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7" name="Picture 28" descr="j03342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160"/>
              <a:ext cx="30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8" name="Picture 29" descr="j023290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728"/>
              <a:ext cx="23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9" name="Picture 30" descr="j023213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56"/>
              <a:ext cx="475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0" name="Picture 31" descr="j039751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688"/>
              <a:ext cx="38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1" name="Picture 32" descr="j03342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120"/>
              <a:ext cx="333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93" name="Group 33"/>
          <p:cNvGrpSpPr>
            <a:grpSpLocks/>
          </p:cNvGrpSpPr>
          <p:nvPr/>
        </p:nvGrpSpPr>
        <p:grpSpPr bwMode="auto">
          <a:xfrm>
            <a:off x="3479800" y="1066800"/>
            <a:ext cx="838200" cy="2286000"/>
            <a:chOff x="1104" y="1920"/>
            <a:chExt cx="528" cy="1440"/>
          </a:xfrm>
        </p:grpSpPr>
        <p:sp>
          <p:nvSpPr>
            <p:cNvPr id="20507" name="Line 34"/>
            <p:cNvSpPr>
              <a:spLocks noChangeShapeType="1"/>
            </p:cNvSpPr>
            <p:nvPr/>
          </p:nvSpPr>
          <p:spPr bwMode="auto">
            <a:xfrm>
              <a:off x="1152" y="1920"/>
              <a:ext cx="336" cy="100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35"/>
            <p:cNvSpPr>
              <a:spLocks noChangeShapeType="1"/>
            </p:cNvSpPr>
            <p:nvPr/>
          </p:nvSpPr>
          <p:spPr bwMode="auto">
            <a:xfrm>
              <a:off x="1104" y="2400"/>
              <a:ext cx="384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36"/>
            <p:cNvSpPr>
              <a:spLocks noChangeShapeType="1"/>
            </p:cNvSpPr>
            <p:nvPr/>
          </p:nvSpPr>
          <p:spPr bwMode="auto">
            <a:xfrm flipV="1">
              <a:off x="1152" y="1968"/>
              <a:ext cx="432" cy="9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37"/>
            <p:cNvSpPr>
              <a:spLocks noChangeShapeType="1"/>
            </p:cNvSpPr>
            <p:nvPr/>
          </p:nvSpPr>
          <p:spPr bwMode="auto">
            <a:xfrm flipV="1">
              <a:off x="1200" y="3360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38"/>
            <p:cNvSpPr>
              <a:spLocks noChangeShapeType="1"/>
            </p:cNvSpPr>
            <p:nvPr/>
          </p:nvSpPr>
          <p:spPr bwMode="auto">
            <a:xfrm>
              <a:off x="1152" y="1920"/>
              <a:ext cx="480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9"/>
            <p:cNvSpPr>
              <a:spLocks noChangeShapeType="1"/>
            </p:cNvSpPr>
            <p:nvPr/>
          </p:nvSpPr>
          <p:spPr bwMode="auto">
            <a:xfrm>
              <a:off x="1104" y="2400"/>
              <a:ext cx="528" cy="96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40"/>
            <p:cNvSpPr>
              <a:spLocks noChangeShapeType="1"/>
            </p:cNvSpPr>
            <p:nvPr/>
          </p:nvSpPr>
          <p:spPr bwMode="auto">
            <a:xfrm flipV="1">
              <a:off x="1200" y="1968"/>
              <a:ext cx="384" cy="13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479800" y="1066800"/>
            <a:ext cx="838200" cy="2286000"/>
            <a:chOff x="3168" y="2016"/>
            <a:chExt cx="528" cy="1440"/>
          </a:xfrm>
        </p:grpSpPr>
        <p:sp>
          <p:nvSpPr>
            <p:cNvPr id="20503" name="Line 42"/>
            <p:cNvSpPr>
              <a:spLocks noChangeShapeType="1"/>
            </p:cNvSpPr>
            <p:nvPr/>
          </p:nvSpPr>
          <p:spPr bwMode="auto">
            <a:xfrm>
              <a:off x="3168" y="2496"/>
              <a:ext cx="384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43"/>
            <p:cNvSpPr>
              <a:spLocks noChangeShapeType="1"/>
            </p:cNvSpPr>
            <p:nvPr/>
          </p:nvSpPr>
          <p:spPr bwMode="auto">
            <a:xfrm flipV="1">
              <a:off x="3216" y="2064"/>
              <a:ext cx="432" cy="9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44"/>
            <p:cNvSpPr>
              <a:spLocks noChangeShapeType="1"/>
            </p:cNvSpPr>
            <p:nvPr/>
          </p:nvSpPr>
          <p:spPr bwMode="auto">
            <a:xfrm flipV="1">
              <a:off x="3264" y="3456"/>
              <a:ext cx="43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45"/>
            <p:cNvSpPr>
              <a:spLocks noChangeShapeType="1"/>
            </p:cNvSpPr>
            <p:nvPr/>
          </p:nvSpPr>
          <p:spPr bwMode="auto">
            <a:xfrm>
              <a:off x="3216" y="2016"/>
              <a:ext cx="480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Text Box 46"/>
          <p:cNvSpPr txBox="1">
            <a:spLocks noChangeArrowheads="1"/>
          </p:cNvSpPr>
          <p:nvPr/>
        </p:nvSpPr>
        <p:spPr bwMode="auto">
          <a:xfrm>
            <a:off x="2871788" y="3648075"/>
            <a:ext cx="2779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Who loves whom.</a:t>
            </a:r>
          </a:p>
        </p:txBody>
      </p:sp>
      <p:sp>
        <p:nvSpPr>
          <p:cNvPr id="20496" name="Text Box 47"/>
          <p:cNvSpPr txBox="1">
            <a:spLocks noChangeArrowheads="1"/>
          </p:cNvSpPr>
          <p:nvPr/>
        </p:nvSpPr>
        <p:spPr bwMode="auto">
          <a:xfrm>
            <a:off x="1601788" y="4129088"/>
            <a:ext cx="53244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/>
              <a:t>Who should be matched with whom</a:t>
            </a:r>
            <a:br>
              <a:rPr lang="en-US" altLang="en-US"/>
            </a:br>
            <a:r>
              <a:rPr lang="en-US" altLang="en-US"/>
              <a:t>so as many as possible matched</a:t>
            </a:r>
            <a:br>
              <a:rPr lang="en-US" altLang="en-US"/>
            </a:br>
            <a:r>
              <a:rPr lang="en-US" altLang="en-US"/>
              <a:t>and nobody matched twice?</a:t>
            </a:r>
          </a:p>
        </p:txBody>
      </p:sp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3479800" y="1066800"/>
            <a:ext cx="838200" cy="2286000"/>
            <a:chOff x="3936" y="768"/>
            <a:chExt cx="528" cy="1440"/>
          </a:xfrm>
        </p:grpSpPr>
        <p:sp>
          <p:nvSpPr>
            <p:cNvPr id="20500" name="Line 49"/>
            <p:cNvSpPr>
              <a:spLocks noChangeShapeType="1"/>
            </p:cNvSpPr>
            <p:nvPr/>
          </p:nvSpPr>
          <p:spPr bwMode="auto">
            <a:xfrm>
              <a:off x="3984" y="768"/>
              <a:ext cx="336" cy="10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50"/>
            <p:cNvSpPr>
              <a:spLocks noChangeShapeType="1"/>
            </p:cNvSpPr>
            <p:nvPr/>
          </p:nvSpPr>
          <p:spPr bwMode="auto">
            <a:xfrm>
              <a:off x="3936" y="1248"/>
              <a:ext cx="528" cy="96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51"/>
            <p:cNvSpPr>
              <a:spLocks noChangeShapeType="1"/>
            </p:cNvSpPr>
            <p:nvPr/>
          </p:nvSpPr>
          <p:spPr bwMode="auto">
            <a:xfrm flipV="1">
              <a:off x="4032" y="816"/>
              <a:ext cx="384" cy="13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12" name="Text Box 52"/>
          <p:cNvSpPr txBox="1">
            <a:spLocks noChangeArrowheads="1"/>
          </p:cNvSpPr>
          <p:nvPr/>
        </p:nvSpPr>
        <p:spPr bwMode="auto">
          <a:xfrm>
            <a:off x="6175375" y="1514475"/>
            <a:ext cx="29352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/>
              <a:t>3 matches</a:t>
            </a:r>
            <a:br>
              <a:rPr lang="en-US" altLang="en-US"/>
            </a:br>
            <a:r>
              <a:rPr lang="en-US" altLang="en-US"/>
              <a:t>  Can we do better?</a:t>
            </a:r>
          </a:p>
        </p:txBody>
      </p:sp>
      <p:sp>
        <p:nvSpPr>
          <p:cNvPr id="809013" name="Text Box 53"/>
          <p:cNvSpPr txBox="1">
            <a:spLocks noChangeArrowheads="1"/>
          </p:cNvSpPr>
          <p:nvPr/>
        </p:nvSpPr>
        <p:spPr bwMode="auto">
          <a:xfrm>
            <a:off x="6172200" y="2438400"/>
            <a:ext cx="16129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/>
              <a:t>4 matches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9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09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2" grpId="0"/>
      <p:bldP spid="809012" grpId="1"/>
      <p:bldP spid="8090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ext Box 2"/>
          <p:cNvSpPr txBox="1">
            <a:spLocks noChangeArrowheads="1"/>
          </p:cNvSpPr>
          <p:nvPr/>
        </p:nvSpPr>
        <p:spPr bwMode="auto">
          <a:xfrm>
            <a:off x="381000" y="1011238"/>
            <a:ext cx="85344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Ingredients: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Instances:</a:t>
            </a:r>
            <a:r>
              <a:rPr lang="en-US" altLang="en-US"/>
              <a:t> The possible inputs to the problem. 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Solutions for Instance:</a:t>
            </a:r>
            <a:r>
              <a:rPr lang="en-US" altLang="en-US"/>
              <a:t> Each instance has an exponentially large set of solutions. 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Cost of Solution:</a:t>
            </a:r>
            <a:r>
              <a:rPr lang="en-US" altLang="en-US"/>
              <a:t> Each solution has an easy to compute cost or value.  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Specification</a:t>
            </a:r>
            <a:r>
              <a:rPr lang="en-US" altLang="en-US"/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Preconditions:</a:t>
            </a:r>
            <a:r>
              <a:rPr lang="en-US" altLang="en-US"/>
              <a:t> The input is one instance.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Postconditions:</a:t>
            </a:r>
            <a:r>
              <a:rPr lang="en-US" altLang="en-US"/>
              <a:t> An valid solution with optimal cost. (minimum or maximum)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</a:rPr>
              <a:t>Optimization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3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3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3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3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3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3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3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3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3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3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3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0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Hill Climbing</a:t>
            </a:r>
          </a:p>
        </p:txBody>
      </p:sp>
      <p:sp>
        <p:nvSpPr>
          <p:cNvPr id="786468" name="Freeform 36"/>
          <p:cNvSpPr>
            <a:spLocks/>
          </p:cNvSpPr>
          <p:nvPr/>
        </p:nvSpPr>
        <p:spPr bwMode="auto">
          <a:xfrm>
            <a:off x="457200" y="3124200"/>
            <a:ext cx="8559800" cy="3524250"/>
          </a:xfrm>
          <a:custGeom>
            <a:avLst/>
            <a:gdLst>
              <a:gd name="T0" fmla="*/ 0 w 5392"/>
              <a:gd name="T1" fmla="*/ 2147483647 h 2220"/>
              <a:gd name="T2" fmla="*/ 2147483647 w 5392"/>
              <a:gd name="T3" fmla="*/ 2147483647 h 2220"/>
              <a:gd name="T4" fmla="*/ 2147483647 w 5392"/>
              <a:gd name="T5" fmla="*/ 2147483647 h 2220"/>
              <a:gd name="T6" fmla="*/ 2147483647 w 5392"/>
              <a:gd name="T7" fmla="*/ 2147483647 h 2220"/>
              <a:gd name="T8" fmla="*/ 2147483647 w 5392"/>
              <a:gd name="T9" fmla="*/ 2147483647 h 2220"/>
              <a:gd name="T10" fmla="*/ 2147483647 w 5392"/>
              <a:gd name="T11" fmla="*/ 2147483647 h 2220"/>
              <a:gd name="T12" fmla="*/ 2147483647 w 5392"/>
              <a:gd name="T13" fmla="*/ 2147483647 h 2220"/>
              <a:gd name="T14" fmla="*/ 2147483647 w 5392"/>
              <a:gd name="T15" fmla="*/ 2147483647 h 2220"/>
              <a:gd name="T16" fmla="*/ 2147483647 w 5392"/>
              <a:gd name="T17" fmla="*/ 2147483647 h 2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92"/>
              <a:gd name="T28" fmla="*/ 0 h 2220"/>
              <a:gd name="T29" fmla="*/ 5392 w 5392"/>
              <a:gd name="T30" fmla="*/ 2220 h 22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92" h="2220">
                <a:moveTo>
                  <a:pt x="0" y="2206"/>
                </a:moveTo>
                <a:cubicBezTo>
                  <a:pt x="172" y="2219"/>
                  <a:pt x="327" y="2220"/>
                  <a:pt x="499" y="2108"/>
                </a:cubicBezTo>
                <a:cubicBezTo>
                  <a:pt x="671" y="1996"/>
                  <a:pt x="845" y="1681"/>
                  <a:pt x="1032" y="1535"/>
                </a:cubicBezTo>
                <a:cubicBezTo>
                  <a:pt x="1219" y="1389"/>
                  <a:pt x="1432" y="1260"/>
                  <a:pt x="1624" y="1231"/>
                </a:cubicBezTo>
                <a:cubicBezTo>
                  <a:pt x="1816" y="1202"/>
                  <a:pt x="2012" y="1367"/>
                  <a:pt x="2184" y="1359"/>
                </a:cubicBezTo>
                <a:cubicBezTo>
                  <a:pt x="2356" y="1351"/>
                  <a:pt x="2448" y="1360"/>
                  <a:pt x="2656" y="1183"/>
                </a:cubicBezTo>
                <a:cubicBezTo>
                  <a:pt x="2864" y="1006"/>
                  <a:pt x="3156" y="440"/>
                  <a:pt x="3432" y="295"/>
                </a:cubicBezTo>
                <a:cubicBezTo>
                  <a:pt x="3708" y="150"/>
                  <a:pt x="3985" y="0"/>
                  <a:pt x="4312" y="311"/>
                </a:cubicBezTo>
                <a:cubicBezTo>
                  <a:pt x="4639" y="622"/>
                  <a:pt x="5167" y="1774"/>
                  <a:pt x="5392" y="215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6471" name="Freeform 39"/>
          <p:cNvSpPr>
            <a:spLocks/>
          </p:cNvSpPr>
          <p:nvPr/>
        </p:nvSpPr>
        <p:spPr bwMode="auto">
          <a:xfrm>
            <a:off x="457200" y="3105150"/>
            <a:ext cx="8559800" cy="3524250"/>
          </a:xfrm>
          <a:custGeom>
            <a:avLst/>
            <a:gdLst>
              <a:gd name="T0" fmla="*/ 0 w 5392"/>
              <a:gd name="T1" fmla="*/ 2147483647 h 2220"/>
              <a:gd name="T2" fmla="*/ 2147483647 w 5392"/>
              <a:gd name="T3" fmla="*/ 2147483647 h 2220"/>
              <a:gd name="T4" fmla="*/ 2147483647 w 5392"/>
              <a:gd name="T5" fmla="*/ 2147483647 h 2220"/>
              <a:gd name="T6" fmla="*/ 2147483647 w 5392"/>
              <a:gd name="T7" fmla="*/ 2147483647 h 2220"/>
              <a:gd name="T8" fmla="*/ 2147483647 w 5392"/>
              <a:gd name="T9" fmla="*/ 2147483647 h 2220"/>
              <a:gd name="T10" fmla="*/ 2147483647 w 5392"/>
              <a:gd name="T11" fmla="*/ 2147483647 h 2220"/>
              <a:gd name="T12" fmla="*/ 2147483647 w 5392"/>
              <a:gd name="T13" fmla="*/ 2147483647 h 2220"/>
              <a:gd name="T14" fmla="*/ 2147483647 w 5392"/>
              <a:gd name="T15" fmla="*/ 2147483647 h 2220"/>
              <a:gd name="T16" fmla="*/ 2147483647 w 5392"/>
              <a:gd name="T17" fmla="*/ 2147483647 h 2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92"/>
              <a:gd name="T28" fmla="*/ 0 h 2220"/>
              <a:gd name="T29" fmla="*/ 5392 w 5392"/>
              <a:gd name="T30" fmla="*/ 2220 h 22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92" h="2220">
                <a:moveTo>
                  <a:pt x="0" y="2206"/>
                </a:moveTo>
                <a:cubicBezTo>
                  <a:pt x="172" y="2219"/>
                  <a:pt x="327" y="2220"/>
                  <a:pt x="499" y="2108"/>
                </a:cubicBezTo>
                <a:cubicBezTo>
                  <a:pt x="671" y="1996"/>
                  <a:pt x="845" y="1681"/>
                  <a:pt x="1032" y="1535"/>
                </a:cubicBezTo>
                <a:cubicBezTo>
                  <a:pt x="1219" y="1389"/>
                  <a:pt x="1413" y="1293"/>
                  <a:pt x="1624" y="1231"/>
                </a:cubicBezTo>
                <a:cubicBezTo>
                  <a:pt x="1835" y="1169"/>
                  <a:pt x="2117" y="1196"/>
                  <a:pt x="2296" y="1160"/>
                </a:cubicBezTo>
                <a:cubicBezTo>
                  <a:pt x="2475" y="1124"/>
                  <a:pt x="2507" y="1160"/>
                  <a:pt x="2696" y="1016"/>
                </a:cubicBezTo>
                <a:cubicBezTo>
                  <a:pt x="2885" y="872"/>
                  <a:pt x="3163" y="412"/>
                  <a:pt x="3432" y="295"/>
                </a:cubicBezTo>
                <a:cubicBezTo>
                  <a:pt x="3701" y="178"/>
                  <a:pt x="3985" y="0"/>
                  <a:pt x="4312" y="311"/>
                </a:cubicBezTo>
                <a:cubicBezTo>
                  <a:pt x="4639" y="622"/>
                  <a:pt x="5167" y="1774"/>
                  <a:pt x="5392" y="215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86473" name="Text Box 41"/>
          <p:cNvSpPr txBox="1">
            <a:spLocks noChangeArrowheads="1"/>
          </p:cNvSpPr>
          <p:nvPr/>
        </p:nvSpPr>
        <p:spPr bwMode="auto">
          <a:xfrm>
            <a:off x="668338" y="990600"/>
            <a:ext cx="1730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000"/>
              <a:t>Problems:</a:t>
            </a:r>
          </a:p>
        </p:txBody>
      </p:sp>
      <p:sp>
        <p:nvSpPr>
          <p:cNvPr id="786474" name="Text Box 42"/>
          <p:cNvSpPr txBox="1">
            <a:spLocks noChangeArrowheads="1"/>
          </p:cNvSpPr>
          <p:nvPr/>
        </p:nvSpPr>
        <p:spPr bwMode="auto">
          <a:xfrm>
            <a:off x="914400" y="1584325"/>
            <a:ext cx="38036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000"/>
              <a:t>Can our Network Flow </a:t>
            </a:r>
            <a:br>
              <a:rPr lang="en-US" altLang="en-US" sz="3000"/>
            </a:br>
            <a:r>
              <a:rPr lang="en-US" altLang="en-US" sz="3000"/>
              <a:t>Algorithm get stuck </a:t>
            </a:r>
            <a:br>
              <a:rPr lang="en-US" altLang="en-US" sz="3000"/>
            </a:br>
            <a:r>
              <a:rPr lang="en-US" altLang="en-US" sz="3000"/>
              <a:t>in a local maximum?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743200" y="2590800"/>
            <a:ext cx="6096000" cy="2514600"/>
            <a:chOff x="1728" y="1632"/>
            <a:chExt cx="3840" cy="1584"/>
          </a:xfrm>
        </p:grpSpPr>
        <p:grpSp>
          <p:nvGrpSpPr>
            <p:cNvPr id="21520" name="Group 43"/>
            <p:cNvGrpSpPr>
              <a:grpSpLocks/>
            </p:cNvGrpSpPr>
            <p:nvPr/>
          </p:nvGrpSpPr>
          <p:grpSpPr bwMode="auto">
            <a:xfrm>
              <a:off x="1728" y="2768"/>
              <a:ext cx="240" cy="448"/>
              <a:chOff x="2432" y="1328"/>
              <a:chExt cx="906" cy="2075"/>
            </a:xfrm>
          </p:grpSpPr>
          <p:sp>
            <p:nvSpPr>
              <p:cNvPr id="21530" name="Freeform 44"/>
              <p:cNvSpPr>
                <a:spLocks/>
              </p:cNvSpPr>
              <p:nvPr/>
            </p:nvSpPr>
            <p:spPr bwMode="auto">
              <a:xfrm>
                <a:off x="2594" y="1328"/>
                <a:ext cx="450" cy="433"/>
              </a:xfrm>
              <a:custGeom>
                <a:avLst/>
                <a:gdLst>
                  <a:gd name="T0" fmla="*/ 390 w 410"/>
                  <a:gd name="T1" fmla="*/ 151 h 406"/>
                  <a:gd name="T2" fmla="*/ 314 w 410"/>
                  <a:gd name="T3" fmla="*/ 53 h 406"/>
                  <a:gd name="T4" fmla="*/ 241 w 410"/>
                  <a:gd name="T5" fmla="*/ 0 h 406"/>
                  <a:gd name="T6" fmla="*/ 153 w 410"/>
                  <a:gd name="T7" fmla="*/ 0 h 406"/>
                  <a:gd name="T8" fmla="*/ 58 w 410"/>
                  <a:gd name="T9" fmla="*/ 34 h 406"/>
                  <a:gd name="T10" fmla="*/ 14 w 410"/>
                  <a:gd name="T11" fmla="*/ 92 h 406"/>
                  <a:gd name="T12" fmla="*/ 0 w 410"/>
                  <a:gd name="T13" fmla="*/ 171 h 406"/>
                  <a:gd name="T14" fmla="*/ 14 w 410"/>
                  <a:gd name="T15" fmla="*/ 275 h 406"/>
                  <a:gd name="T16" fmla="*/ 72 w 410"/>
                  <a:gd name="T17" fmla="*/ 394 h 406"/>
                  <a:gd name="T18" fmla="*/ 176 w 410"/>
                  <a:gd name="T19" fmla="*/ 472 h 406"/>
                  <a:gd name="T20" fmla="*/ 256 w 410"/>
                  <a:gd name="T21" fmla="*/ 511 h 406"/>
                  <a:gd name="T22" fmla="*/ 337 w 410"/>
                  <a:gd name="T23" fmla="*/ 526 h 406"/>
                  <a:gd name="T24" fmla="*/ 404 w 410"/>
                  <a:gd name="T25" fmla="*/ 506 h 406"/>
                  <a:gd name="T26" fmla="*/ 440 w 410"/>
                  <a:gd name="T27" fmla="*/ 472 h 406"/>
                  <a:gd name="T28" fmla="*/ 462 w 410"/>
                  <a:gd name="T29" fmla="*/ 394 h 406"/>
                  <a:gd name="T30" fmla="*/ 457 w 410"/>
                  <a:gd name="T31" fmla="*/ 301 h 406"/>
                  <a:gd name="T32" fmla="*/ 432 w 410"/>
                  <a:gd name="T33" fmla="*/ 224 h 406"/>
                  <a:gd name="T34" fmla="*/ 580 w 410"/>
                  <a:gd name="T35" fmla="*/ 151 h 406"/>
                  <a:gd name="T36" fmla="*/ 595 w 410"/>
                  <a:gd name="T37" fmla="*/ 119 h 406"/>
                  <a:gd name="T38" fmla="*/ 580 w 410"/>
                  <a:gd name="T39" fmla="*/ 105 h 406"/>
                  <a:gd name="T40" fmla="*/ 418 w 410"/>
                  <a:gd name="T41" fmla="*/ 190 h 406"/>
                  <a:gd name="T42" fmla="*/ 390 w 410"/>
                  <a:gd name="T43" fmla="*/ 151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0"/>
                  <a:gd name="T67" fmla="*/ 0 h 406"/>
                  <a:gd name="T68" fmla="*/ 410 w 410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0" h="406">
                    <a:moveTo>
                      <a:pt x="268" y="117"/>
                    </a:moveTo>
                    <a:lnTo>
                      <a:pt x="217" y="41"/>
                    </a:lnTo>
                    <a:lnTo>
                      <a:pt x="166" y="0"/>
                    </a:lnTo>
                    <a:lnTo>
                      <a:pt x="106" y="0"/>
                    </a:lnTo>
                    <a:lnTo>
                      <a:pt x="40" y="26"/>
                    </a:lnTo>
                    <a:lnTo>
                      <a:pt x="10" y="71"/>
                    </a:lnTo>
                    <a:lnTo>
                      <a:pt x="0" y="132"/>
                    </a:lnTo>
                    <a:lnTo>
                      <a:pt x="10" y="213"/>
                    </a:lnTo>
                    <a:lnTo>
                      <a:pt x="50" y="304"/>
                    </a:lnTo>
                    <a:lnTo>
                      <a:pt x="121" y="365"/>
                    </a:lnTo>
                    <a:lnTo>
                      <a:pt x="176" y="395"/>
                    </a:lnTo>
                    <a:lnTo>
                      <a:pt x="232" y="406"/>
                    </a:lnTo>
                    <a:lnTo>
                      <a:pt x="278" y="390"/>
                    </a:lnTo>
                    <a:lnTo>
                      <a:pt x="303" y="365"/>
                    </a:lnTo>
                    <a:lnTo>
                      <a:pt x="319" y="304"/>
                    </a:lnTo>
                    <a:lnTo>
                      <a:pt x="314" y="233"/>
                    </a:lnTo>
                    <a:lnTo>
                      <a:pt x="298" y="173"/>
                    </a:lnTo>
                    <a:lnTo>
                      <a:pt x="399" y="117"/>
                    </a:lnTo>
                    <a:lnTo>
                      <a:pt x="410" y="92"/>
                    </a:lnTo>
                    <a:lnTo>
                      <a:pt x="399" y="81"/>
                    </a:lnTo>
                    <a:lnTo>
                      <a:pt x="288" y="147"/>
                    </a:lnTo>
                    <a:lnTo>
                      <a:pt x="268" y="11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1" name="Freeform 45"/>
              <p:cNvSpPr>
                <a:spLocks/>
              </p:cNvSpPr>
              <p:nvPr/>
            </p:nvSpPr>
            <p:spPr bwMode="auto">
              <a:xfrm>
                <a:off x="2432" y="1810"/>
                <a:ext cx="362" cy="582"/>
              </a:xfrm>
              <a:custGeom>
                <a:avLst/>
                <a:gdLst>
                  <a:gd name="T0" fmla="*/ 482 w 329"/>
                  <a:gd name="T1" fmla="*/ 19 h 546"/>
                  <a:gd name="T2" fmla="*/ 429 w 329"/>
                  <a:gd name="T3" fmla="*/ 0 h 546"/>
                  <a:gd name="T4" fmla="*/ 318 w 329"/>
                  <a:gd name="T5" fmla="*/ 5 h 546"/>
                  <a:gd name="T6" fmla="*/ 221 w 329"/>
                  <a:gd name="T7" fmla="*/ 72 h 546"/>
                  <a:gd name="T8" fmla="*/ 81 w 329"/>
                  <a:gd name="T9" fmla="*/ 209 h 546"/>
                  <a:gd name="T10" fmla="*/ 9 w 329"/>
                  <a:gd name="T11" fmla="*/ 320 h 546"/>
                  <a:gd name="T12" fmla="*/ 0 w 329"/>
                  <a:gd name="T13" fmla="*/ 359 h 546"/>
                  <a:gd name="T14" fmla="*/ 37 w 329"/>
                  <a:gd name="T15" fmla="*/ 431 h 546"/>
                  <a:gd name="T16" fmla="*/ 118 w 329"/>
                  <a:gd name="T17" fmla="*/ 464 h 546"/>
                  <a:gd name="T18" fmla="*/ 221 w 329"/>
                  <a:gd name="T19" fmla="*/ 502 h 546"/>
                  <a:gd name="T20" fmla="*/ 304 w 329"/>
                  <a:gd name="T21" fmla="*/ 521 h 546"/>
                  <a:gd name="T22" fmla="*/ 340 w 329"/>
                  <a:gd name="T23" fmla="*/ 554 h 546"/>
                  <a:gd name="T24" fmla="*/ 318 w 329"/>
                  <a:gd name="T25" fmla="*/ 601 h 546"/>
                  <a:gd name="T26" fmla="*/ 261 w 329"/>
                  <a:gd name="T27" fmla="*/ 653 h 546"/>
                  <a:gd name="T28" fmla="*/ 185 w 329"/>
                  <a:gd name="T29" fmla="*/ 660 h 546"/>
                  <a:gd name="T30" fmla="*/ 133 w 329"/>
                  <a:gd name="T31" fmla="*/ 640 h 546"/>
                  <a:gd name="T32" fmla="*/ 103 w 329"/>
                  <a:gd name="T33" fmla="*/ 660 h 546"/>
                  <a:gd name="T34" fmla="*/ 110 w 329"/>
                  <a:gd name="T35" fmla="*/ 685 h 546"/>
                  <a:gd name="T36" fmla="*/ 171 w 329"/>
                  <a:gd name="T37" fmla="*/ 705 h 546"/>
                  <a:gd name="T38" fmla="*/ 261 w 329"/>
                  <a:gd name="T39" fmla="*/ 705 h 546"/>
                  <a:gd name="T40" fmla="*/ 340 w 329"/>
                  <a:gd name="T41" fmla="*/ 685 h 546"/>
                  <a:gd name="T42" fmla="*/ 385 w 329"/>
                  <a:gd name="T43" fmla="*/ 660 h 546"/>
                  <a:gd name="T44" fmla="*/ 414 w 329"/>
                  <a:gd name="T45" fmla="*/ 613 h 546"/>
                  <a:gd name="T46" fmla="*/ 429 w 329"/>
                  <a:gd name="T47" fmla="*/ 563 h 546"/>
                  <a:gd name="T48" fmla="*/ 394 w 329"/>
                  <a:gd name="T49" fmla="*/ 515 h 546"/>
                  <a:gd name="T50" fmla="*/ 304 w 329"/>
                  <a:gd name="T51" fmla="*/ 483 h 546"/>
                  <a:gd name="T52" fmla="*/ 200 w 329"/>
                  <a:gd name="T53" fmla="*/ 457 h 546"/>
                  <a:gd name="T54" fmla="*/ 110 w 329"/>
                  <a:gd name="T55" fmla="*/ 411 h 546"/>
                  <a:gd name="T56" fmla="*/ 88 w 329"/>
                  <a:gd name="T57" fmla="*/ 372 h 546"/>
                  <a:gd name="T58" fmla="*/ 103 w 329"/>
                  <a:gd name="T59" fmla="*/ 300 h 546"/>
                  <a:gd name="T60" fmla="*/ 171 w 329"/>
                  <a:gd name="T61" fmla="*/ 209 h 546"/>
                  <a:gd name="T62" fmla="*/ 252 w 329"/>
                  <a:gd name="T63" fmla="*/ 157 h 546"/>
                  <a:gd name="T64" fmla="*/ 377 w 329"/>
                  <a:gd name="T65" fmla="*/ 117 h 546"/>
                  <a:gd name="T66" fmla="*/ 482 w 329"/>
                  <a:gd name="T67" fmla="*/ 98 h 546"/>
                  <a:gd name="T68" fmla="*/ 482 w 329"/>
                  <a:gd name="T69" fmla="*/ 45 h 546"/>
                  <a:gd name="T70" fmla="*/ 482 w 329"/>
                  <a:gd name="T71" fmla="*/ 19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Freeform 46"/>
              <p:cNvSpPr>
                <a:spLocks/>
              </p:cNvSpPr>
              <p:nvPr/>
            </p:nvSpPr>
            <p:spPr bwMode="auto">
              <a:xfrm>
                <a:off x="2737" y="1811"/>
                <a:ext cx="339" cy="717"/>
              </a:xfrm>
              <a:custGeom>
                <a:avLst/>
                <a:gdLst>
                  <a:gd name="T0" fmla="*/ 389 w 309"/>
                  <a:gd name="T1" fmla="*/ 274 h 673"/>
                  <a:gd name="T2" fmla="*/ 344 w 309"/>
                  <a:gd name="T3" fmla="*/ 111 h 673"/>
                  <a:gd name="T4" fmla="*/ 295 w 309"/>
                  <a:gd name="T5" fmla="*/ 33 h 673"/>
                  <a:gd name="T6" fmla="*/ 182 w 309"/>
                  <a:gd name="T7" fmla="*/ 0 h 673"/>
                  <a:gd name="T8" fmla="*/ 72 w 309"/>
                  <a:gd name="T9" fmla="*/ 14 h 673"/>
                  <a:gd name="T10" fmla="*/ 22 w 309"/>
                  <a:gd name="T11" fmla="*/ 98 h 673"/>
                  <a:gd name="T12" fmla="*/ 29 w 309"/>
                  <a:gd name="T13" fmla="*/ 202 h 673"/>
                  <a:gd name="T14" fmla="*/ 58 w 309"/>
                  <a:gd name="T15" fmla="*/ 371 h 673"/>
                  <a:gd name="T16" fmla="*/ 58 w 309"/>
                  <a:gd name="T17" fmla="*/ 520 h 673"/>
                  <a:gd name="T18" fmla="*/ 22 w 309"/>
                  <a:gd name="T19" fmla="*/ 650 h 673"/>
                  <a:gd name="T20" fmla="*/ 0 w 309"/>
                  <a:gd name="T21" fmla="*/ 723 h 673"/>
                  <a:gd name="T22" fmla="*/ 14 w 309"/>
                  <a:gd name="T23" fmla="*/ 788 h 673"/>
                  <a:gd name="T24" fmla="*/ 65 w 309"/>
                  <a:gd name="T25" fmla="*/ 821 h 673"/>
                  <a:gd name="T26" fmla="*/ 133 w 309"/>
                  <a:gd name="T27" fmla="*/ 853 h 673"/>
                  <a:gd name="T28" fmla="*/ 196 w 309"/>
                  <a:gd name="T29" fmla="*/ 867 h 673"/>
                  <a:gd name="T30" fmla="*/ 281 w 309"/>
                  <a:gd name="T31" fmla="*/ 867 h 673"/>
                  <a:gd name="T32" fmla="*/ 375 w 309"/>
                  <a:gd name="T33" fmla="*/ 801 h 673"/>
                  <a:gd name="T34" fmla="*/ 448 w 309"/>
                  <a:gd name="T35" fmla="*/ 664 h 673"/>
                  <a:gd name="T36" fmla="*/ 441 w 309"/>
                  <a:gd name="T37" fmla="*/ 539 h 673"/>
                  <a:gd name="T38" fmla="*/ 397 w 309"/>
                  <a:gd name="T39" fmla="*/ 396 h 673"/>
                  <a:gd name="T40" fmla="*/ 389 w 309"/>
                  <a:gd name="T41" fmla="*/ 274 h 6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9"/>
                  <a:gd name="T64" fmla="*/ 0 h 673"/>
                  <a:gd name="T65" fmla="*/ 309 w 309"/>
                  <a:gd name="T66" fmla="*/ 673 h 6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9" h="673">
                    <a:moveTo>
                      <a:pt x="269" y="212"/>
                    </a:moveTo>
                    <a:lnTo>
                      <a:pt x="238" y="86"/>
                    </a:lnTo>
                    <a:lnTo>
                      <a:pt x="203" y="25"/>
                    </a:lnTo>
                    <a:lnTo>
                      <a:pt x="126" y="0"/>
                    </a:lnTo>
                    <a:lnTo>
                      <a:pt x="50" y="10"/>
                    </a:lnTo>
                    <a:lnTo>
                      <a:pt x="15" y="76"/>
                    </a:lnTo>
                    <a:lnTo>
                      <a:pt x="20" y="157"/>
                    </a:lnTo>
                    <a:lnTo>
                      <a:pt x="40" y="288"/>
                    </a:lnTo>
                    <a:lnTo>
                      <a:pt x="40" y="404"/>
                    </a:lnTo>
                    <a:lnTo>
                      <a:pt x="15" y="505"/>
                    </a:lnTo>
                    <a:lnTo>
                      <a:pt x="0" y="561"/>
                    </a:lnTo>
                    <a:lnTo>
                      <a:pt x="10" y="612"/>
                    </a:lnTo>
                    <a:lnTo>
                      <a:pt x="45" y="638"/>
                    </a:lnTo>
                    <a:lnTo>
                      <a:pt x="91" y="663"/>
                    </a:lnTo>
                    <a:lnTo>
                      <a:pt x="136" y="673"/>
                    </a:lnTo>
                    <a:lnTo>
                      <a:pt x="193" y="673"/>
                    </a:lnTo>
                    <a:lnTo>
                      <a:pt x="259" y="622"/>
                    </a:lnTo>
                    <a:lnTo>
                      <a:pt x="309" y="515"/>
                    </a:lnTo>
                    <a:lnTo>
                      <a:pt x="304" y="419"/>
                    </a:lnTo>
                    <a:lnTo>
                      <a:pt x="274" y="308"/>
                    </a:lnTo>
                    <a:lnTo>
                      <a:pt x="269" y="21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Freeform 47"/>
              <p:cNvSpPr>
                <a:spLocks/>
              </p:cNvSpPr>
              <p:nvPr/>
            </p:nvSpPr>
            <p:spPr bwMode="auto">
              <a:xfrm>
                <a:off x="2625" y="2365"/>
                <a:ext cx="259" cy="1038"/>
              </a:xfrm>
              <a:custGeom>
                <a:avLst/>
                <a:gdLst>
                  <a:gd name="T0" fmla="*/ 330 w 235"/>
                  <a:gd name="T1" fmla="*/ 19 h 973"/>
                  <a:gd name="T2" fmla="*/ 240 w 235"/>
                  <a:gd name="T3" fmla="*/ 0 h 973"/>
                  <a:gd name="T4" fmla="*/ 187 w 235"/>
                  <a:gd name="T5" fmla="*/ 19 h 973"/>
                  <a:gd name="T6" fmla="*/ 165 w 235"/>
                  <a:gd name="T7" fmla="*/ 85 h 973"/>
                  <a:gd name="T8" fmla="*/ 187 w 235"/>
                  <a:gd name="T9" fmla="*/ 446 h 973"/>
                  <a:gd name="T10" fmla="*/ 187 w 235"/>
                  <a:gd name="T11" fmla="*/ 530 h 973"/>
                  <a:gd name="T12" fmla="*/ 158 w 235"/>
                  <a:gd name="T13" fmla="*/ 689 h 973"/>
                  <a:gd name="T14" fmla="*/ 150 w 235"/>
                  <a:gd name="T15" fmla="*/ 873 h 973"/>
                  <a:gd name="T16" fmla="*/ 165 w 235"/>
                  <a:gd name="T17" fmla="*/ 965 h 973"/>
                  <a:gd name="T18" fmla="*/ 150 w 235"/>
                  <a:gd name="T19" fmla="*/ 1017 h 973"/>
                  <a:gd name="T20" fmla="*/ 45 w 235"/>
                  <a:gd name="T21" fmla="*/ 1096 h 973"/>
                  <a:gd name="T22" fmla="*/ 0 w 235"/>
                  <a:gd name="T23" fmla="*/ 1195 h 973"/>
                  <a:gd name="T24" fmla="*/ 10 w 235"/>
                  <a:gd name="T25" fmla="*/ 1226 h 973"/>
                  <a:gd name="T26" fmla="*/ 90 w 235"/>
                  <a:gd name="T27" fmla="*/ 1260 h 973"/>
                  <a:gd name="T28" fmla="*/ 112 w 235"/>
                  <a:gd name="T29" fmla="*/ 1246 h 973"/>
                  <a:gd name="T30" fmla="*/ 120 w 235"/>
                  <a:gd name="T31" fmla="*/ 1187 h 973"/>
                  <a:gd name="T32" fmla="*/ 143 w 235"/>
                  <a:gd name="T33" fmla="*/ 1103 h 973"/>
                  <a:gd name="T34" fmla="*/ 180 w 235"/>
                  <a:gd name="T35" fmla="*/ 1064 h 973"/>
                  <a:gd name="T36" fmla="*/ 225 w 235"/>
                  <a:gd name="T37" fmla="*/ 1038 h 973"/>
                  <a:gd name="T38" fmla="*/ 262 w 235"/>
                  <a:gd name="T39" fmla="*/ 1004 h 973"/>
                  <a:gd name="T40" fmla="*/ 271 w 235"/>
                  <a:gd name="T41" fmla="*/ 977 h 973"/>
                  <a:gd name="T42" fmla="*/ 248 w 235"/>
                  <a:gd name="T43" fmla="*/ 946 h 973"/>
                  <a:gd name="T44" fmla="*/ 225 w 235"/>
                  <a:gd name="T45" fmla="*/ 926 h 973"/>
                  <a:gd name="T46" fmla="*/ 211 w 235"/>
                  <a:gd name="T47" fmla="*/ 847 h 973"/>
                  <a:gd name="T48" fmla="*/ 225 w 235"/>
                  <a:gd name="T49" fmla="*/ 681 h 973"/>
                  <a:gd name="T50" fmla="*/ 277 w 235"/>
                  <a:gd name="T51" fmla="*/ 492 h 973"/>
                  <a:gd name="T52" fmla="*/ 330 w 235"/>
                  <a:gd name="T53" fmla="*/ 341 h 973"/>
                  <a:gd name="T54" fmla="*/ 346 w 235"/>
                  <a:gd name="T55" fmla="*/ 158 h 973"/>
                  <a:gd name="T56" fmla="*/ 330 w 235"/>
                  <a:gd name="T57" fmla="*/ 19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4" name="Freeform 48"/>
              <p:cNvSpPr>
                <a:spLocks/>
              </p:cNvSpPr>
              <p:nvPr/>
            </p:nvSpPr>
            <p:spPr bwMode="auto">
              <a:xfrm>
                <a:off x="2906" y="2365"/>
                <a:ext cx="422" cy="876"/>
              </a:xfrm>
              <a:custGeom>
                <a:avLst/>
                <a:gdLst>
                  <a:gd name="T0" fmla="*/ 184 w 384"/>
                  <a:gd name="T1" fmla="*/ 158 h 821"/>
                  <a:gd name="T2" fmla="*/ 169 w 384"/>
                  <a:gd name="T3" fmla="*/ 52 h 821"/>
                  <a:gd name="T4" fmla="*/ 104 w 384"/>
                  <a:gd name="T5" fmla="*/ 0 h 821"/>
                  <a:gd name="T6" fmla="*/ 5 w 384"/>
                  <a:gd name="T7" fmla="*/ 5 h 821"/>
                  <a:gd name="T8" fmla="*/ 0 w 384"/>
                  <a:gd name="T9" fmla="*/ 52 h 821"/>
                  <a:gd name="T10" fmla="*/ 5 w 384"/>
                  <a:gd name="T11" fmla="*/ 152 h 821"/>
                  <a:gd name="T12" fmla="*/ 58 w 384"/>
                  <a:gd name="T13" fmla="*/ 303 h 821"/>
                  <a:gd name="T14" fmla="*/ 97 w 384"/>
                  <a:gd name="T15" fmla="*/ 413 h 821"/>
                  <a:gd name="T16" fmla="*/ 138 w 384"/>
                  <a:gd name="T17" fmla="*/ 563 h 821"/>
                  <a:gd name="T18" fmla="*/ 154 w 384"/>
                  <a:gd name="T19" fmla="*/ 695 h 821"/>
                  <a:gd name="T20" fmla="*/ 154 w 384"/>
                  <a:gd name="T21" fmla="*/ 799 h 821"/>
                  <a:gd name="T22" fmla="*/ 133 w 384"/>
                  <a:gd name="T23" fmla="*/ 880 h 821"/>
                  <a:gd name="T24" fmla="*/ 111 w 384"/>
                  <a:gd name="T25" fmla="*/ 906 h 821"/>
                  <a:gd name="T26" fmla="*/ 111 w 384"/>
                  <a:gd name="T27" fmla="*/ 931 h 821"/>
                  <a:gd name="T28" fmla="*/ 138 w 384"/>
                  <a:gd name="T29" fmla="*/ 972 h 821"/>
                  <a:gd name="T30" fmla="*/ 191 w 384"/>
                  <a:gd name="T31" fmla="*/ 985 h 821"/>
                  <a:gd name="T32" fmla="*/ 273 w 384"/>
                  <a:gd name="T33" fmla="*/ 985 h 821"/>
                  <a:gd name="T34" fmla="*/ 420 w 384"/>
                  <a:gd name="T35" fmla="*/ 1018 h 821"/>
                  <a:gd name="T36" fmla="*/ 464 w 384"/>
                  <a:gd name="T37" fmla="*/ 1065 h 821"/>
                  <a:gd name="T38" fmla="*/ 532 w 384"/>
                  <a:gd name="T39" fmla="*/ 1037 h 821"/>
                  <a:gd name="T40" fmla="*/ 560 w 384"/>
                  <a:gd name="T41" fmla="*/ 972 h 821"/>
                  <a:gd name="T42" fmla="*/ 532 w 384"/>
                  <a:gd name="T43" fmla="*/ 946 h 821"/>
                  <a:gd name="T44" fmla="*/ 406 w 384"/>
                  <a:gd name="T45" fmla="*/ 931 h 821"/>
                  <a:gd name="T46" fmla="*/ 266 w 384"/>
                  <a:gd name="T47" fmla="*/ 931 h 821"/>
                  <a:gd name="T48" fmla="*/ 206 w 384"/>
                  <a:gd name="T49" fmla="*/ 925 h 821"/>
                  <a:gd name="T50" fmla="*/ 191 w 384"/>
                  <a:gd name="T51" fmla="*/ 887 h 821"/>
                  <a:gd name="T52" fmla="*/ 206 w 384"/>
                  <a:gd name="T53" fmla="*/ 813 h 821"/>
                  <a:gd name="T54" fmla="*/ 215 w 384"/>
                  <a:gd name="T55" fmla="*/ 689 h 821"/>
                  <a:gd name="T56" fmla="*/ 198 w 384"/>
                  <a:gd name="T57" fmla="*/ 550 h 821"/>
                  <a:gd name="T58" fmla="*/ 176 w 384"/>
                  <a:gd name="T59" fmla="*/ 368 h 821"/>
                  <a:gd name="T60" fmla="*/ 184 w 384"/>
                  <a:gd name="T61" fmla="*/ 210 h 821"/>
                  <a:gd name="T62" fmla="*/ 184 w 384"/>
                  <a:gd name="T63" fmla="*/ 158 h 8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4"/>
                  <a:gd name="T97" fmla="*/ 0 h 821"/>
                  <a:gd name="T98" fmla="*/ 384 w 384"/>
                  <a:gd name="T99" fmla="*/ 821 h 8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4" h="821">
                    <a:moveTo>
                      <a:pt x="126" y="122"/>
                    </a:moveTo>
                    <a:lnTo>
                      <a:pt x="116" y="40"/>
                    </a:lnTo>
                    <a:lnTo>
                      <a:pt x="71" y="0"/>
                    </a:lnTo>
                    <a:lnTo>
                      <a:pt x="5" y="5"/>
                    </a:lnTo>
                    <a:lnTo>
                      <a:pt x="0" y="40"/>
                    </a:lnTo>
                    <a:lnTo>
                      <a:pt x="5" y="117"/>
                    </a:lnTo>
                    <a:lnTo>
                      <a:pt x="40" y="233"/>
                    </a:lnTo>
                    <a:lnTo>
                      <a:pt x="66" y="319"/>
                    </a:lnTo>
                    <a:lnTo>
                      <a:pt x="96" y="435"/>
                    </a:lnTo>
                    <a:lnTo>
                      <a:pt x="106" y="536"/>
                    </a:lnTo>
                    <a:lnTo>
                      <a:pt x="106" y="617"/>
                    </a:lnTo>
                    <a:lnTo>
                      <a:pt x="91" y="679"/>
                    </a:lnTo>
                    <a:lnTo>
                      <a:pt x="76" y="699"/>
                    </a:lnTo>
                    <a:lnTo>
                      <a:pt x="76" y="719"/>
                    </a:lnTo>
                    <a:lnTo>
                      <a:pt x="96" y="750"/>
                    </a:lnTo>
                    <a:lnTo>
                      <a:pt x="131" y="760"/>
                    </a:lnTo>
                    <a:lnTo>
                      <a:pt x="187" y="760"/>
                    </a:lnTo>
                    <a:lnTo>
                      <a:pt x="288" y="785"/>
                    </a:lnTo>
                    <a:lnTo>
                      <a:pt x="318" y="821"/>
                    </a:lnTo>
                    <a:lnTo>
                      <a:pt x="364" y="800"/>
                    </a:lnTo>
                    <a:lnTo>
                      <a:pt x="384" y="750"/>
                    </a:lnTo>
                    <a:lnTo>
                      <a:pt x="364" y="730"/>
                    </a:lnTo>
                    <a:lnTo>
                      <a:pt x="278" y="719"/>
                    </a:lnTo>
                    <a:lnTo>
                      <a:pt x="182" y="719"/>
                    </a:lnTo>
                    <a:lnTo>
                      <a:pt x="141" y="714"/>
                    </a:lnTo>
                    <a:lnTo>
                      <a:pt x="131" y="684"/>
                    </a:lnTo>
                    <a:lnTo>
                      <a:pt x="141" y="627"/>
                    </a:lnTo>
                    <a:lnTo>
                      <a:pt x="147" y="531"/>
                    </a:lnTo>
                    <a:lnTo>
                      <a:pt x="136" y="425"/>
                    </a:lnTo>
                    <a:lnTo>
                      <a:pt x="121" y="284"/>
                    </a:lnTo>
                    <a:lnTo>
                      <a:pt x="126" y="16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5" name="Freeform 49"/>
              <p:cNvSpPr>
                <a:spLocks/>
              </p:cNvSpPr>
              <p:nvPr/>
            </p:nvSpPr>
            <p:spPr bwMode="auto">
              <a:xfrm rot="10800000" flipV="1">
                <a:off x="2976" y="1824"/>
                <a:ext cx="362" cy="582"/>
              </a:xfrm>
              <a:custGeom>
                <a:avLst/>
                <a:gdLst>
                  <a:gd name="T0" fmla="*/ 482 w 329"/>
                  <a:gd name="T1" fmla="*/ 19 h 546"/>
                  <a:gd name="T2" fmla="*/ 429 w 329"/>
                  <a:gd name="T3" fmla="*/ 0 h 546"/>
                  <a:gd name="T4" fmla="*/ 318 w 329"/>
                  <a:gd name="T5" fmla="*/ 5 h 546"/>
                  <a:gd name="T6" fmla="*/ 221 w 329"/>
                  <a:gd name="T7" fmla="*/ 72 h 546"/>
                  <a:gd name="T8" fmla="*/ 81 w 329"/>
                  <a:gd name="T9" fmla="*/ 209 h 546"/>
                  <a:gd name="T10" fmla="*/ 9 w 329"/>
                  <a:gd name="T11" fmla="*/ 320 h 546"/>
                  <a:gd name="T12" fmla="*/ 0 w 329"/>
                  <a:gd name="T13" fmla="*/ 359 h 546"/>
                  <a:gd name="T14" fmla="*/ 37 w 329"/>
                  <a:gd name="T15" fmla="*/ 431 h 546"/>
                  <a:gd name="T16" fmla="*/ 118 w 329"/>
                  <a:gd name="T17" fmla="*/ 464 h 546"/>
                  <a:gd name="T18" fmla="*/ 221 w 329"/>
                  <a:gd name="T19" fmla="*/ 502 h 546"/>
                  <a:gd name="T20" fmla="*/ 304 w 329"/>
                  <a:gd name="T21" fmla="*/ 521 h 546"/>
                  <a:gd name="T22" fmla="*/ 340 w 329"/>
                  <a:gd name="T23" fmla="*/ 554 h 546"/>
                  <a:gd name="T24" fmla="*/ 318 w 329"/>
                  <a:gd name="T25" fmla="*/ 601 h 546"/>
                  <a:gd name="T26" fmla="*/ 261 w 329"/>
                  <a:gd name="T27" fmla="*/ 653 h 546"/>
                  <a:gd name="T28" fmla="*/ 185 w 329"/>
                  <a:gd name="T29" fmla="*/ 660 h 546"/>
                  <a:gd name="T30" fmla="*/ 133 w 329"/>
                  <a:gd name="T31" fmla="*/ 640 h 546"/>
                  <a:gd name="T32" fmla="*/ 103 w 329"/>
                  <a:gd name="T33" fmla="*/ 660 h 546"/>
                  <a:gd name="T34" fmla="*/ 110 w 329"/>
                  <a:gd name="T35" fmla="*/ 685 h 546"/>
                  <a:gd name="T36" fmla="*/ 171 w 329"/>
                  <a:gd name="T37" fmla="*/ 705 h 546"/>
                  <a:gd name="T38" fmla="*/ 261 w 329"/>
                  <a:gd name="T39" fmla="*/ 705 h 546"/>
                  <a:gd name="T40" fmla="*/ 340 w 329"/>
                  <a:gd name="T41" fmla="*/ 685 h 546"/>
                  <a:gd name="T42" fmla="*/ 385 w 329"/>
                  <a:gd name="T43" fmla="*/ 660 h 546"/>
                  <a:gd name="T44" fmla="*/ 414 w 329"/>
                  <a:gd name="T45" fmla="*/ 613 h 546"/>
                  <a:gd name="T46" fmla="*/ 429 w 329"/>
                  <a:gd name="T47" fmla="*/ 563 h 546"/>
                  <a:gd name="T48" fmla="*/ 394 w 329"/>
                  <a:gd name="T49" fmla="*/ 515 h 546"/>
                  <a:gd name="T50" fmla="*/ 304 w 329"/>
                  <a:gd name="T51" fmla="*/ 483 h 546"/>
                  <a:gd name="T52" fmla="*/ 200 w 329"/>
                  <a:gd name="T53" fmla="*/ 457 h 546"/>
                  <a:gd name="T54" fmla="*/ 110 w 329"/>
                  <a:gd name="T55" fmla="*/ 411 h 546"/>
                  <a:gd name="T56" fmla="*/ 88 w 329"/>
                  <a:gd name="T57" fmla="*/ 372 h 546"/>
                  <a:gd name="T58" fmla="*/ 103 w 329"/>
                  <a:gd name="T59" fmla="*/ 300 h 546"/>
                  <a:gd name="T60" fmla="*/ 171 w 329"/>
                  <a:gd name="T61" fmla="*/ 209 h 546"/>
                  <a:gd name="T62" fmla="*/ 252 w 329"/>
                  <a:gd name="T63" fmla="*/ 157 h 546"/>
                  <a:gd name="T64" fmla="*/ 377 w 329"/>
                  <a:gd name="T65" fmla="*/ 117 h 546"/>
                  <a:gd name="T66" fmla="*/ 482 w 329"/>
                  <a:gd name="T67" fmla="*/ 98 h 546"/>
                  <a:gd name="T68" fmla="*/ 482 w 329"/>
                  <a:gd name="T69" fmla="*/ 45 h 546"/>
                  <a:gd name="T70" fmla="*/ 482 w 329"/>
                  <a:gd name="T71" fmla="*/ 19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1" name="Text Box 50"/>
            <p:cNvSpPr txBox="1">
              <a:spLocks noChangeArrowheads="1"/>
            </p:cNvSpPr>
            <p:nvPr/>
          </p:nvSpPr>
          <p:spPr bwMode="auto">
            <a:xfrm>
              <a:off x="1968" y="2784"/>
              <a:ext cx="116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3000"/>
                <a:t>Local Max</a:t>
              </a:r>
            </a:p>
          </p:txBody>
        </p:sp>
        <p:grpSp>
          <p:nvGrpSpPr>
            <p:cNvPr id="21522" name="Group 51"/>
            <p:cNvGrpSpPr>
              <a:grpSpLocks/>
            </p:cNvGrpSpPr>
            <p:nvPr/>
          </p:nvGrpSpPr>
          <p:grpSpPr bwMode="auto">
            <a:xfrm>
              <a:off x="4032" y="1632"/>
              <a:ext cx="240" cy="448"/>
              <a:chOff x="2432" y="1328"/>
              <a:chExt cx="906" cy="2075"/>
            </a:xfrm>
          </p:grpSpPr>
          <p:sp>
            <p:nvSpPr>
              <p:cNvPr id="21524" name="Freeform 52"/>
              <p:cNvSpPr>
                <a:spLocks/>
              </p:cNvSpPr>
              <p:nvPr/>
            </p:nvSpPr>
            <p:spPr bwMode="auto">
              <a:xfrm>
                <a:off x="2594" y="1328"/>
                <a:ext cx="450" cy="433"/>
              </a:xfrm>
              <a:custGeom>
                <a:avLst/>
                <a:gdLst>
                  <a:gd name="T0" fmla="*/ 390 w 410"/>
                  <a:gd name="T1" fmla="*/ 151 h 406"/>
                  <a:gd name="T2" fmla="*/ 314 w 410"/>
                  <a:gd name="T3" fmla="*/ 53 h 406"/>
                  <a:gd name="T4" fmla="*/ 241 w 410"/>
                  <a:gd name="T5" fmla="*/ 0 h 406"/>
                  <a:gd name="T6" fmla="*/ 153 w 410"/>
                  <a:gd name="T7" fmla="*/ 0 h 406"/>
                  <a:gd name="T8" fmla="*/ 58 w 410"/>
                  <a:gd name="T9" fmla="*/ 34 h 406"/>
                  <a:gd name="T10" fmla="*/ 14 w 410"/>
                  <a:gd name="T11" fmla="*/ 92 h 406"/>
                  <a:gd name="T12" fmla="*/ 0 w 410"/>
                  <a:gd name="T13" fmla="*/ 171 h 406"/>
                  <a:gd name="T14" fmla="*/ 14 w 410"/>
                  <a:gd name="T15" fmla="*/ 275 h 406"/>
                  <a:gd name="T16" fmla="*/ 72 w 410"/>
                  <a:gd name="T17" fmla="*/ 394 h 406"/>
                  <a:gd name="T18" fmla="*/ 176 w 410"/>
                  <a:gd name="T19" fmla="*/ 472 h 406"/>
                  <a:gd name="T20" fmla="*/ 256 w 410"/>
                  <a:gd name="T21" fmla="*/ 511 h 406"/>
                  <a:gd name="T22" fmla="*/ 337 w 410"/>
                  <a:gd name="T23" fmla="*/ 526 h 406"/>
                  <a:gd name="T24" fmla="*/ 404 w 410"/>
                  <a:gd name="T25" fmla="*/ 506 h 406"/>
                  <a:gd name="T26" fmla="*/ 440 w 410"/>
                  <a:gd name="T27" fmla="*/ 472 h 406"/>
                  <a:gd name="T28" fmla="*/ 462 w 410"/>
                  <a:gd name="T29" fmla="*/ 394 h 406"/>
                  <a:gd name="T30" fmla="*/ 457 w 410"/>
                  <a:gd name="T31" fmla="*/ 301 h 406"/>
                  <a:gd name="T32" fmla="*/ 432 w 410"/>
                  <a:gd name="T33" fmla="*/ 224 h 406"/>
                  <a:gd name="T34" fmla="*/ 580 w 410"/>
                  <a:gd name="T35" fmla="*/ 151 h 406"/>
                  <a:gd name="T36" fmla="*/ 595 w 410"/>
                  <a:gd name="T37" fmla="*/ 119 h 406"/>
                  <a:gd name="T38" fmla="*/ 580 w 410"/>
                  <a:gd name="T39" fmla="*/ 105 h 406"/>
                  <a:gd name="T40" fmla="*/ 418 w 410"/>
                  <a:gd name="T41" fmla="*/ 190 h 406"/>
                  <a:gd name="T42" fmla="*/ 390 w 410"/>
                  <a:gd name="T43" fmla="*/ 151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0"/>
                  <a:gd name="T67" fmla="*/ 0 h 406"/>
                  <a:gd name="T68" fmla="*/ 410 w 410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0" h="406">
                    <a:moveTo>
                      <a:pt x="268" y="117"/>
                    </a:moveTo>
                    <a:lnTo>
                      <a:pt x="217" y="41"/>
                    </a:lnTo>
                    <a:lnTo>
                      <a:pt x="166" y="0"/>
                    </a:lnTo>
                    <a:lnTo>
                      <a:pt x="106" y="0"/>
                    </a:lnTo>
                    <a:lnTo>
                      <a:pt x="40" y="26"/>
                    </a:lnTo>
                    <a:lnTo>
                      <a:pt x="10" y="71"/>
                    </a:lnTo>
                    <a:lnTo>
                      <a:pt x="0" y="132"/>
                    </a:lnTo>
                    <a:lnTo>
                      <a:pt x="10" y="213"/>
                    </a:lnTo>
                    <a:lnTo>
                      <a:pt x="50" y="304"/>
                    </a:lnTo>
                    <a:lnTo>
                      <a:pt x="121" y="365"/>
                    </a:lnTo>
                    <a:lnTo>
                      <a:pt x="176" y="395"/>
                    </a:lnTo>
                    <a:lnTo>
                      <a:pt x="232" y="406"/>
                    </a:lnTo>
                    <a:lnTo>
                      <a:pt x="278" y="390"/>
                    </a:lnTo>
                    <a:lnTo>
                      <a:pt x="303" y="365"/>
                    </a:lnTo>
                    <a:lnTo>
                      <a:pt x="319" y="304"/>
                    </a:lnTo>
                    <a:lnTo>
                      <a:pt x="314" y="233"/>
                    </a:lnTo>
                    <a:lnTo>
                      <a:pt x="298" y="173"/>
                    </a:lnTo>
                    <a:lnTo>
                      <a:pt x="399" y="117"/>
                    </a:lnTo>
                    <a:lnTo>
                      <a:pt x="410" y="92"/>
                    </a:lnTo>
                    <a:lnTo>
                      <a:pt x="399" y="81"/>
                    </a:lnTo>
                    <a:lnTo>
                      <a:pt x="288" y="147"/>
                    </a:lnTo>
                    <a:lnTo>
                      <a:pt x="268" y="11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5" name="Freeform 53"/>
              <p:cNvSpPr>
                <a:spLocks/>
              </p:cNvSpPr>
              <p:nvPr/>
            </p:nvSpPr>
            <p:spPr bwMode="auto">
              <a:xfrm>
                <a:off x="2432" y="1810"/>
                <a:ext cx="362" cy="582"/>
              </a:xfrm>
              <a:custGeom>
                <a:avLst/>
                <a:gdLst>
                  <a:gd name="T0" fmla="*/ 482 w 329"/>
                  <a:gd name="T1" fmla="*/ 19 h 546"/>
                  <a:gd name="T2" fmla="*/ 429 w 329"/>
                  <a:gd name="T3" fmla="*/ 0 h 546"/>
                  <a:gd name="T4" fmla="*/ 318 w 329"/>
                  <a:gd name="T5" fmla="*/ 5 h 546"/>
                  <a:gd name="T6" fmla="*/ 221 w 329"/>
                  <a:gd name="T7" fmla="*/ 72 h 546"/>
                  <a:gd name="T8" fmla="*/ 81 w 329"/>
                  <a:gd name="T9" fmla="*/ 209 h 546"/>
                  <a:gd name="T10" fmla="*/ 9 w 329"/>
                  <a:gd name="T11" fmla="*/ 320 h 546"/>
                  <a:gd name="T12" fmla="*/ 0 w 329"/>
                  <a:gd name="T13" fmla="*/ 359 h 546"/>
                  <a:gd name="T14" fmla="*/ 37 w 329"/>
                  <a:gd name="T15" fmla="*/ 431 h 546"/>
                  <a:gd name="T16" fmla="*/ 118 w 329"/>
                  <a:gd name="T17" fmla="*/ 464 h 546"/>
                  <a:gd name="T18" fmla="*/ 221 w 329"/>
                  <a:gd name="T19" fmla="*/ 502 h 546"/>
                  <a:gd name="T20" fmla="*/ 304 w 329"/>
                  <a:gd name="T21" fmla="*/ 521 h 546"/>
                  <a:gd name="T22" fmla="*/ 340 w 329"/>
                  <a:gd name="T23" fmla="*/ 554 h 546"/>
                  <a:gd name="T24" fmla="*/ 318 w 329"/>
                  <a:gd name="T25" fmla="*/ 601 h 546"/>
                  <a:gd name="T26" fmla="*/ 261 w 329"/>
                  <a:gd name="T27" fmla="*/ 653 h 546"/>
                  <a:gd name="T28" fmla="*/ 185 w 329"/>
                  <a:gd name="T29" fmla="*/ 660 h 546"/>
                  <a:gd name="T30" fmla="*/ 133 w 329"/>
                  <a:gd name="T31" fmla="*/ 640 h 546"/>
                  <a:gd name="T32" fmla="*/ 103 w 329"/>
                  <a:gd name="T33" fmla="*/ 660 h 546"/>
                  <a:gd name="T34" fmla="*/ 110 w 329"/>
                  <a:gd name="T35" fmla="*/ 685 h 546"/>
                  <a:gd name="T36" fmla="*/ 171 w 329"/>
                  <a:gd name="T37" fmla="*/ 705 h 546"/>
                  <a:gd name="T38" fmla="*/ 261 w 329"/>
                  <a:gd name="T39" fmla="*/ 705 h 546"/>
                  <a:gd name="T40" fmla="*/ 340 w 329"/>
                  <a:gd name="T41" fmla="*/ 685 h 546"/>
                  <a:gd name="T42" fmla="*/ 385 w 329"/>
                  <a:gd name="T43" fmla="*/ 660 h 546"/>
                  <a:gd name="T44" fmla="*/ 414 w 329"/>
                  <a:gd name="T45" fmla="*/ 613 h 546"/>
                  <a:gd name="T46" fmla="*/ 429 w 329"/>
                  <a:gd name="T47" fmla="*/ 563 h 546"/>
                  <a:gd name="T48" fmla="*/ 394 w 329"/>
                  <a:gd name="T49" fmla="*/ 515 h 546"/>
                  <a:gd name="T50" fmla="*/ 304 w 329"/>
                  <a:gd name="T51" fmla="*/ 483 h 546"/>
                  <a:gd name="T52" fmla="*/ 200 w 329"/>
                  <a:gd name="T53" fmla="*/ 457 h 546"/>
                  <a:gd name="T54" fmla="*/ 110 w 329"/>
                  <a:gd name="T55" fmla="*/ 411 h 546"/>
                  <a:gd name="T56" fmla="*/ 88 w 329"/>
                  <a:gd name="T57" fmla="*/ 372 h 546"/>
                  <a:gd name="T58" fmla="*/ 103 w 329"/>
                  <a:gd name="T59" fmla="*/ 300 h 546"/>
                  <a:gd name="T60" fmla="*/ 171 w 329"/>
                  <a:gd name="T61" fmla="*/ 209 h 546"/>
                  <a:gd name="T62" fmla="*/ 252 w 329"/>
                  <a:gd name="T63" fmla="*/ 157 h 546"/>
                  <a:gd name="T64" fmla="*/ 377 w 329"/>
                  <a:gd name="T65" fmla="*/ 117 h 546"/>
                  <a:gd name="T66" fmla="*/ 482 w 329"/>
                  <a:gd name="T67" fmla="*/ 98 h 546"/>
                  <a:gd name="T68" fmla="*/ 482 w 329"/>
                  <a:gd name="T69" fmla="*/ 45 h 546"/>
                  <a:gd name="T70" fmla="*/ 482 w 329"/>
                  <a:gd name="T71" fmla="*/ 19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Freeform 54"/>
              <p:cNvSpPr>
                <a:spLocks/>
              </p:cNvSpPr>
              <p:nvPr/>
            </p:nvSpPr>
            <p:spPr bwMode="auto">
              <a:xfrm>
                <a:off x="2737" y="1811"/>
                <a:ext cx="339" cy="717"/>
              </a:xfrm>
              <a:custGeom>
                <a:avLst/>
                <a:gdLst>
                  <a:gd name="T0" fmla="*/ 389 w 309"/>
                  <a:gd name="T1" fmla="*/ 274 h 673"/>
                  <a:gd name="T2" fmla="*/ 344 w 309"/>
                  <a:gd name="T3" fmla="*/ 111 h 673"/>
                  <a:gd name="T4" fmla="*/ 295 w 309"/>
                  <a:gd name="T5" fmla="*/ 33 h 673"/>
                  <a:gd name="T6" fmla="*/ 182 w 309"/>
                  <a:gd name="T7" fmla="*/ 0 h 673"/>
                  <a:gd name="T8" fmla="*/ 72 w 309"/>
                  <a:gd name="T9" fmla="*/ 14 h 673"/>
                  <a:gd name="T10" fmla="*/ 22 w 309"/>
                  <a:gd name="T11" fmla="*/ 98 h 673"/>
                  <a:gd name="T12" fmla="*/ 29 w 309"/>
                  <a:gd name="T13" fmla="*/ 202 h 673"/>
                  <a:gd name="T14" fmla="*/ 58 w 309"/>
                  <a:gd name="T15" fmla="*/ 371 h 673"/>
                  <a:gd name="T16" fmla="*/ 58 w 309"/>
                  <a:gd name="T17" fmla="*/ 520 h 673"/>
                  <a:gd name="T18" fmla="*/ 22 w 309"/>
                  <a:gd name="T19" fmla="*/ 650 h 673"/>
                  <a:gd name="T20" fmla="*/ 0 w 309"/>
                  <a:gd name="T21" fmla="*/ 723 h 673"/>
                  <a:gd name="T22" fmla="*/ 14 w 309"/>
                  <a:gd name="T23" fmla="*/ 788 h 673"/>
                  <a:gd name="T24" fmla="*/ 65 w 309"/>
                  <a:gd name="T25" fmla="*/ 821 h 673"/>
                  <a:gd name="T26" fmla="*/ 133 w 309"/>
                  <a:gd name="T27" fmla="*/ 853 h 673"/>
                  <a:gd name="T28" fmla="*/ 196 w 309"/>
                  <a:gd name="T29" fmla="*/ 867 h 673"/>
                  <a:gd name="T30" fmla="*/ 281 w 309"/>
                  <a:gd name="T31" fmla="*/ 867 h 673"/>
                  <a:gd name="T32" fmla="*/ 375 w 309"/>
                  <a:gd name="T33" fmla="*/ 801 h 673"/>
                  <a:gd name="T34" fmla="*/ 448 w 309"/>
                  <a:gd name="T35" fmla="*/ 664 h 673"/>
                  <a:gd name="T36" fmla="*/ 441 w 309"/>
                  <a:gd name="T37" fmla="*/ 539 h 673"/>
                  <a:gd name="T38" fmla="*/ 397 w 309"/>
                  <a:gd name="T39" fmla="*/ 396 h 673"/>
                  <a:gd name="T40" fmla="*/ 389 w 309"/>
                  <a:gd name="T41" fmla="*/ 274 h 6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9"/>
                  <a:gd name="T64" fmla="*/ 0 h 673"/>
                  <a:gd name="T65" fmla="*/ 309 w 309"/>
                  <a:gd name="T66" fmla="*/ 673 h 6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9" h="673">
                    <a:moveTo>
                      <a:pt x="269" y="212"/>
                    </a:moveTo>
                    <a:lnTo>
                      <a:pt x="238" y="86"/>
                    </a:lnTo>
                    <a:lnTo>
                      <a:pt x="203" y="25"/>
                    </a:lnTo>
                    <a:lnTo>
                      <a:pt x="126" y="0"/>
                    </a:lnTo>
                    <a:lnTo>
                      <a:pt x="50" y="10"/>
                    </a:lnTo>
                    <a:lnTo>
                      <a:pt x="15" y="76"/>
                    </a:lnTo>
                    <a:lnTo>
                      <a:pt x="20" y="157"/>
                    </a:lnTo>
                    <a:lnTo>
                      <a:pt x="40" y="288"/>
                    </a:lnTo>
                    <a:lnTo>
                      <a:pt x="40" y="404"/>
                    </a:lnTo>
                    <a:lnTo>
                      <a:pt x="15" y="505"/>
                    </a:lnTo>
                    <a:lnTo>
                      <a:pt x="0" y="561"/>
                    </a:lnTo>
                    <a:lnTo>
                      <a:pt x="10" y="612"/>
                    </a:lnTo>
                    <a:lnTo>
                      <a:pt x="45" y="638"/>
                    </a:lnTo>
                    <a:lnTo>
                      <a:pt x="91" y="663"/>
                    </a:lnTo>
                    <a:lnTo>
                      <a:pt x="136" y="673"/>
                    </a:lnTo>
                    <a:lnTo>
                      <a:pt x="193" y="673"/>
                    </a:lnTo>
                    <a:lnTo>
                      <a:pt x="259" y="622"/>
                    </a:lnTo>
                    <a:lnTo>
                      <a:pt x="309" y="515"/>
                    </a:lnTo>
                    <a:lnTo>
                      <a:pt x="304" y="419"/>
                    </a:lnTo>
                    <a:lnTo>
                      <a:pt x="274" y="308"/>
                    </a:lnTo>
                    <a:lnTo>
                      <a:pt x="269" y="21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Freeform 55"/>
              <p:cNvSpPr>
                <a:spLocks/>
              </p:cNvSpPr>
              <p:nvPr/>
            </p:nvSpPr>
            <p:spPr bwMode="auto">
              <a:xfrm>
                <a:off x="2625" y="2365"/>
                <a:ext cx="259" cy="1038"/>
              </a:xfrm>
              <a:custGeom>
                <a:avLst/>
                <a:gdLst>
                  <a:gd name="T0" fmla="*/ 330 w 235"/>
                  <a:gd name="T1" fmla="*/ 19 h 973"/>
                  <a:gd name="T2" fmla="*/ 240 w 235"/>
                  <a:gd name="T3" fmla="*/ 0 h 973"/>
                  <a:gd name="T4" fmla="*/ 187 w 235"/>
                  <a:gd name="T5" fmla="*/ 19 h 973"/>
                  <a:gd name="T6" fmla="*/ 165 w 235"/>
                  <a:gd name="T7" fmla="*/ 85 h 973"/>
                  <a:gd name="T8" fmla="*/ 187 w 235"/>
                  <a:gd name="T9" fmla="*/ 446 h 973"/>
                  <a:gd name="T10" fmla="*/ 187 w 235"/>
                  <a:gd name="T11" fmla="*/ 530 h 973"/>
                  <a:gd name="T12" fmla="*/ 158 w 235"/>
                  <a:gd name="T13" fmla="*/ 689 h 973"/>
                  <a:gd name="T14" fmla="*/ 150 w 235"/>
                  <a:gd name="T15" fmla="*/ 873 h 973"/>
                  <a:gd name="T16" fmla="*/ 165 w 235"/>
                  <a:gd name="T17" fmla="*/ 965 h 973"/>
                  <a:gd name="T18" fmla="*/ 150 w 235"/>
                  <a:gd name="T19" fmla="*/ 1017 h 973"/>
                  <a:gd name="T20" fmla="*/ 45 w 235"/>
                  <a:gd name="T21" fmla="*/ 1096 h 973"/>
                  <a:gd name="T22" fmla="*/ 0 w 235"/>
                  <a:gd name="T23" fmla="*/ 1195 h 973"/>
                  <a:gd name="T24" fmla="*/ 10 w 235"/>
                  <a:gd name="T25" fmla="*/ 1226 h 973"/>
                  <a:gd name="T26" fmla="*/ 90 w 235"/>
                  <a:gd name="T27" fmla="*/ 1260 h 973"/>
                  <a:gd name="T28" fmla="*/ 112 w 235"/>
                  <a:gd name="T29" fmla="*/ 1246 h 973"/>
                  <a:gd name="T30" fmla="*/ 120 w 235"/>
                  <a:gd name="T31" fmla="*/ 1187 h 973"/>
                  <a:gd name="T32" fmla="*/ 143 w 235"/>
                  <a:gd name="T33" fmla="*/ 1103 h 973"/>
                  <a:gd name="T34" fmla="*/ 180 w 235"/>
                  <a:gd name="T35" fmla="*/ 1064 h 973"/>
                  <a:gd name="T36" fmla="*/ 225 w 235"/>
                  <a:gd name="T37" fmla="*/ 1038 h 973"/>
                  <a:gd name="T38" fmla="*/ 262 w 235"/>
                  <a:gd name="T39" fmla="*/ 1004 h 973"/>
                  <a:gd name="T40" fmla="*/ 271 w 235"/>
                  <a:gd name="T41" fmla="*/ 977 h 973"/>
                  <a:gd name="T42" fmla="*/ 248 w 235"/>
                  <a:gd name="T43" fmla="*/ 946 h 973"/>
                  <a:gd name="T44" fmla="*/ 225 w 235"/>
                  <a:gd name="T45" fmla="*/ 926 h 973"/>
                  <a:gd name="T46" fmla="*/ 211 w 235"/>
                  <a:gd name="T47" fmla="*/ 847 h 973"/>
                  <a:gd name="T48" fmla="*/ 225 w 235"/>
                  <a:gd name="T49" fmla="*/ 681 h 973"/>
                  <a:gd name="T50" fmla="*/ 277 w 235"/>
                  <a:gd name="T51" fmla="*/ 492 h 973"/>
                  <a:gd name="T52" fmla="*/ 330 w 235"/>
                  <a:gd name="T53" fmla="*/ 341 h 973"/>
                  <a:gd name="T54" fmla="*/ 346 w 235"/>
                  <a:gd name="T55" fmla="*/ 158 h 973"/>
                  <a:gd name="T56" fmla="*/ 330 w 235"/>
                  <a:gd name="T57" fmla="*/ 19 h 9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5"/>
                  <a:gd name="T88" fmla="*/ 0 h 973"/>
                  <a:gd name="T89" fmla="*/ 235 w 235"/>
                  <a:gd name="T90" fmla="*/ 973 h 9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5" h="973">
                    <a:moveTo>
                      <a:pt x="223" y="15"/>
                    </a:moveTo>
                    <a:lnTo>
                      <a:pt x="163" y="0"/>
                    </a:lnTo>
                    <a:lnTo>
                      <a:pt x="127" y="15"/>
                    </a:lnTo>
                    <a:lnTo>
                      <a:pt x="112" y="66"/>
                    </a:lnTo>
                    <a:lnTo>
                      <a:pt x="127" y="344"/>
                    </a:lnTo>
                    <a:lnTo>
                      <a:pt x="127" y="410"/>
                    </a:lnTo>
                    <a:lnTo>
                      <a:pt x="107" y="532"/>
                    </a:lnTo>
                    <a:lnTo>
                      <a:pt x="102" y="674"/>
                    </a:lnTo>
                    <a:lnTo>
                      <a:pt x="112" y="745"/>
                    </a:lnTo>
                    <a:lnTo>
                      <a:pt x="102" y="785"/>
                    </a:lnTo>
                    <a:lnTo>
                      <a:pt x="31" y="846"/>
                    </a:lnTo>
                    <a:lnTo>
                      <a:pt x="0" y="922"/>
                    </a:lnTo>
                    <a:lnTo>
                      <a:pt x="6" y="947"/>
                    </a:lnTo>
                    <a:lnTo>
                      <a:pt x="61" y="973"/>
                    </a:lnTo>
                    <a:lnTo>
                      <a:pt x="76" y="962"/>
                    </a:lnTo>
                    <a:lnTo>
                      <a:pt x="82" y="917"/>
                    </a:lnTo>
                    <a:lnTo>
                      <a:pt x="97" y="851"/>
                    </a:lnTo>
                    <a:lnTo>
                      <a:pt x="122" y="821"/>
                    </a:lnTo>
                    <a:lnTo>
                      <a:pt x="152" y="801"/>
                    </a:lnTo>
                    <a:lnTo>
                      <a:pt x="178" y="775"/>
                    </a:lnTo>
                    <a:lnTo>
                      <a:pt x="183" y="755"/>
                    </a:lnTo>
                    <a:lnTo>
                      <a:pt x="168" y="730"/>
                    </a:lnTo>
                    <a:lnTo>
                      <a:pt x="152" y="715"/>
                    </a:lnTo>
                    <a:lnTo>
                      <a:pt x="142" y="653"/>
                    </a:lnTo>
                    <a:lnTo>
                      <a:pt x="152" y="526"/>
                    </a:lnTo>
                    <a:lnTo>
                      <a:pt x="188" y="380"/>
                    </a:lnTo>
                    <a:lnTo>
                      <a:pt x="223" y="263"/>
                    </a:lnTo>
                    <a:lnTo>
                      <a:pt x="235" y="122"/>
                    </a:lnTo>
                    <a:lnTo>
                      <a:pt x="223" y="1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8" name="Freeform 56"/>
              <p:cNvSpPr>
                <a:spLocks/>
              </p:cNvSpPr>
              <p:nvPr/>
            </p:nvSpPr>
            <p:spPr bwMode="auto">
              <a:xfrm>
                <a:off x="2906" y="2365"/>
                <a:ext cx="422" cy="876"/>
              </a:xfrm>
              <a:custGeom>
                <a:avLst/>
                <a:gdLst>
                  <a:gd name="T0" fmla="*/ 184 w 384"/>
                  <a:gd name="T1" fmla="*/ 158 h 821"/>
                  <a:gd name="T2" fmla="*/ 169 w 384"/>
                  <a:gd name="T3" fmla="*/ 52 h 821"/>
                  <a:gd name="T4" fmla="*/ 104 w 384"/>
                  <a:gd name="T5" fmla="*/ 0 h 821"/>
                  <a:gd name="T6" fmla="*/ 5 w 384"/>
                  <a:gd name="T7" fmla="*/ 5 h 821"/>
                  <a:gd name="T8" fmla="*/ 0 w 384"/>
                  <a:gd name="T9" fmla="*/ 52 h 821"/>
                  <a:gd name="T10" fmla="*/ 5 w 384"/>
                  <a:gd name="T11" fmla="*/ 152 h 821"/>
                  <a:gd name="T12" fmla="*/ 58 w 384"/>
                  <a:gd name="T13" fmla="*/ 303 h 821"/>
                  <a:gd name="T14" fmla="*/ 97 w 384"/>
                  <a:gd name="T15" fmla="*/ 413 h 821"/>
                  <a:gd name="T16" fmla="*/ 138 w 384"/>
                  <a:gd name="T17" fmla="*/ 563 h 821"/>
                  <a:gd name="T18" fmla="*/ 154 w 384"/>
                  <a:gd name="T19" fmla="*/ 695 h 821"/>
                  <a:gd name="T20" fmla="*/ 154 w 384"/>
                  <a:gd name="T21" fmla="*/ 799 h 821"/>
                  <a:gd name="T22" fmla="*/ 133 w 384"/>
                  <a:gd name="T23" fmla="*/ 880 h 821"/>
                  <a:gd name="T24" fmla="*/ 111 w 384"/>
                  <a:gd name="T25" fmla="*/ 906 h 821"/>
                  <a:gd name="T26" fmla="*/ 111 w 384"/>
                  <a:gd name="T27" fmla="*/ 931 h 821"/>
                  <a:gd name="T28" fmla="*/ 138 w 384"/>
                  <a:gd name="T29" fmla="*/ 972 h 821"/>
                  <a:gd name="T30" fmla="*/ 191 w 384"/>
                  <a:gd name="T31" fmla="*/ 985 h 821"/>
                  <a:gd name="T32" fmla="*/ 273 w 384"/>
                  <a:gd name="T33" fmla="*/ 985 h 821"/>
                  <a:gd name="T34" fmla="*/ 420 w 384"/>
                  <a:gd name="T35" fmla="*/ 1018 h 821"/>
                  <a:gd name="T36" fmla="*/ 464 w 384"/>
                  <a:gd name="T37" fmla="*/ 1065 h 821"/>
                  <a:gd name="T38" fmla="*/ 532 w 384"/>
                  <a:gd name="T39" fmla="*/ 1037 h 821"/>
                  <a:gd name="T40" fmla="*/ 560 w 384"/>
                  <a:gd name="T41" fmla="*/ 972 h 821"/>
                  <a:gd name="T42" fmla="*/ 532 w 384"/>
                  <a:gd name="T43" fmla="*/ 946 h 821"/>
                  <a:gd name="T44" fmla="*/ 406 w 384"/>
                  <a:gd name="T45" fmla="*/ 931 h 821"/>
                  <a:gd name="T46" fmla="*/ 266 w 384"/>
                  <a:gd name="T47" fmla="*/ 931 h 821"/>
                  <a:gd name="T48" fmla="*/ 206 w 384"/>
                  <a:gd name="T49" fmla="*/ 925 h 821"/>
                  <a:gd name="T50" fmla="*/ 191 w 384"/>
                  <a:gd name="T51" fmla="*/ 887 h 821"/>
                  <a:gd name="T52" fmla="*/ 206 w 384"/>
                  <a:gd name="T53" fmla="*/ 813 h 821"/>
                  <a:gd name="T54" fmla="*/ 215 w 384"/>
                  <a:gd name="T55" fmla="*/ 689 h 821"/>
                  <a:gd name="T56" fmla="*/ 198 w 384"/>
                  <a:gd name="T57" fmla="*/ 550 h 821"/>
                  <a:gd name="T58" fmla="*/ 176 w 384"/>
                  <a:gd name="T59" fmla="*/ 368 h 821"/>
                  <a:gd name="T60" fmla="*/ 184 w 384"/>
                  <a:gd name="T61" fmla="*/ 210 h 821"/>
                  <a:gd name="T62" fmla="*/ 184 w 384"/>
                  <a:gd name="T63" fmla="*/ 158 h 8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84"/>
                  <a:gd name="T97" fmla="*/ 0 h 821"/>
                  <a:gd name="T98" fmla="*/ 384 w 384"/>
                  <a:gd name="T99" fmla="*/ 821 h 8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84" h="821">
                    <a:moveTo>
                      <a:pt x="126" y="122"/>
                    </a:moveTo>
                    <a:lnTo>
                      <a:pt x="116" y="40"/>
                    </a:lnTo>
                    <a:lnTo>
                      <a:pt x="71" y="0"/>
                    </a:lnTo>
                    <a:lnTo>
                      <a:pt x="5" y="5"/>
                    </a:lnTo>
                    <a:lnTo>
                      <a:pt x="0" y="40"/>
                    </a:lnTo>
                    <a:lnTo>
                      <a:pt x="5" y="117"/>
                    </a:lnTo>
                    <a:lnTo>
                      <a:pt x="40" y="233"/>
                    </a:lnTo>
                    <a:lnTo>
                      <a:pt x="66" y="319"/>
                    </a:lnTo>
                    <a:lnTo>
                      <a:pt x="96" y="435"/>
                    </a:lnTo>
                    <a:lnTo>
                      <a:pt x="106" y="536"/>
                    </a:lnTo>
                    <a:lnTo>
                      <a:pt x="106" y="617"/>
                    </a:lnTo>
                    <a:lnTo>
                      <a:pt x="91" y="679"/>
                    </a:lnTo>
                    <a:lnTo>
                      <a:pt x="76" y="699"/>
                    </a:lnTo>
                    <a:lnTo>
                      <a:pt x="76" y="719"/>
                    </a:lnTo>
                    <a:lnTo>
                      <a:pt x="96" y="750"/>
                    </a:lnTo>
                    <a:lnTo>
                      <a:pt x="131" y="760"/>
                    </a:lnTo>
                    <a:lnTo>
                      <a:pt x="187" y="760"/>
                    </a:lnTo>
                    <a:lnTo>
                      <a:pt x="288" y="785"/>
                    </a:lnTo>
                    <a:lnTo>
                      <a:pt x="318" y="821"/>
                    </a:lnTo>
                    <a:lnTo>
                      <a:pt x="364" y="800"/>
                    </a:lnTo>
                    <a:lnTo>
                      <a:pt x="384" y="750"/>
                    </a:lnTo>
                    <a:lnTo>
                      <a:pt x="364" y="730"/>
                    </a:lnTo>
                    <a:lnTo>
                      <a:pt x="278" y="719"/>
                    </a:lnTo>
                    <a:lnTo>
                      <a:pt x="182" y="719"/>
                    </a:lnTo>
                    <a:lnTo>
                      <a:pt x="141" y="714"/>
                    </a:lnTo>
                    <a:lnTo>
                      <a:pt x="131" y="684"/>
                    </a:lnTo>
                    <a:lnTo>
                      <a:pt x="141" y="627"/>
                    </a:lnTo>
                    <a:lnTo>
                      <a:pt x="147" y="531"/>
                    </a:lnTo>
                    <a:lnTo>
                      <a:pt x="136" y="425"/>
                    </a:lnTo>
                    <a:lnTo>
                      <a:pt x="121" y="284"/>
                    </a:lnTo>
                    <a:lnTo>
                      <a:pt x="126" y="162"/>
                    </a:lnTo>
                    <a:lnTo>
                      <a:pt x="126" y="12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Freeform 57"/>
              <p:cNvSpPr>
                <a:spLocks/>
              </p:cNvSpPr>
              <p:nvPr/>
            </p:nvSpPr>
            <p:spPr bwMode="auto">
              <a:xfrm rot="10800000" flipV="1">
                <a:off x="2976" y="1824"/>
                <a:ext cx="362" cy="582"/>
              </a:xfrm>
              <a:custGeom>
                <a:avLst/>
                <a:gdLst>
                  <a:gd name="T0" fmla="*/ 482 w 329"/>
                  <a:gd name="T1" fmla="*/ 19 h 546"/>
                  <a:gd name="T2" fmla="*/ 429 w 329"/>
                  <a:gd name="T3" fmla="*/ 0 h 546"/>
                  <a:gd name="T4" fmla="*/ 318 w 329"/>
                  <a:gd name="T5" fmla="*/ 5 h 546"/>
                  <a:gd name="T6" fmla="*/ 221 w 329"/>
                  <a:gd name="T7" fmla="*/ 72 h 546"/>
                  <a:gd name="T8" fmla="*/ 81 w 329"/>
                  <a:gd name="T9" fmla="*/ 209 h 546"/>
                  <a:gd name="T10" fmla="*/ 9 w 329"/>
                  <a:gd name="T11" fmla="*/ 320 h 546"/>
                  <a:gd name="T12" fmla="*/ 0 w 329"/>
                  <a:gd name="T13" fmla="*/ 359 h 546"/>
                  <a:gd name="T14" fmla="*/ 37 w 329"/>
                  <a:gd name="T15" fmla="*/ 431 h 546"/>
                  <a:gd name="T16" fmla="*/ 118 w 329"/>
                  <a:gd name="T17" fmla="*/ 464 h 546"/>
                  <a:gd name="T18" fmla="*/ 221 w 329"/>
                  <a:gd name="T19" fmla="*/ 502 h 546"/>
                  <a:gd name="T20" fmla="*/ 304 w 329"/>
                  <a:gd name="T21" fmla="*/ 521 h 546"/>
                  <a:gd name="T22" fmla="*/ 340 w 329"/>
                  <a:gd name="T23" fmla="*/ 554 h 546"/>
                  <a:gd name="T24" fmla="*/ 318 w 329"/>
                  <a:gd name="T25" fmla="*/ 601 h 546"/>
                  <a:gd name="T26" fmla="*/ 261 w 329"/>
                  <a:gd name="T27" fmla="*/ 653 h 546"/>
                  <a:gd name="T28" fmla="*/ 185 w 329"/>
                  <a:gd name="T29" fmla="*/ 660 h 546"/>
                  <a:gd name="T30" fmla="*/ 133 w 329"/>
                  <a:gd name="T31" fmla="*/ 640 h 546"/>
                  <a:gd name="T32" fmla="*/ 103 w 329"/>
                  <a:gd name="T33" fmla="*/ 660 h 546"/>
                  <a:gd name="T34" fmla="*/ 110 w 329"/>
                  <a:gd name="T35" fmla="*/ 685 h 546"/>
                  <a:gd name="T36" fmla="*/ 171 w 329"/>
                  <a:gd name="T37" fmla="*/ 705 h 546"/>
                  <a:gd name="T38" fmla="*/ 261 w 329"/>
                  <a:gd name="T39" fmla="*/ 705 h 546"/>
                  <a:gd name="T40" fmla="*/ 340 w 329"/>
                  <a:gd name="T41" fmla="*/ 685 h 546"/>
                  <a:gd name="T42" fmla="*/ 385 w 329"/>
                  <a:gd name="T43" fmla="*/ 660 h 546"/>
                  <a:gd name="T44" fmla="*/ 414 w 329"/>
                  <a:gd name="T45" fmla="*/ 613 h 546"/>
                  <a:gd name="T46" fmla="*/ 429 w 329"/>
                  <a:gd name="T47" fmla="*/ 563 h 546"/>
                  <a:gd name="T48" fmla="*/ 394 w 329"/>
                  <a:gd name="T49" fmla="*/ 515 h 546"/>
                  <a:gd name="T50" fmla="*/ 304 w 329"/>
                  <a:gd name="T51" fmla="*/ 483 h 546"/>
                  <a:gd name="T52" fmla="*/ 200 w 329"/>
                  <a:gd name="T53" fmla="*/ 457 h 546"/>
                  <a:gd name="T54" fmla="*/ 110 w 329"/>
                  <a:gd name="T55" fmla="*/ 411 h 546"/>
                  <a:gd name="T56" fmla="*/ 88 w 329"/>
                  <a:gd name="T57" fmla="*/ 372 h 546"/>
                  <a:gd name="T58" fmla="*/ 103 w 329"/>
                  <a:gd name="T59" fmla="*/ 300 h 546"/>
                  <a:gd name="T60" fmla="*/ 171 w 329"/>
                  <a:gd name="T61" fmla="*/ 209 h 546"/>
                  <a:gd name="T62" fmla="*/ 252 w 329"/>
                  <a:gd name="T63" fmla="*/ 157 h 546"/>
                  <a:gd name="T64" fmla="*/ 377 w 329"/>
                  <a:gd name="T65" fmla="*/ 117 h 546"/>
                  <a:gd name="T66" fmla="*/ 482 w 329"/>
                  <a:gd name="T67" fmla="*/ 98 h 546"/>
                  <a:gd name="T68" fmla="*/ 482 w 329"/>
                  <a:gd name="T69" fmla="*/ 45 h 546"/>
                  <a:gd name="T70" fmla="*/ 482 w 329"/>
                  <a:gd name="T71" fmla="*/ 19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29"/>
                  <a:gd name="T109" fmla="*/ 0 h 546"/>
                  <a:gd name="T110" fmla="*/ 329 w 329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29" h="546">
                    <a:moveTo>
                      <a:pt x="329" y="15"/>
                    </a:moveTo>
                    <a:lnTo>
                      <a:pt x="293" y="0"/>
                    </a:lnTo>
                    <a:lnTo>
                      <a:pt x="217" y="5"/>
                    </a:lnTo>
                    <a:lnTo>
                      <a:pt x="151" y="56"/>
                    </a:lnTo>
                    <a:lnTo>
                      <a:pt x="55" y="162"/>
                    </a:lnTo>
                    <a:lnTo>
                      <a:pt x="5" y="248"/>
                    </a:lnTo>
                    <a:lnTo>
                      <a:pt x="0" y="278"/>
                    </a:lnTo>
                    <a:lnTo>
                      <a:pt x="25" y="334"/>
                    </a:lnTo>
                    <a:lnTo>
                      <a:pt x="80" y="359"/>
                    </a:lnTo>
                    <a:lnTo>
                      <a:pt x="151" y="389"/>
                    </a:lnTo>
                    <a:lnTo>
                      <a:pt x="207" y="404"/>
                    </a:lnTo>
                    <a:lnTo>
                      <a:pt x="232" y="430"/>
                    </a:lnTo>
                    <a:lnTo>
                      <a:pt x="217" y="465"/>
                    </a:lnTo>
                    <a:lnTo>
                      <a:pt x="177" y="506"/>
                    </a:lnTo>
                    <a:lnTo>
                      <a:pt x="126" y="511"/>
                    </a:lnTo>
                    <a:lnTo>
                      <a:pt x="91" y="495"/>
                    </a:lnTo>
                    <a:lnTo>
                      <a:pt x="70" y="511"/>
                    </a:lnTo>
                    <a:lnTo>
                      <a:pt x="75" y="531"/>
                    </a:lnTo>
                    <a:lnTo>
                      <a:pt x="116" y="546"/>
                    </a:lnTo>
                    <a:lnTo>
                      <a:pt x="177" y="546"/>
                    </a:lnTo>
                    <a:lnTo>
                      <a:pt x="232" y="531"/>
                    </a:lnTo>
                    <a:lnTo>
                      <a:pt x="263" y="511"/>
                    </a:lnTo>
                    <a:lnTo>
                      <a:pt x="283" y="475"/>
                    </a:lnTo>
                    <a:lnTo>
                      <a:pt x="293" y="435"/>
                    </a:lnTo>
                    <a:lnTo>
                      <a:pt x="268" y="399"/>
                    </a:lnTo>
                    <a:lnTo>
                      <a:pt x="207" y="374"/>
                    </a:lnTo>
                    <a:lnTo>
                      <a:pt x="136" y="354"/>
                    </a:lnTo>
                    <a:lnTo>
                      <a:pt x="75" y="319"/>
                    </a:lnTo>
                    <a:lnTo>
                      <a:pt x="60" y="288"/>
                    </a:lnTo>
                    <a:lnTo>
                      <a:pt x="70" y="233"/>
                    </a:lnTo>
                    <a:lnTo>
                      <a:pt x="116" y="162"/>
                    </a:lnTo>
                    <a:lnTo>
                      <a:pt x="172" y="121"/>
                    </a:lnTo>
                    <a:lnTo>
                      <a:pt x="258" y="91"/>
                    </a:lnTo>
                    <a:lnTo>
                      <a:pt x="329" y="76"/>
                    </a:lnTo>
                    <a:lnTo>
                      <a:pt x="329" y="35"/>
                    </a:lnTo>
                    <a:lnTo>
                      <a:pt x="329" y="1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3" name="Text Box 58"/>
            <p:cNvSpPr txBox="1">
              <a:spLocks noChangeArrowheads="1"/>
            </p:cNvSpPr>
            <p:nvPr/>
          </p:nvSpPr>
          <p:spPr bwMode="auto">
            <a:xfrm>
              <a:off x="4298" y="1680"/>
              <a:ext cx="1270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altLang="en-US" sz="3000"/>
                <a:t>Global Max</a:t>
              </a:r>
            </a:p>
          </p:txBody>
        </p:sp>
      </p:grpSp>
      <p:grpSp>
        <p:nvGrpSpPr>
          <p:cNvPr id="21512" name="Group 59"/>
          <p:cNvGrpSpPr>
            <a:grpSpLocks noChangeAspect="1"/>
          </p:cNvGrpSpPr>
          <p:nvPr/>
        </p:nvGrpSpPr>
        <p:grpSpPr bwMode="auto">
          <a:xfrm rot="870642">
            <a:off x="3217863" y="5564188"/>
            <a:ext cx="668337" cy="836612"/>
            <a:chOff x="2227" y="1194"/>
            <a:chExt cx="1944" cy="2413"/>
          </a:xfrm>
        </p:grpSpPr>
        <p:sp>
          <p:nvSpPr>
            <p:cNvPr id="21514" name="Freeform 60"/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81 w 600"/>
                <a:gd name="T1" fmla="*/ 29 h 608"/>
                <a:gd name="T2" fmla="*/ 78 w 600"/>
                <a:gd name="T3" fmla="*/ 17 h 608"/>
                <a:gd name="T4" fmla="*/ 72 w 600"/>
                <a:gd name="T5" fmla="*/ 8 h 608"/>
                <a:gd name="T6" fmla="*/ 60 w 600"/>
                <a:gd name="T7" fmla="*/ 2 h 608"/>
                <a:gd name="T8" fmla="*/ 39 w 600"/>
                <a:gd name="T9" fmla="*/ 0 h 608"/>
                <a:gd name="T10" fmla="*/ 21 w 600"/>
                <a:gd name="T11" fmla="*/ 2 h 608"/>
                <a:gd name="T12" fmla="*/ 4 w 600"/>
                <a:gd name="T13" fmla="*/ 12 h 608"/>
                <a:gd name="T14" fmla="*/ 0 w 600"/>
                <a:gd name="T15" fmla="*/ 23 h 608"/>
                <a:gd name="T16" fmla="*/ 4 w 600"/>
                <a:gd name="T17" fmla="*/ 36 h 608"/>
                <a:gd name="T18" fmla="*/ 11 w 600"/>
                <a:gd name="T19" fmla="*/ 44 h 608"/>
                <a:gd name="T20" fmla="*/ 19 w 600"/>
                <a:gd name="T21" fmla="*/ 51 h 608"/>
                <a:gd name="T22" fmla="*/ 28 w 600"/>
                <a:gd name="T23" fmla="*/ 57 h 608"/>
                <a:gd name="T24" fmla="*/ 37 w 600"/>
                <a:gd name="T25" fmla="*/ 59 h 608"/>
                <a:gd name="T26" fmla="*/ 51 w 600"/>
                <a:gd name="T27" fmla="*/ 57 h 608"/>
                <a:gd name="T28" fmla="*/ 64 w 600"/>
                <a:gd name="T29" fmla="*/ 52 h 608"/>
                <a:gd name="T30" fmla="*/ 73 w 600"/>
                <a:gd name="T31" fmla="*/ 44 h 608"/>
                <a:gd name="T32" fmla="*/ 81 w 600"/>
                <a:gd name="T33" fmla="*/ 38 h 608"/>
                <a:gd name="T34" fmla="*/ 84 w 600"/>
                <a:gd name="T35" fmla="*/ 35 h 608"/>
                <a:gd name="T36" fmla="*/ 118 w 600"/>
                <a:gd name="T37" fmla="*/ 29 h 608"/>
                <a:gd name="T38" fmla="*/ 126 w 600"/>
                <a:gd name="T39" fmla="*/ 26 h 608"/>
                <a:gd name="T40" fmla="*/ 121 w 600"/>
                <a:gd name="T41" fmla="*/ 23 h 608"/>
                <a:gd name="T42" fmla="*/ 81 w 600"/>
                <a:gd name="T43" fmla="*/ 29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61"/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43 w 619"/>
                <a:gd name="T1" fmla="*/ 38 h 1085"/>
                <a:gd name="T2" fmla="*/ 59 w 619"/>
                <a:gd name="T3" fmla="*/ 19 h 1085"/>
                <a:gd name="T4" fmla="*/ 86 w 619"/>
                <a:gd name="T5" fmla="*/ 1 h 1085"/>
                <a:gd name="T6" fmla="*/ 98 w 619"/>
                <a:gd name="T7" fmla="*/ 0 h 1085"/>
                <a:gd name="T8" fmla="*/ 119 w 619"/>
                <a:gd name="T9" fmla="*/ 8 h 1085"/>
                <a:gd name="T10" fmla="*/ 128 w 619"/>
                <a:gd name="T11" fmla="*/ 20 h 1085"/>
                <a:gd name="T12" fmla="*/ 128 w 619"/>
                <a:gd name="T13" fmla="*/ 38 h 1085"/>
                <a:gd name="T14" fmla="*/ 113 w 619"/>
                <a:gd name="T15" fmla="*/ 72 h 1085"/>
                <a:gd name="T16" fmla="*/ 95 w 619"/>
                <a:gd name="T17" fmla="*/ 99 h 1085"/>
                <a:gd name="T18" fmla="*/ 88 w 619"/>
                <a:gd name="T19" fmla="*/ 121 h 1085"/>
                <a:gd name="T20" fmla="*/ 83 w 619"/>
                <a:gd name="T21" fmla="*/ 147 h 1085"/>
                <a:gd name="T22" fmla="*/ 88 w 619"/>
                <a:gd name="T23" fmla="*/ 171 h 1085"/>
                <a:gd name="T24" fmla="*/ 93 w 619"/>
                <a:gd name="T25" fmla="*/ 195 h 1085"/>
                <a:gd name="T26" fmla="*/ 93 w 619"/>
                <a:gd name="T27" fmla="*/ 223 h 1085"/>
                <a:gd name="T28" fmla="*/ 86 w 619"/>
                <a:gd name="T29" fmla="*/ 239 h 1085"/>
                <a:gd name="T30" fmla="*/ 70 w 619"/>
                <a:gd name="T31" fmla="*/ 249 h 1085"/>
                <a:gd name="T32" fmla="*/ 50 w 619"/>
                <a:gd name="T33" fmla="*/ 258 h 1085"/>
                <a:gd name="T34" fmla="*/ 33 w 619"/>
                <a:gd name="T35" fmla="*/ 258 h 1085"/>
                <a:gd name="T36" fmla="*/ 21 w 619"/>
                <a:gd name="T37" fmla="*/ 251 h 1085"/>
                <a:gd name="T38" fmla="*/ 5 w 619"/>
                <a:gd name="T39" fmla="*/ 221 h 1085"/>
                <a:gd name="T40" fmla="*/ 0 w 619"/>
                <a:gd name="T41" fmla="*/ 190 h 1085"/>
                <a:gd name="T42" fmla="*/ 1 w 619"/>
                <a:gd name="T43" fmla="*/ 150 h 1085"/>
                <a:gd name="T44" fmla="*/ 14 w 619"/>
                <a:gd name="T45" fmla="*/ 99 h 1085"/>
                <a:gd name="T46" fmla="*/ 26 w 619"/>
                <a:gd name="T47" fmla="*/ 66 h 1085"/>
                <a:gd name="T48" fmla="*/ 43 w 619"/>
                <a:gd name="T49" fmla="*/ 38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62"/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4 h 808"/>
                <a:gd name="T2" fmla="*/ 78 w 782"/>
                <a:gd name="T3" fmla="*/ 0 h 808"/>
                <a:gd name="T4" fmla="*/ 189 w 782"/>
                <a:gd name="T5" fmla="*/ 0 h 808"/>
                <a:gd name="T6" fmla="*/ 399 w 782"/>
                <a:gd name="T7" fmla="*/ 3 h 808"/>
                <a:gd name="T8" fmla="*/ 645 w 782"/>
                <a:gd name="T9" fmla="*/ 5 h 808"/>
                <a:gd name="T10" fmla="*/ 738 w 782"/>
                <a:gd name="T11" fmla="*/ 11 h 808"/>
                <a:gd name="T12" fmla="*/ 780 w 782"/>
                <a:gd name="T13" fmla="*/ 19 h 808"/>
                <a:gd name="T14" fmla="*/ 788 w 782"/>
                <a:gd name="T15" fmla="*/ 32 h 808"/>
                <a:gd name="T16" fmla="*/ 760 w 782"/>
                <a:gd name="T17" fmla="*/ 45 h 808"/>
                <a:gd name="T18" fmla="*/ 684 w 782"/>
                <a:gd name="T19" fmla="*/ 64 h 808"/>
                <a:gd name="T20" fmla="*/ 586 w 782"/>
                <a:gd name="T21" fmla="*/ 80 h 808"/>
                <a:gd name="T22" fmla="*/ 510 w 782"/>
                <a:gd name="T23" fmla="*/ 95 h 808"/>
                <a:gd name="T24" fmla="*/ 479 w 782"/>
                <a:gd name="T25" fmla="*/ 106 h 808"/>
                <a:gd name="T26" fmla="*/ 457 w 782"/>
                <a:gd name="T27" fmla="*/ 115 h 808"/>
                <a:gd name="T28" fmla="*/ 465 w 782"/>
                <a:gd name="T29" fmla="*/ 121 h 808"/>
                <a:gd name="T30" fmla="*/ 471 w 782"/>
                <a:gd name="T31" fmla="*/ 125 h 808"/>
                <a:gd name="T32" fmla="*/ 560 w 782"/>
                <a:gd name="T33" fmla="*/ 125 h 808"/>
                <a:gd name="T34" fmla="*/ 699 w 782"/>
                <a:gd name="T35" fmla="*/ 122 h 808"/>
                <a:gd name="T36" fmla="*/ 788 w 782"/>
                <a:gd name="T37" fmla="*/ 122 h 808"/>
                <a:gd name="T38" fmla="*/ 881 w 782"/>
                <a:gd name="T39" fmla="*/ 127 h 808"/>
                <a:gd name="T40" fmla="*/ 909 w 782"/>
                <a:gd name="T41" fmla="*/ 133 h 808"/>
                <a:gd name="T42" fmla="*/ 881 w 782"/>
                <a:gd name="T43" fmla="*/ 140 h 808"/>
                <a:gd name="T44" fmla="*/ 842 w 782"/>
                <a:gd name="T45" fmla="*/ 142 h 808"/>
                <a:gd name="T46" fmla="*/ 780 w 782"/>
                <a:gd name="T47" fmla="*/ 139 h 808"/>
                <a:gd name="T48" fmla="*/ 695 w 782"/>
                <a:gd name="T49" fmla="*/ 131 h 808"/>
                <a:gd name="T50" fmla="*/ 605 w 782"/>
                <a:gd name="T51" fmla="*/ 133 h 808"/>
                <a:gd name="T52" fmla="*/ 457 w 782"/>
                <a:gd name="T53" fmla="*/ 137 h 808"/>
                <a:gd name="T54" fmla="*/ 413 w 782"/>
                <a:gd name="T55" fmla="*/ 136 h 808"/>
                <a:gd name="T56" fmla="*/ 389 w 782"/>
                <a:gd name="T57" fmla="*/ 131 h 808"/>
                <a:gd name="T58" fmla="*/ 389 w 782"/>
                <a:gd name="T59" fmla="*/ 119 h 808"/>
                <a:gd name="T60" fmla="*/ 389 w 782"/>
                <a:gd name="T61" fmla="*/ 104 h 808"/>
                <a:gd name="T62" fmla="*/ 452 w 782"/>
                <a:gd name="T63" fmla="*/ 91 h 808"/>
                <a:gd name="T64" fmla="*/ 546 w 782"/>
                <a:gd name="T65" fmla="*/ 72 h 808"/>
                <a:gd name="T66" fmla="*/ 628 w 782"/>
                <a:gd name="T67" fmla="*/ 56 h 808"/>
                <a:gd name="T68" fmla="*/ 680 w 782"/>
                <a:gd name="T69" fmla="*/ 45 h 808"/>
                <a:gd name="T70" fmla="*/ 707 w 782"/>
                <a:gd name="T71" fmla="*/ 34 h 808"/>
                <a:gd name="T72" fmla="*/ 695 w 782"/>
                <a:gd name="T73" fmla="*/ 28 h 808"/>
                <a:gd name="T74" fmla="*/ 658 w 782"/>
                <a:gd name="T75" fmla="*/ 20 h 808"/>
                <a:gd name="T76" fmla="*/ 605 w 782"/>
                <a:gd name="T77" fmla="*/ 18 h 808"/>
                <a:gd name="T78" fmla="*/ 546 w 782"/>
                <a:gd name="T79" fmla="*/ 18 h 808"/>
                <a:gd name="T80" fmla="*/ 416 w 782"/>
                <a:gd name="T81" fmla="*/ 18 h 808"/>
                <a:gd name="T82" fmla="*/ 224 w 782"/>
                <a:gd name="T83" fmla="*/ 23 h 808"/>
                <a:gd name="T84" fmla="*/ 82 w 782"/>
                <a:gd name="T85" fmla="*/ 25 h 808"/>
                <a:gd name="T86" fmla="*/ 24 w 782"/>
                <a:gd name="T87" fmla="*/ 23 h 808"/>
                <a:gd name="T88" fmla="*/ 0 w 782"/>
                <a:gd name="T89" fmla="*/ 20 h 808"/>
                <a:gd name="T90" fmla="*/ 0 w 782"/>
                <a:gd name="T91" fmla="*/ 14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63"/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1506 w 992"/>
                <a:gd name="T1" fmla="*/ 41 h 770"/>
                <a:gd name="T2" fmla="*/ 1534 w 992"/>
                <a:gd name="T3" fmla="*/ 28 h 770"/>
                <a:gd name="T4" fmla="*/ 1640 w 992"/>
                <a:gd name="T5" fmla="*/ 23 h 770"/>
                <a:gd name="T6" fmla="*/ 1770 w 992"/>
                <a:gd name="T7" fmla="*/ 22 h 770"/>
                <a:gd name="T8" fmla="*/ 1848 w 992"/>
                <a:gd name="T9" fmla="*/ 28 h 770"/>
                <a:gd name="T10" fmla="*/ 1813 w 992"/>
                <a:gd name="T11" fmla="*/ 40 h 770"/>
                <a:gd name="T12" fmla="*/ 1742 w 992"/>
                <a:gd name="T13" fmla="*/ 55 h 770"/>
                <a:gd name="T14" fmla="*/ 1597 w 992"/>
                <a:gd name="T15" fmla="*/ 72 h 770"/>
                <a:gd name="T16" fmla="*/ 1418 w 992"/>
                <a:gd name="T17" fmla="*/ 87 h 770"/>
                <a:gd name="T18" fmla="*/ 1270 w 992"/>
                <a:gd name="T19" fmla="*/ 95 h 770"/>
                <a:gd name="T20" fmla="*/ 1103 w 992"/>
                <a:gd name="T21" fmla="*/ 99 h 770"/>
                <a:gd name="T22" fmla="*/ 944 w 992"/>
                <a:gd name="T23" fmla="*/ 98 h 770"/>
                <a:gd name="T24" fmla="*/ 824 w 992"/>
                <a:gd name="T25" fmla="*/ 93 h 770"/>
                <a:gd name="T26" fmla="*/ 780 w 992"/>
                <a:gd name="T27" fmla="*/ 86 h 770"/>
                <a:gd name="T28" fmla="*/ 730 w 992"/>
                <a:gd name="T29" fmla="*/ 73 h 770"/>
                <a:gd name="T30" fmla="*/ 673 w 992"/>
                <a:gd name="T31" fmla="*/ 49 h 770"/>
                <a:gd name="T32" fmla="*/ 630 w 992"/>
                <a:gd name="T33" fmla="*/ 32 h 770"/>
                <a:gd name="T34" fmla="*/ 630 w 992"/>
                <a:gd name="T35" fmla="*/ 13 h 770"/>
                <a:gd name="T36" fmla="*/ 601 w 992"/>
                <a:gd name="T37" fmla="*/ 10 h 770"/>
                <a:gd name="T38" fmla="*/ 518 w 992"/>
                <a:gd name="T39" fmla="*/ 9 h 770"/>
                <a:gd name="T40" fmla="*/ 416 w 992"/>
                <a:gd name="T41" fmla="*/ 14 h 770"/>
                <a:gd name="T42" fmla="*/ 322 w 992"/>
                <a:gd name="T43" fmla="*/ 23 h 770"/>
                <a:gd name="T44" fmla="*/ 214 w 992"/>
                <a:gd name="T45" fmla="*/ 28 h 770"/>
                <a:gd name="T46" fmla="*/ 50 w 992"/>
                <a:gd name="T47" fmla="*/ 28 h 770"/>
                <a:gd name="T48" fmla="*/ 0 w 992"/>
                <a:gd name="T49" fmla="*/ 25 h 770"/>
                <a:gd name="T50" fmla="*/ 0 w 992"/>
                <a:gd name="T51" fmla="*/ 20 h 770"/>
                <a:gd name="T52" fmla="*/ 74 w 992"/>
                <a:gd name="T53" fmla="*/ 16 h 770"/>
                <a:gd name="T54" fmla="*/ 152 w 992"/>
                <a:gd name="T55" fmla="*/ 17 h 770"/>
                <a:gd name="T56" fmla="*/ 221 w 992"/>
                <a:gd name="T57" fmla="*/ 17 h 770"/>
                <a:gd name="T58" fmla="*/ 352 w 992"/>
                <a:gd name="T59" fmla="*/ 10 h 770"/>
                <a:gd name="T60" fmla="*/ 479 w 992"/>
                <a:gd name="T61" fmla="*/ 3 h 770"/>
                <a:gd name="T62" fmla="*/ 601 w 992"/>
                <a:gd name="T63" fmla="*/ 1 h 770"/>
                <a:gd name="T64" fmla="*/ 773 w 992"/>
                <a:gd name="T65" fmla="*/ 0 h 770"/>
                <a:gd name="T66" fmla="*/ 780 w 992"/>
                <a:gd name="T67" fmla="*/ 5 h 770"/>
                <a:gd name="T68" fmla="*/ 740 w 992"/>
                <a:gd name="T69" fmla="*/ 11 h 770"/>
                <a:gd name="T70" fmla="*/ 730 w 992"/>
                <a:gd name="T71" fmla="*/ 27 h 770"/>
                <a:gd name="T72" fmla="*/ 780 w 992"/>
                <a:gd name="T73" fmla="*/ 47 h 770"/>
                <a:gd name="T74" fmla="*/ 861 w 992"/>
                <a:gd name="T75" fmla="*/ 66 h 770"/>
                <a:gd name="T76" fmla="*/ 930 w 992"/>
                <a:gd name="T77" fmla="*/ 78 h 770"/>
                <a:gd name="T78" fmla="*/ 1040 w 992"/>
                <a:gd name="T79" fmla="*/ 84 h 770"/>
                <a:gd name="T80" fmla="*/ 1146 w 992"/>
                <a:gd name="T81" fmla="*/ 84 h 770"/>
                <a:gd name="T82" fmla="*/ 1254 w 992"/>
                <a:gd name="T83" fmla="*/ 78 h 770"/>
                <a:gd name="T84" fmla="*/ 1396 w 992"/>
                <a:gd name="T85" fmla="*/ 66 h 770"/>
                <a:gd name="T86" fmla="*/ 1491 w 992"/>
                <a:gd name="T87" fmla="*/ 48 h 770"/>
                <a:gd name="T88" fmla="*/ 1506 w 992"/>
                <a:gd name="T89" fmla="*/ 4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64"/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94 w 699"/>
                <a:gd name="T1" fmla="*/ 218 h 1216"/>
                <a:gd name="T2" fmla="*/ 119 w 699"/>
                <a:gd name="T3" fmla="*/ 246 h 1216"/>
                <a:gd name="T4" fmla="*/ 128 w 699"/>
                <a:gd name="T5" fmla="*/ 246 h 1216"/>
                <a:gd name="T6" fmla="*/ 145 w 699"/>
                <a:gd name="T7" fmla="*/ 257 h 1216"/>
                <a:gd name="T8" fmla="*/ 148 w 699"/>
                <a:gd name="T9" fmla="*/ 269 h 1216"/>
                <a:gd name="T10" fmla="*/ 143 w 699"/>
                <a:gd name="T11" fmla="*/ 285 h 1216"/>
                <a:gd name="T12" fmla="*/ 130 w 699"/>
                <a:gd name="T13" fmla="*/ 287 h 1216"/>
                <a:gd name="T14" fmla="*/ 113 w 699"/>
                <a:gd name="T15" fmla="*/ 275 h 1216"/>
                <a:gd name="T16" fmla="*/ 81 w 699"/>
                <a:gd name="T17" fmla="*/ 240 h 1216"/>
                <a:gd name="T18" fmla="*/ 60 w 699"/>
                <a:gd name="T19" fmla="*/ 208 h 1216"/>
                <a:gd name="T20" fmla="*/ 50 w 699"/>
                <a:gd name="T21" fmla="*/ 182 h 1216"/>
                <a:gd name="T22" fmla="*/ 43 w 699"/>
                <a:gd name="T23" fmla="*/ 139 h 1216"/>
                <a:gd name="T24" fmla="*/ 43 w 699"/>
                <a:gd name="T25" fmla="*/ 82 h 1216"/>
                <a:gd name="T26" fmla="*/ 42 w 699"/>
                <a:gd name="T27" fmla="*/ 68 h 1216"/>
                <a:gd name="T28" fmla="*/ 33 w 699"/>
                <a:gd name="T29" fmla="*/ 56 h 1216"/>
                <a:gd name="T30" fmla="*/ 5 w 699"/>
                <a:gd name="T31" fmla="*/ 59 h 1216"/>
                <a:gd name="T32" fmla="*/ 0 w 699"/>
                <a:gd name="T33" fmla="*/ 53 h 1216"/>
                <a:gd name="T34" fmla="*/ 6 w 699"/>
                <a:gd name="T35" fmla="*/ 49 h 1216"/>
                <a:gd name="T36" fmla="*/ 26 w 699"/>
                <a:gd name="T37" fmla="*/ 47 h 1216"/>
                <a:gd name="T38" fmla="*/ 29 w 699"/>
                <a:gd name="T39" fmla="*/ 44 h 1216"/>
                <a:gd name="T40" fmla="*/ 1 w 699"/>
                <a:gd name="T41" fmla="*/ 25 h 1216"/>
                <a:gd name="T42" fmla="*/ 1 w 699"/>
                <a:gd name="T43" fmla="*/ 19 h 1216"/>
                <a:gd name="T44" fmla="*/ 6 w 699"/>
                <a:gd name="T45" fmla="*/ 17 h 1216"/>
                <a:gd name="T46" fmla="*/ 29 w 699"/>
                <a:gd name="T47" fmla="*/ 31 h 1216"/>
                <a:gd name="T48" fmla="*/ 34 w 699"/>
                <a:gd name="T49" fmla="*/ 29 h 1216"/>
                <a:gd name="T50" fmla="*/ 29 w 699"/>
                <a:gd name="T51" fmla="*/ 2 h 1216"/>
                <a:gd name="T52" fmla="*/ 33 w 699"/>
                <a:gd name="T53" fmla="*/ 0 h 1216"/>
                <a:gd name="T54" fmla="*/ 36 w 699"/>
                <a:gd name="T55" fmla="*/ 2 h 1216"/>
                <a:gd name="T56" fmla="*/ 42 w 699"/>
                <a:gd name="T57" fmla="*/ 29 h 1216"/>
                <a:gd name="T58" fmla="*/ 47 w 699"/>
                <a:gd name="T59" fmla="*/ 31 h 1216"/>
                <a:gd name="T60" fmla="*/ 60 w 699"/>
                <a:gd name="T61" fmla="*/ 2 h 1216"/>
                <a:gd name="T62" fmla="*/ 64 w 699"/>
                <a:gd name="T63" fmla="*/ 2 h 1216"/>
                <a:gd name="T64" fmla="*/ 64 w 699"/>
                <a:gd name="T65" fmla="*/ 10 h 1216"/>
                <a:gd name="T66" fmla="*/ 55 w 699"/>
                <a:gd name="T67" fmla="*/ 35 h 1216"/>
                <a:gd name="T68" fmla="*/ 55 w 699"/>
                <a:gd name="T69" fmla="*/ 47 h 1216"/>
                <a:gd name="T70" fmla="*/ 58 w 699"/>
                <a:gd name="T71" fmla="*/ 63 h 1216"/>
                <a:gd name="T72" fmla="*/ 56 w 699"/>
                <a:gd name="T73" fmla="*/ 86 h 1216"/>
                <a:gd name="T74" fmla="*/ 58 w 699"/>
                <a:gd name="T75" fmla="*/ 126 h 1216"/>
                <a:gd name="T76" fmla="*/ 62 w 699"/>
                <a:gd name="T77" fmla="*/ 151 h 1216"/>
                <a:gd name="T78" fmla="*/ 70 w 699"/>
                <a:gd name="T79" fmla="*/ 180 h 1216"/>
                <a:gd name="T80" fmla="*/ 81 w 699"/>
                <a:gd name="T81" fmla="*/ 202 h 1216"/>
                <a:gd name="T82" fmla="*/ 94 w 699"/>
                <a:gd name="T83" fmla="*/ 218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65"/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3 w 915"/>
                <a:gd name="T1" fmla="*/ 150 h 1139"/>
                <a:gd name="T2" fmla="*/ 0 w 915"/>
                <a:gd name="T3" fmla="*/ 159 h 1139"/>
                <a:gd name="T4" fmla="*/ 3 w 915"/>
                <a:gd name="T5" fmla="*/ 170 h 1139"/>
                <a:gd name="T6" fmla="*/ 15 w 915"/>
                <a:gd name="T7" fmla="*/ 170 h 1139"/>
                <a:gd name="T8" fmla="*/ 49 w 915"/>
                <a:gd name="T9" fmla="*/ 165 h 1139"/>
                <a:gd name="T10" fmla="*/ 86 w 915"/>
                <a:gd name="T11" fmla="*/ 156 h 1139"/>
                <a:gd name="T12" fmla="*/ 117 w 915"/>
                <a:gd name="T13" fmla="*/ 141 h 1139"/>
                <a:gd name="T14" fmla="*/ 135 w 915"/>
                <a:gd name="T15" fmla="*/ 122 h 1139"/>
                <a:gd name="T16" fmla="*/ 150 w 915"/>
                <a:gd name="T17" fmla="*/ 88 h 1139"/>
                <a:gd name="T18" fmla="*/ 156 w 915"/>
                <a:gd name="T19" fmla="*/ 58 h 1139"/>
                <a:gd name="T20" fmla="*/ 156 w 915"/>
                <a:gd name="T21" fmla="*/ 42 h 1139"/>
                <a:gd name="T22" fmla="*/ 163 w 915"/>
                <a:gd name="T23" fmla="*/ 33 h 1139"/>
                <a:gd name="T24" fmla="*/ 178 w 915"/>
                <a:gd name="T25" fmla="*/ 30 h 1139"/>
                <a:gd name="T26" fmla="*/ 192 w 915"/>
                <a:gd name="T27" fmla="*/ 30 h 1139"/>
                <a:gd name="T28" fmla="*/ 193 w 915"/>
                <a:gd name="T29" fmla="*/ 25 h 1139"/>
                <a:gd name="T30" fmla="*/ 173 w 915"/>
                <a:gd name="T31" fmla="*/ 26 h 1139"/>
                <a:gd name="T32" fmla="*/ 170 w 915"/>
                <a:gd name="T33" fmla="*/ 23 h 1139"/>
                <a:gd name="T34" fmla="*/ 186 w 915"/>
                <a:gd name="T35" fmla="*/ 11 h 1139"/>
                <a:gd name="T36" fmla="*/ 183 w 915"/>
                <a:gd name="T37" fmla="*/ 7 h 1139"/>
                <a:gd name="T38" fmla="*/ 180 w 915"/>
                <a:gd name="T39" fmla="*/ 9 h 1139"/>
                <a:gd name="T40" fmla="*/ 167 w 915"/>
                <a:gd name="T41" fmla="*/ 18 h 1139"/>
                <a:gd name="T42" fmla="*/ 163 w 915"/>
                <a:gd name="T43" fmla="*/ 18 h 1139"/>
                <a:gd name="T44" fmla="*/ 163 w 915"/>
                <a:gd name="T45" fmla="*/ 2 h 1139"/>
                <a:gd name="T46" fmla="*/ 161 w 915"/>
                <a:gd name="T47" fmla="*/ 0 h 1139"/>
                <a:gd name="T48" fmla="*/ 156 w 915"/>
                <a:gd name="T49" fmla="*/ 1 h 1139"/>
                <a:gd name="T50" fmla="*/ 157 w 915"/>
                <a:gd name="T51" fmla="*/ 18 h 1139"/>
                <a:gd name="T52" fmla="*/ 154 w 915"/>
                <a:gd name="T53" fmla="*/ 19 h 1139"/>
                <a:gd name="T54" fmla="*/ 141 w 915"/>
                <a:gd name="T55" fmla="*/ 11 h 1139"/>
                <a:gd name="T56" fmla="*/ 131 w 915"/>
                <a:gd name="T57" fmla="*/ 9 h 1139"/>
                <a:gd name="T58" fmla="*/ 133 w 915"/>
                <a:gd name="T59" fmla="*/ 14 h 1139"/>
                <a:gd name="T60" fmla="*/ 148 w 915"/>
                <a:gd name="T61" fmla="*/ 24 h 1139"/>
                <a:gd name="T62" fmla="*/ 148 w 915"/>
                <a:gd name="T63" fmla="*/ 30 h 1139"/>
                <a:gd name="T64" fmla="*/ 142 w 915"/>
                <a:gd name="T65" fmla="*/ 42 h 1139"/>
                <a:gd name="T66" fmla="*/ 142 w 915"/>
                <a:gd name="T67" fmla="*/ 52 h 1139"/>
                <a:gd name="T68" fmla="*/ 142 w 915"/>
                <a:gd name="T69" fmla="*/ 69 h 1139"/>
                <a:gd name="T70" fmla="*/ 136 w 915"/>
                <a:gd name="T71" fmla="*/ 91 h 1139"/>
                <a:gd name="T72" fmla="*/ 130 w 915"/>
                <a:gd name="T73" fmla="*/ 104 h 1139"/>
                <a:gd name="T74" fmla="*/ 118 w 915"/>
                <a:gd name="T75" fmla="*/ 122 h 1139"/>
                <a:gd name="T76" fmla="*/ 105 w 915"/>
                <a:gd name="T77" fmla="*/ 136 h 1139"/>
                <a:gd name="T78" fmla="*/ 96 w 915"/>
                <a:gd name="T79" fmla="*/ 142 h 1139"/>
                <a:gd name="T80" fmla="*/ 70 w 915"/>
                <a:gd name="T81" fmla="*/ 149 h 1139"/>
                <a:gd name="T82" fmla="*/ 45 w 915"/>
                <a:gd name="T83" fmla="*/ 150 h 1139"/>
                <a:gd name="T84" fmla="*/ 20 w 915"/>
                <a:gd name="T85" fmla="*/ 153 h 1139"/>
                <a:gd name="T86" fmla="*/ 3 w 915"/>
                <a:gd name="T87" fmla="*/ 150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6499" name="Text Box 67"/>
          <p:cNvSpPr txBox="1">
            <a:spLocks noChangeArrowheads="1"/>
          </p:cNvSpPr>
          <p:nvPr/>
        </p:nvSpPr>
        <p:spPr bwMode="auto">
          <a:xfrm>
            <a:off x="3213100" y="2886075"/>
            <a:ext cx="738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6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6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6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6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6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6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68" grpId="0" animBg="1"/>
      <p:bldP spid="786471" grpId="0" animBg="1"/>
      <p:bldP spid="786473" grpId="0"/>
      <p:bldP spid="786474" grpId="0"/>
      <p:bldP spid="7864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Hill Climbing</a:t>
            </a:r>
          </a:p>
        </p:txBody>
      </p:sp>
      <p:sp>
        <p:nvSpPr>
          <p:cNvPr id="22531" name="Freeform 4"/>
          <p:cNvSpPr>
            <a:spLocks/>
          </p:cNvSpPr>
          <p:nvPr/>
        </p:nvSpPr>
        <p:spPr bwMode="auto">
          <a:xfrm>
            <a:off x="457200" y="3105150"/>
            <a:ext cx="8559800" cy="3524250"/>
          </a:xfrm>
          <a:custGeom>
            <a:avLst/>
            <a:gdLst>
              <a:gd name="T0" fmla="*/ 0 w 5392"/>
              <a:gd name="T1" fmla="*/ 2147483647 h 2220"/>
              <a:gd name="T2" fmla="*/ 2147483647 w 5392"/>
              <a:gd name="T3" fmla="*/ 2147483647 h 2220"/>
              <a:gd name="T4" fmla="*/ 2147483647 w 5392"/>
              <a:gd name="T5" fmla="*/ 2147483647 h 2220"/>
              <a:gd name="T6" fmla="*/ 2147483647 w 5392"/>
              <a:gd name="T7" fmla="*/ 2147483647 h 2220"/>
              <a:gd name="T8" fmla="*/ 2147483647 w 5392"/>
              <a:gd name="T9" fmla="*/ 2147483647 h 2220"/>
              <a:gd name="T10" fmla="*/ 2147483647 w 5392"/>
              <a:gd name="T11" fmla="*/ 2147483647 h 2220"/>
              <a:gd name="T12" fmla="*/ 2147483647 w 5392"/>
              <a:gd name="T13" fmla="*/ 2147483647 h 2220"/>
              <a:gd name="T14" fmla="*/ 2147483647 w 5392"/>
              <a:gd name="T15" fmla="*/ 2147483647 h 2220"/>
              <a:gd name="T16" fmla="*/ 2147483647 w 5392"/>
              <a:gd name="T17" fmla="*/ 2147483647 h 2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92"/>
              <a:gd name="T28" fmla="*/ 0 h 2220"/>
              <a:gd name="T29" fmla="*/ 5392 w 5392"/>
              <a:gd name="T30" fmla="*/ 2220 h 22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92" h="2220">
                <a:moveTo>
                  <a:pt x="0" y="2206"/>
                </a:moveTo>
                <a:cubicBezTo>
                  <a:pt x="172" y="2219"/>
                  <a:pt x="327" y="2220"/>
                  <a:pt x="499" y="2108"/>
                </a:cubicBezTo>
                <a:cubicBezTo>
                  <a:pt x="671" y="1996"/>
                  <a:pt x="845" y="1681"/>
                  <a:pt x="1032" y="1535"/>
                </a:cubicBezTo>
                <a:cubicBezTo>
                  <a:pt x="1219" y="1389"/>
                  <a:pt x="1413" y="1293"/>
                  <a:pt x="1624" y="1231"/>
                </a:cubicBezTo>
                <a:cubicBezTo>
                  <a:pt x="1835" y="1169"/>
                  <a:pt x="2117" y="1196"/>
                  <a:pt x="2296" y="1160"/>
                </a:cubicBezTo>
                <a:cubicBezTo>
                  <a:pt x="2475" y="1124"/>
                  <a:pt x="2507" y="1160"/>
                  <a:pt x="2696" y="1016"/>
                </a:cubicBezTo>
                <a:cubicBezTo>
                  <a:pt x="2885" y="872"/>
                  <a:pt x="3163" y="412"/>
                  <a:pt x="3432" y="295"/>
                </a:cubicBezTo>
                <a:cubicBezTo>
                  <a:pt x="3701" y="178"/>
                  <a:pt x="3985" y="0"/>
                  <a:pt x="4312" y="311"/>
                </a:cubicBezTo>
                <a:cubicBezTo>
                  <a:pt x="4639" y="622"/>
                  <a:pt x="5167" y="1774"/>
                  <a:pt x="5392" y="215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68338" y="990600"/>
            <a:ext cx="1730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000"/>
              <a:t>Problems:</a:t>
            </a:r>
          </a:p>
        </p:txBody>
      </p:sp>
      <p:grpSp>
        <p:nvGrpSpPr>
          <p:cNvPr id="22533" name="Group 24"/>
          <p:cNvGrpSpPr>
            <a:grpSpLocks noChangeAspect="1"/>
          </p:cNvGrpSpPr>
          <p:nvPr/>
        </p:nvGrpSpPr>
        <p:grpSpPr bwMode="auto">
          <a:xfrm rot="870642">
            <a:off x="3217863" y="5564188"/>
            <a:ext cx="668337" cy="836612"/>
            <a:chOff x="2227" y="1194"/>
            <a:chExt cx="1944" cy="2413"/>
          </a:xfrm>
        </p:grpSpPr>
        <p:sp>
          <p:nvSpPr>
            <p:cNvPr id="22536" name="Freeform 25"/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81 w 600"/>
                <a:gd name="T1" fmla="*/ 29 h 608"/>
                <a:gd name="T2" fmla="*/ 78 w 600"/>
                <a:gd name="T3" fmla="*/ 17 h 608"/>
                <a:gd name="T4" fmla="*/ 72 w 600"/>
                <a:gd name="T5" fmla="*/ 8 h 608"/>
                <a:gd name="T6" fmla="*/ 60 w 600"/>
                <a:gd name="T7" fmla="*/ 2 h 608"/>
                <a:gd name="T8" fmla="*/ 39 w 600"/>
                <a:gd name="T9" fmla="*/ 0 h 608"/>
                <a:gd name="T10" fmla="*/ 21 w 600"/>
                <a:gd name="T11" fmla="*/ 2 h 608"/>
                <a:gd name="T12" fmla="*/ 4 w 600"/>
                <a:gd name="T13" fmla="*/ 12 h 608"/>
                <a:gd name="T14" fmla="*/ 0 w 600"/>
                <a:gd name="T15" fmla="*/ 23 h 608"/>
                <a:gd name="T16" fmla="*/ 4 w 600"/>
                <a:gd name="T17" fmla="*/ 36 h 608"/>
                <a:gd name="T18" fmla="*/ 11 w 600"/>
                <a:gd name="T19" fmla="*/ 44 h 608"/>
                <a:gd name="T20" fmla="*/ 19 w 600"/>
                <a:gd name="T21" fmla="*/ 51 h 608"/>
                <a:gd name="T22" fmla="*/ 28 w 600"/>
                <a:gd name="T23" fmla="*/ 57 h 608"/>
                <a:gd name="T24" fmla="*/ 37 w 600"/>
                <a:gd name="T25" fmla="*/ 59 h 608"/>
                <a:gd name="T26" fmla="*/ 51 w 600"/>
                <a:gd name="T27" fmla="*/ 57 h 608"/>
                <a:gd name="T28" fmla="*/ 64 w 600"/>
                <a:gd name="T29" fmla="*/ 52 h 608"/>
                <a:gd name="T30" fmla="*/ 73 w 600"/>
                <a:gd name="T31" fmla="*/ 44 h 608"/>
                <a:gd name="T32" fmla="*/ 81 w 600"/>
                <a:gd name="T33" fmla="*/ 38 h 608"/>
                <a:gd name="T34" fmla="*/ 84 w 600"/>
                <a:gd name="T35" fmla="*/ 35 h 608"/>
                <a:gd name="T36" fmla="*/ 118 w 600"/>
                <a:gd name="T37" fmla="*/ 29 h 608"/>
                <a:gd name="T38" fmla="*/ 126 w 600"/>
                <a:gd name="T39" fmla="*/ 26 h 608"/>
                <a:gd name="T40" fmla="*/ 121 w 600"/>
                <a:gd name="T41" fmla="*/ 23 h 608"/>
                <a:gd name="T42" fmla="*/ 81 w 600"/>
                <a:gd name="T43" fmla="*/ 29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Freeform 26"/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43 w 619"/>
                <a:gd name="T1" fmla="*/ 38 h 1085"/>
                <a:gd name="T2" fmla="*/ 59 w 619"/>
                <a:gd name="T3" fmla="*/ 19 h 1085"/>
                <a:gd name="T4" fmla="*/ 86 w 619"/>
                <a:gd name="T5" fmla="*/ 1 h 1085"/>
                <a:gd name="T6" fmla="*/ 98 w 619"/>
                <a:gd name="T7" fmla="*/ 0 h 1085"/>
                <a:gd name="T8" fmla="*/ 119 w 619"/>
                <a:gd name="T9" fmla="*/ 8 h 1085"/>
                <a:gd name="T10" fmla="*/ 128 w 619"/>
                <a:gd name="T11" fmla="*/ 20 h 1085"/>
                <a:gd name="T12" fmla="*/ 128 w 619"/>
                <a:gd name="T13" fmla="*/ 38 h 1085"/>
                <a:gd name="T14" fmla="*/ 113 w 619"/>
                <a:gd name="T15" fmla="*/ 72 h 1085"/>
                <a:gd name="T16" fmla="*/ 95 w 619"/>
                <a:gd name="T17" fmla="*/ 99 h 1085"/>
                <a:gd name="T18" fmla="*/ 88 w 619"/>
                <a:gd name="T19" fmla="*/ 121 h 1085"/>
                <a:gd name="T20" fmla="*/ 83 w 619"/>
                <a:gd name="T21" fmla="*/ 147 h 1085"/>
                <a:gd name="T22" fmla="*/ 88 w 619"/>
                <a:gd name="T23" fmla="*/ 171 h 1085"/>
                <a:gd name="T24" fmla="*/ 93 w 619"/>
                <a:gd name="T25" fmla="*/ 195 h 1085"/>
                <a:gd name="T26" fmla="*/ 93 w 619"/>
                <a:gd name="T27" fmla="*/ 223 h 1085"/>
                <a:gd name="T28" fmla="*/ 86 w 619"/>
                <a:gd name="T29" fmla="*/ 239 h 1085"/>
                <a:gd name="T30" fmla="*/ 70 w 619"/>
                <a:gd name="T31" fmla="*/ 249 h 1085"/>
                <a:gd name="T32" fmla="*/ 50 w 619"/>
                <a:gd name="T33" fmla="*/ 258 h 1085"/>
                <a:gd name="T34" fmla="*/ 33 w 619"/>
                <a:gd name="T35" fmla="*/ 258 h 1085"/>
                <a:gd name="T36" fmla="*/ 21 w 619"/>
                <a:gd name="T37" fmla="*/ 251 h 1085"/>
                <a:gd name="T38" fmla="*/ 5 w 619"/>
                <a:gd name="T39" fmla="*/ 221 h 1085"/>
                <a:gd name="T40" fmla="*/ 0 w 619"/>
                <a:gd name="T41" fmla="*/ 190 h 1085"/>
                <a:gd name="T42" fmla="*/ 1 w 619"/>
                <a:gd name="T43" fmla="*/ 150 h 1085"/>
                <a:gd name="T44" fmla="*/ 14 w 619"/>
                <a:gd name="T45" fmla="*/ 99 h 1085"/>
                <a:gd name="T46" fmla="*/ 26 w 619"/>
                <a:gd name="T47" fmla="*/ 66 h 1085"/>
                <a:gd name="T48" fmla="*/ 43 w 619"/>
                <a:gd name="T49" fmla="*/ 38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27"/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4 h 808"/>
                <a:gd name="T2" fmla="*/ 78 w 782"/>
                <a:gd name="T3" fmla="*/ 0 h 808"/>
                <a:gd name="T4" fmla="*/ 189 w 782"/>
                <a:gd name="T5" fmla="*/ 0 h 808"/>
                <a:gd name="T6" fmla="*/ 399 w 782"/>
                <a:gd name="T7" fmla="*/ 3 h 808"/>
                <a:gd name="T8" fmla="*/ 645 w 782"/>
                <a:gd name="T9" fmla="*/ 5 h 808"/>
                <a:gd name="T10" fmla="*/ 738 w 782"/>
                <a:gd name="T11" fmla="*/ 11 h 808"/>
                <a:gd name="T12" fmla="*/ 780 w 782"/>
                <a:gd name="T13" fmla="*/ 19 h 808"/>
                <a:gd name="T14" fmla="*/ 788 w 782"/>
                <a:gd name="T15" fmla="*/ 32 h 808"/>
                <a:gd name="T16" fmla="*/ 760 w 782"/>
                <a:gd name="T17" fmla="*/ 45 h 808"/>
                <a:gd name="T18" fmla="*/ 684 w 782"/>
                <a:gd name="T19" fmla="*/ 64 h 808"/>
                <a:gd name="T20" fmla="*/ 586 w 782"/>
                <a:gd name="T21" fmla="*/ 80 h 808"/>
                <a:gd name="T22" fmla="*/ 510 w 782"/>
                <a:gd name="T23" fmla="*/ 95 h 808"/>
                <a:gd name="T24" fmla="*/ 479 w 782"/>
                <a:gd name="T25" fmla="*/ 106 h 808"/>
                <a:gd name="T26" fmla="*/ 457 w 782"/>
                <a:gd name="T27" fmla="*/ 115 h 808"/>
                <a:gd name="T28" fmla="*/ 465 w 782"/>
                <a:gd name="T29" fmla="*/ 121 h 808"/>
                <a:gd name="T30" fmla="*/ 471 w 782"/>
                <a:gd name="T31" fmla="*/ 125 h 808"/>
                <a:gd name="T32" fmla="*/ 560 w 782"/>
                <a:gd name="T33" fmla="*/ 125 h 808"/>
                <a:gd name="T34" fmla="*/ 699 w 782"/>
                <a:gd name="T35" fmla="*/ 122 h 808"/>
                <a:gd name="T36" fmla="*/ 788 w 782"/>
                <a:gd name="T37" fmla="*/ 122 h 808"/>
                <a:gd name="T38" fmla="*/ 881 w 782"/>
                <a:gd name="T39" fmla="*/ 127 h 808"/>
                <a:gd name="T40" fmla="*/ 909 w 782"/>
                <a:gd name="T41" fmla="*/ 133 h 808"/>
                <a:gd name="T42" fmla="*/ 881 w 782"/>
                <a:gd name="T43" fmla="*/ 140 h 808"/>
                <a:gd name="T44" fmla="*/ 842 w 782"/>
                <a:gd name="T45" fmla="*/ 142 h 808"/>
                <a:gd name="T46" fmla="*/ 780 w 782"/>
                <a:gd name="T47" fmla="*/ 139 h 808"/>
                <a:gd name="T48" fmla="*/ 695 w 782"/>
                <a:gd name="T49" fmla="*/ 131 h 808"/>
                <a:gd name="T50" fmla="*/ 605 w 782"/>
                <a:gd name="T51" fmla="*/ 133 h 808"/>
                <a:gd name="T52" fmla="*/ 457 w 782"/>
                <a:gd name="T53" fmla="*/ 137 h 808"/>
                <a:gd name="T54" fmla="*/ 413 w 782"/>
                <a:gd name="T55" fmla="*/ 136 h 808"/>
                <a:gd name="T56" fmla="*/ 389 w 782"/>
                <a:gd name="T57" fmla="*/ 131 h 808"/>
                <a:gd name="T58" fmla="*/ 389 w 782"/>
                <a:gd name="T59" fmla="*/ 119 h 808"/>
                <a:gd name="T60" fmla="*/ 389 w 782"/>
                <a:gd name="T61" fmla="*/ 104 h 808"/>
                <a:gd name="T62" fmla="*/ 452 w 782"/>
                <a:gd name="T63" fmla="*/ 91 h 808"/>
                <a:gd name="T64" fmla="*/ 546 w 782"/>
                <a:gd name="T65" fmla="*/ 72 h 808"/>
                <a:gd name="T66" fmla="*/ 628 w 782"/>
                <a:gd name="T67" fmla="*/ 56 h 808"/>
                <a:gd name="T68" fmla="*/ 680 w 782"/>
                <a:gd name="T69" fmla="*/ 45 h 808"/>
                <a:gd name="T70" fmla="*/ 707 w 782"/>
                <a:gd name="T71" fmla="*/ 34 h 808"/>
                <a:gd name="T72" fmla="*/ 695 w 782"/>
                <a:gd name="T73" fmla="*/ 28 h 808"/>
                <a:gd name="T74" fmla="*/ 658 w 782"/>
                <a:gd name="T75" fmla="*/ 20 h 808"/>
                <a:gd name="T76" fmla="*/ 605 w 782"/>
                <a:gd name="T77" fmla="*/ 18 h 808"/>
                <a:gd name="T78" fmla="*/ 546 w 782"/>
                <a:gd name="T79" fmla="*/ 18 h 808"/>
                <a:gd name="T80" fmla="*/ 416 w 782"/>
                <a:gd name="T81" fmla="*/ 18 h 808"/>
                <a:gd name="T82" fmla="*/ 224 w 782"/>
                <a:gd name="T83" fmla="*/ 23 h 808"/>
                <a:gd name="T84" fmla="*/ 82 w 782"/>
                <a:gd name="T85" fmla="*/ 25 h 808"/>
                <a:gd name="T86" fmla="*/ 24 w 782"/>
                <a:gd name="T87" fmla="*/ 23 h 808"/>
                <a:gd name="T88" fmla="*/ 0 w 782"/>
                <a:gd name="T89" fmla="*/ 20 h 808"/>
                <a:gd name="T90" fmla="*/ 0 w 782"/>
                <a:gd name="T91" fmla="*/ 14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28"/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1506 w 992"/>
                <a:gd name="T1" fmla="*/ 41 h 770"/>
                <a:gd name="T2" fmla="*/ 1534 w 992"/>
                <a:gd name="T3" fmla="*/ 28 h 770"/>
                <a:gd name="T4" fmla="*/ 1640 w 992"/>
                <a:gd name="T5" fmla="*/ 23 h 770"/>
                <a:gd name="T6" fmla="*/ 1770 w 992"/>
                <a:gd name="T7" fmla="*/ 22 h 770"/>
                <a:gd name="T8" fmla="*/ 1848 w 992"/>
                <a:gd name="T9" fmla="*/ 28 h 770"/>
                <a:gd name="T10" fmla="*/ 1813 w 992"/>
                <a:gd name="T11" fmla="*/ 40 h 770"/>
                <a:gd name="T12" fmla="*/ 1742 w 992"/>
                <a:gd name="T13" fmla="*/ 55 h 770"/>
                <a:gd name="T14" fmla="*/ 1597 w 992"/>
                <a:gd name="T15" fmla="*/ 72 h 770"/>
                <a:gd name="T16" fmla="*/ 1418 w 992"/>
                <a:gd name="T17" fmla="*/ 87 h 770"/>
                <a:gd name="T18" fmla="*/ 1270 w 992"/>
                <a:gd name="T19" fmla="*/ 95 h 770"/>
                <a:gd name="T20" fmla="*/ 1103 w 992"/>
                <a:gd name="T21" fmla="*/ 99 h 770"/>
                <a:gd name="T22" fmla="*/ 944 w 992"/>
                <a:gd name="T23" fmla="*/ 98 h 770"/>
                <a:gd name="T24" fmla="*/ 824 w 992"/>
                <a:gd name="T25" fmla="*/ 93 h 770"/>
                <a:gd name="T26" fmla="*/ 780 w 992"/>
                <a:gd name="T27" fmla="*/ 86 h 770"/>
                <a:gd name="T28" fmla="*/ 730 w 992"/>
                <a:gd name="T29" fmla="*/ 73 h 770"/>
                <a:gd name="T30" fmla="*/ 673 w 992"/>
                <a:gd name="T31" fmla="*/ 49 h 770"/>
                <a:gd name="T32" fmla="*/ 630 w 992"/>
                <a:gd name="T33" fmla="*/ 32 h 770"/>
                <a:gd name="T34" fmla="*/ 630 w 992"/>
                <a:gd name="T35" fmla="*/ 13 h 770"/>
                <a:gd name="T36" fmla="*/ 601 w 992"/>
                <a:gd name="T37" fmla="*/ 10 h 770"/>
                <a:gd name="T38" fmla="*/ 518 w 992"/>
                <a:gd name="T39" fmla="*/ 9 h 770"/>
                <a:gd name="T40" fmla="*/ 416 w 992"/>
                <a:gd name="T41" fmla="*/ 14 h 770"/>
                <a:gd name="T42" fmla="*/ 322 w 992"/>
                <a:gd name="T43" fmla="*/ 23 h 770"/>
                <a:gd name="T44" fmla="*/ 214 w 992"/>
                <a:gd name="T45" fmla="*/ 28 h 770"/>
                <a:gd name="T46" fmla="*/ 50 w 992"/>
                <a:gd name="T47" fmla="*/ 28 h 770"/>
                <a:gd name="T48" fmla="*/ 0 w 992"/>
                <a:gd name="T49" fmla="*/ 25 h 770"/>
                <a:gd name="T50" fmla="*/ 0 w 992"/>
                <a:gd name="T51" fmla="*/ 20 h 770"/>
                <a:gd name="T52" fmla="*/ 74 w 992"/>
                <a:gd name="T53" fmla="*/ 16 h 770"/>
                <a:gd name="T54" fmla="*/ 152 w 992"/>
                <a:gd name="T55" fmla="*/ 17 h 770"/>
                <a:gd name="T56" fmla="*/ 221 w 992"/>
                <a:gd name="T57" fmla="*/ 17 h 770"/>
                <a:gd name="T58" fmla="*/ 352 w 992"/>
                <a:gd name="T59" fmla="*/ 10 h 770"/>
                <a:gd name="T60" fmla="*/ 479 w 992"/>
                <a:gd name="T61" fmla="*/ 3 h 770"/>
                <a:gd name="T62" fmla="*/ 601 w 992"/>
                <a:gd name="T63" fmla="*/ 1 h 770"/>
                <a:gd name="T64" fmla="*/ 773 w 992"/>
                <a:gd name="T65" fmla="*/ 0 h 770"/>
                <a:gd name="T66" fmla="*/ 780 w 992"/>
                <a:gd name="T67" fmla="*/ 5 h 770"/>
                <a:gd name="T68" fmla="*/ 740 w 992"/>
                <a:gd name="T69" fmla="*/ 11 h 770"/>
                <a:gd name="T70" fmla="*/ 730 w 992"/>
                <a:gd name="T71" fmla="*/ 27 h 770"/>
                <a:gd name="T72" fmla="*/ 780 w 992"/>
                <a:gd name="T73" fmla="*/ 47 h 770"/>
                <a:gd name="T74" fmla="*/ 861 w 992"/>
                <a:gd name="T75" fmla="*/ 66 h 770"/>
                <a:gd name="T76" fmla="*/ 930 w 992"/>
                <a:gd name="T77" fmla="*/ 78 h 770"/>
                <a:gd name="T78" fmla="*/ 1040 w 992"/>
                <a:gd name="T79" fmla="*/ 84 h 770"/>
                <a:gd name="T80" fmla="*/ 1146 w 992"/>
                <a:gd name="T81" fmla="*/ 84 h 770"/>
                <a:gd name="T82" fmla="*/ 1254 w 992"/>
                <a:gd name="T83" fmla="*/ 78 h 770"/>
                <a:gd name="T84" fmla="*/ 1396 w 992"/>
                <a:gd name="T85" fmla="*/ 66 h 770"/>
                <a:gd name="T86" fmla="*/ 1491 w 992"/>
                <a:gd name="T87" fmla="*/ 48 h 770"/>
                <a:gd name="T88" fmla="*/ 1506 w 992"/>
                <a:gd name="T89" fmla="*/ 4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29"/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94 w 699"/>
                <a:gd name="T1" fmla="*/ 218 h 1216"/>
                <a:gd name="T2" fmla="*/ 119 w 699"/>
                <a:gd name="T3" fmla="*/ 246 h 1216"/>
                <a:gd name="T4" fmla="*/ 128 w 699"/>
                <a:gd name="T5" fmla="*/ 246 h 1216"/>
                <a:gd name="T6" fmla="*/ 145 w 699"/>
                <a:gd name="T7" fmla="*/ 257 h 1216"/>
                <a:gd name="T8" fmla="*/ 148 w 699"/>
                <a:gd name="T9" fmla="*/ 269 h 1216"/>
                <a:gd name="T10" fmla="*/ 143 w 699"/>
                <a:gd name="T11" fmla="*/ 285 h 1216"/>
                <a:gd name="T12" fmla="*/ 130 w 699"/>
                <a:gd name="T13" fmla="*/ 287 h 1216"/>
                <a:gd name="T14" fmla="*/ 113 w 699"/>
                <a:gd name="T15" fmla="*/ 275 h 1216"/>
                <a:gd name="T16" fmla="*/ 81 w 699"/>
                <a:gd name="T17" fmla="*/ 240 h 1216"/>
                <a:gd name="T18" fmla="*/ 60 w 699"/>
                <a:gd name="T19" fmla="*/ 208 h 1216"/>
                <a:gd name="T20" fmla="*/ 50 w 699"/>
                <a:gd name="T21" fmla="*/ 182 h 1216"/>
                <a:gd name="T22" fmla="*/ 43 w 699"/>
                <a:gd name="T23" fmla="*/ 139 h 1216"/>
                <a:gd name="T24" fmla="*/ 43 w 699"/>
                <a:gd name="T25" fmla="*/ 82 h 1216"/>
                <a:gd name="T26" fmla="*/ 42 w 699"/>
                <a:gd name="T27" fmla="*/ 68 h 1216"/>
                <a:gd name="T28" fmla="*/ 33 w 699"/>
                <a:gd name="T29" fmla="*/ 56 h 1216"/>
                <a:gd name="T30" fmla="*/ 5 w 699"/>
                <a:gd name="T31" fmla="*/ 59 h 1216"/>
                <a:gd name="T32" fmla="*/ 0 w 699"/>
                <a:gd name="T33" fmla="*/ 53 h 1216"/>
                <a:gd name="T34" fmla="*/ 6 w 699"/>
                <a:gd name="T35" fmla="*/ 49 h 1216"/>
                <a:gd name="T36" fmla="*/ 26 w 699"/>
                <a:gd name="T37" fmla="*/ 47 h 1216"/>
                <a:gd name="T38" fmla="*/ 29 w 699"/>
                <a:gd name="T39" fmla="*/ 44 h 1216"/>
                <a:gd name="T40" fmla="*/ 1 w 699"/>
                <a:gd name="T41" fmla="*/ 25 h 1216"/>
                <a:gd name="T42" fmla="*/ 1 w 699"/>
                <a:gd name="T43" fmla="*/ 19 h 1216"/>
                <a:gd name="T44" fmla="*/ 6 w 699"/>
                <a:gd name="T45" fmla="*/ 17 h 1216"/>
                <a:gd name="T46" fmla="*/ 29 w 699"/>
                <a:gd name="T47" fmla="*/ 31 h 1216"/>
                <a:gd name="T48" fmla="*/ 34 w 699"/>
                <a:gd name="T49" fmla="*/ 29 h 1216"/>
                <a:gd name="T50" fmla="*/ 29 w 699"/>
                <a:gd name="T51" fmla="*/ 2 h 1216"/>
                <a:gd name="T52" fmla="*/ 33 w 699"/>
                <a:gd name="T53" fmla="*/ 0 h 1216"/>
                <a:gd name="T54" fmla="*/ 36 w 699"/>
                <a:gd name="T55" fmla="*/ 2 h 1216"/>
                <a:gd name="T56" fmla="*/ 42 w 699"/>
                <a:gd name="T57" fmla="*/ 29 h 1216"/>
                <a:gd name="T58" fmla="*/ 47 w 699"/>
                <a:gd name="T59" fmla="*/ 31 h 1216"/>
                <a:gd name="T60" fmla="*/ 60 w 699"/>
                <a:gd name="T61" fmla="*/ 2 h 1216"/>
                <a:gd name="T62" fmla="*/ 64 w 699"/>
                <a:gd name="T63" fmla="*/ 2 h 1216"/>
                <a:gd name="T64" fmla="*/ 64 w 699"/>
                <a:gd name="T65" fmla="*/ 10 h 1216"/>
                <a:gd name="T66" fmla="*/ 55 w 699"/>
                <a:gd name="T67" fmla="*/ 35 h 1216"/>
                <a:gd name="T68" fmla="*/ 55 w 699"/>
                <a:gd name="T69" fmla="*/ 47 h 1216"/>
                <a:gd name="T70" fmla="*/ 58 w 699"/>
                <a:gd name="T71" fmla="*/ 63 h 1216"/>
                <a:gd name="T72" fmla="*/ 56 w 699"/>
                <a:gd name="T73" fmla="*/ 86 h 1216"/>
                <a:gd name="T74" fmla="*/ 58 w 699"/>
                <a:gd name="T75" fmla="*/ 126 h 1216"/>
                <a:gd name="T76" fmla="*/ 62 w 699"/>
                <a:gd name="T77" fmla="*/ 151 h 1216"/>
                <a:gd name="T78" fmla="*/ 70 w 699"/>
                <a:gd name="T79" fmla="*/ 180 h 1216"/>
                <a:gd name="T80" fmla="*/ 81 w 699"/>
                <a:gd name="T81" fmla="*/ 202 h 1216"/>
                <a:gd name="T82" fmla="*/ 94 w 699"/>
                <a:gd name="T83" fmla="*/ 218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30"/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3 w 915"/>
                <a:gd name="T1" fmla="*/ 150 h 1139"/>
                <a:gd name="T2" fmla="*/ 0 w 915"/>
                <a:gd name="T3" fmla="*/ 159 h 1139"/>
                <a:gd name="T4" fmla="*/ 3 w 915"/>
                <a:gd name="T5" fmla="*/ 170 h 1139"/>
                <a:gd name="T6" fmla="*/ 15 w 915"/>
                <a:gd name="T7" fmla="*/ 170 h 1139"/>
                <a:gd name="T8" fmla="*/ 49 w 915"/>
                <a:gd name="T9" fmla="*/ 165 h 1139"/>
                <a:gd name="T10" fmla="*/ 86 w 915"/>
                <a:gd name="T11" fmla="*/ 156 h 1139"/>
                <a:gd name="T12" fmla="*/ 117 w 915"/>
                <a:gd name="T13" fmla="*/ 141 h 1139"/>
                <a:gd name="T14" fmla="*/ 135 w 915"/>
                <a:gd name="T15" fmla="*/ 122 h 1139"/>
                <a:gd name="T16" fmla="*/ 150 w 915"/>
                <a:gd name="T17" fmla="*/ 88 h 1139"/>
                <a:gd name="T18" fmla="*/ 156 w 915"/>
                <a:gd name="T19" fmla="*/ 58 h 1139"/>
                <a:gd name="T20" fmla="*/ 156 w 915"/>
                <a:gd name="T21" fmla="*/ 42 h 1139"/>
                <a:gd name="T22" fmla="*/ 163 w 915"/>
                <a:gd name="T23" fmla="*/ 33 h 1139"/>
                <a:gd name="T24" fmla="*/ 178 w 915"/>
                <a:gd name="T25" fmla="*/ 30 h 1139"/>
                <a:gd name="T26" fmla="*/ 192 w 915"/>
                <a:gd name="T27" fmla="*/ 30 h 1139"/>
                <a:gd name="T28" fmla="*/ 193 w 915"/>
                <a:gd name="T29" fmla="*/ 25 h 1139"/>
                <a:gd name="T30" fmla="*/ 173 w 915"/>
                <a:gd name="T31" fmla="*/ 26 h 1139"/>
                <a:gd name="T32" fmla="*/ 170 w 915"/>
                <a:gd name="T33" fmla="*/ 23 h 1139"/>
                <a:gd name="T34" fmla="*/ 186 w 915"/>
                <a:gd name="T35" fmla="*/ 11 h 1139"/>
                <a:gd name="T36" fmla="*/ 183 w 915"/>
                <a:gd name="T37" fmla="*/ 7 h 1139"/>
                <a:gd name="T38" fmla="*/ 180 w 915"/>
                <a:gd name="T39" fmla="*/ 9 h 1139"/>
                <a:gd name="T40" fmla="*/ 167 w 915"/>
                <a:gd name="T41" fmla="*/ 18 h 1139"/>
                <a:gd name="T42" fmla="*/ 163 w 915"/>
                <a:gd name="T43" fmla="*/ 18 h 1139"/>
                <a:gd name="T44" fmla="*/ 163 w 915"/>
                <a:gd name="T45" fmla="*/ 2 h 1139"/>
                <a:gd name="T46" fmla="*/ 161 w 915"/>
                <a:gd name="T47" fmla="*/ 0 h 1139"/>
                <a:gd name="T48" fmla="*/ 156 w 915"/>
                <a:gd name="T49" fmla="*/ 1 h 1139"/>
                <a:gd name="T50" fmla="*/ 157 w 915"/>
                <a:gd name="T51" fmla="*/ 18 h 1139"/>
                <a:gd name="T52" fmla="*/ 154 w 915"/>
                <a:gd name="T53" fmla="*/ 19 h 1139"/>
                <a:gd name="T54" fmla="*/ 141 w 915"/>
                <a:gd name="T55" fmla="*/ 11 h 1139"/>
                <a:gd name="T56" fmla="*/ 131 w 915"/>
                <a:gd name="T57" fmla="*/ 9 h 1139"/>
                <a:gd name="T58" fmla="*/ 133 w 915"/>
                <a:gd name="T59" fmla="*/ 14 h 1139"/>
                <a:gd name="T60" fmla="*/ 148 w 915"/>
                <a:gd name="T61" fmla="*/ 24 h 1139"/>
                <a:gd name="T62" fmla="*/ 148 w 915"/>
                <a:gd name="T63" fmla="*/ 30 h 1139"/>
                <a:gd name="T64" fmla="*/ 142 w 915"/>
                <a:gd name="T65" fmla="*/ 42 h 1139"/>
                <a:gd name="T66" fmla="*/ 142 w 915"/>
                <a:gd name="T67" fmla="*/ 52 h 1139"/>
                <a:gd name="T68" fmla="*/ 142 w 915"/>
                <a:gd name="T69" fmla="*/ 69 h 1139"/>
                <a:gd name="T70" fmla="*/ 136 w 915"/>
                <a:gd name="T71" fmla="*/ 91 h 1139"/>
                <a:gd name="T72" fmla="*/ 130 w 915"/>
                <a:gd name="T73" fmla="*/ 104 h 1139"/>
                <a:gd name="T74" fmla="*/ 118 w 915"/>
                <a:gd name="T75" fmla="*/ 122 h 1139"/>
                <a:gd name="T76" fmla="*/ 105 w 915"/>
                <a:gd name="T77" fmla="*/ 136 h 1139"/>
                <a:gd name="T78" fmla="*/ 96 w 915"/>
                <a:gd name="T79" fmla="*/ 142 h 1139"/>
                <a:gd name="T80" fmla="*/ 70 w 915"/>
                <a:gd name="T81" fmla="*/ 149 h 1139"/>
                <a:gd name="T82" fmla="*/ 45 w 915"/>
                <a:gd name="T83" fmla="*/ 150 h 1139"/>
                <a:gd name="T84" fmla="*/ 20 w 915"/>
                <a:gd name="T85" fmla="*/ 153 h 1139"/>
                <a:gd name="T86" fmla="*/ 3 w 915"/>
                <a:gd name="T87" fmla="*/ 150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7488" name="Text Box 32"/>
          <p:cNvSpPr txBox="1">
            <a:spLocks noChangeArrowheads="1"/>
          </p:cNvSpPr>
          <p:nvPr/>
        </p:nvSpPr>
        <p:spPr bwMode="auto">
          <a:xfrm>
            <a:off x="1295400" y="1371600"/>
            <a:ext cx="2441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Running time?</a:t>
            </a:r>
          </a:p>
        </p:txBody>
      </p:sp>
      <p:sp>
        <p:nvSpPr>
          <p:cNvPr id="787489" name="Text Box 33"/>
          <p:cNvSpPr txBox="1">
            <a:spLocks noChangeArrowheads="1"/>
          </p:cNvSpPr>
          <p:nvPr/>
        </p:nvSpPr>
        <p:spPr bwMode="auto">
          <a:xfrm>
            <a:off x="1328738" y="1922463"/>
            <a:ext cx="4233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000"/>
              <a:t>If you take small step,</a:t>
            </a:r>
            <a:br>
              <a:rPr lang="en-US" altLang="en-US" sz="3000"/>
            </a:br>
            <a:r>
              <a:rPr lang="en-US" altLang="en-US" sz="3000"/>
              <a:t>could be exponential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7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7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7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7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88" grpId="0"/>
      <p:bldP spid="7874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Flow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6842125" y="1795463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3000"/>
          </a:p>
        </p:txBody>
      </p:sp>
      <p:pic>
        <p:nvPicPr>
          <p:cNvPr id="23556" name="Picture 8" descr="cap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2550"/>
            <a:ext cx="75628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Flow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42125" y="1795463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3000"/>
          </a:p>
        </p:txBody>
      </p:sp>
      <p:pic>
        <p:nvPicPr>
          <p:cNvPr id="24580" name="Picture 4" descr="cap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2550"/>
            <a:ext cx="75628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reeform 5"/>
          <p:cNvSpPr>
            <a:spLocks/>
          </p:cNvSpPr>
          <p:nvPr/>
        </p:nvSpPr>
        <p:spPr bwMode="auto">
          <a:xfrm>
            <a:off x="1828800" y="1993900"/>
            <a:ext cx="6096000" cy="2997200"/>
          </a:xfrm>
          <a:custGeom>
            <a:avLst/>
            <a:gdLst>
              <a:gd name="T0" fmla="*/ 0 w 3840"/>
              <a:gd name="T1" fmla="*/ 2147483647 h 1888"/>
              <a:gd name="T2" fmla="*/ 2147483647 w 3840"/>
              <a:gd name="T3" fmla="*/ 2147483647 h 1888"/>
              <a:gd name="T4" fmla="*/ 2147483647 w 3840"/>
              <a:gd name="T5" fmla="*/ 0 h 1888"/>
              <a:gd name="T6" fmla="*/ 2147483647 w 3840"/>
              <a:gd name="T7" fmla="*/ 2147483647 h 1888"/>
              <a:gd name="T8" fmla="*/ 0 60000 65536"/>
              <a:gd name="T9" fmla="*/ 0 60000 65536"/>
              <a:gd name="T10" fmla="*/ 0 60000 65536"/>
              <a:gd name="T11" fmla="*/ 0 60000 65536"/>
              <a:gd name="T12" fmla="*/ 0 w 3840"/>
              <a:gd name="T13" fmla="*/ 0 h 1888"/>
              <a:gd name="T14" fmla="*/ 3840 w 3840"/>
              <a:gd name="T15" fmla="*/ 1888 h 18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0" h="1888">
                <a:moveTo>
                  <a:pt x="0" y="952"/>
                </a:moveTo>
                <a:lnTo>
                  <a:pt x="2360" y="1888"/>
                </a:lnTo>
                <a:lnTo>
                  <a:pt x="1392" y="0"/>
                </a:lnTo>
                <a:lnTo>
                  <a:pt x="3840" y="953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5662613" y="6010275"/>
            <a:ext cx="1804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Add flow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Flow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42125" y="1795463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3000"/>
          </a:p>
        </p:txBody>
      </p:sp>
      <p:pic>
        <p:nvPicPr>
          <p:cNvPr id="25604" name="Picture 4" descr="cap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2550"/>
            <a:ext cx="75628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Freeform 5"/>
          <p:cNvSpPr>
            <a:spLocks/>
          </p:cNvSpPr>
          <p:nvPr/>
        </p:nvSpPr>
        <p:spPr bwMode="auto">
          <a:xfrm>
            <a:off x="1828800" y="1968500"/>
            <a:ext cx="6096000" cy="3073400"/>
          </a:xfrm>
          <a:custGeom>
            <a:avLst/>
            <a:gdLst>
              <a:gd name="T0" fmla="*/ 0 w 3840"/>
              <a:gd name="T1" fmla="*/ 2147483647 h 1936"/>
              <a:gd name="T2" fmla="*/ 2147483647 w 3840"/>
              <a:gd name="T3" fmla="*/ 0 h 1936"/>
              <a:gd name="T4" fmla="*/ 2147483647 w 3840"/>
              <a:gd name="T5" fmla="*/ 2147483647 h 1936"/>
              <a:gd name="T6" fmla="*/ 2147483647 w 3840"/>
              <a:gd name="T7" fmla="*/ 2147483647 h 1936"/>
              <a:gd name="T8" fmla="*/ 0 60000 65536"/>
              <a:gd name="T9" fmla="*/ 0 60000 65536"/>
              <a:gd name="T10" fmla="*/ 0 60000 65536"/>
              <a:gd name="T11" fmla="*/ 0 60000 65536"/>
              <a:gd name="T12" fmla="*/ 0 w 3840"/>
              <a:gd name="T13" fmla="*/ 0 h 1936"/>
              <a:gd name="T14" fmla="*/ 3840 w 3840"/>
              <a:gd name="T15" fmla="*/ 1936 h 19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0" h="1936">
                <a:moveTo>
                  <a:pt x="0" y="968"/>
                </a:moveTo>
                <a:lnTo>
                  <a:pt x="1400" y="0"/>
                </a:lnTo>
                <a:lnTo>
                  <a:pt x="2352" y="1936"/>
                </a:lnTo>
                <a:lnTo>
                  <a:pt x="3840" y="969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662613" y="6010275"/>
            <a:ext cx="1804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Add flow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Hill Climbing</a:t>
            </a:r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457200" y="3105150"/>
            <a:ext cx="8559800" cy="3524250"/>
          </a:xfrm>
          <a:custGeom>
            <a:avLst/>
            <a:gdLst>
              <a:gd name="T0" fmla="*/ 0 w 5392"/>
              <a:gd name="T1" fmla="*/ 2147483647 h 2220"/>
              <a:gd name="T2" fmla="*/ 2147483647 w 5392"/>
              <a:gd name="T3" fmla="*/ 2147483647 h 2220"/>
              <a:gd name="T4" fmla="*/ 2147483647 w 5392"/>
              <a:gd name="T5" fmla="*/ 2147483647 h 2220"/>
              <a:gd name="T6" fmla="*/ 2147483647 w 5392"/>
              <a:gd name="T7" fmla="*/ 2147483647 h 2220"/>
              <a:gd name="T8" fmla="*/ 2147483647 w 5392"/>
              <a:gd name="T9" fmla="*/ 2147483647 h 2220"/>
              <a:gd name="T10" fmla="*/ 2147483647 w 5392"/>
              <a:gd name="T11" fmla="*/ 2147483647 h 2220"/>
              <a:gd name="T12" fmla="*/ 2147483647 w 5392"/>
              <a:gd name="T13" fmla="*/ 2147483647 h 2220"/>
              <a:gd name="T14" fmla="*/ 2147483647 w 5392"/>
              <a:gd name="T15" fmla="*/ 2147483647 h 2220"/>
              <a:gd name="T16" fmla="*/ 2147483647 w 5392"/>
              <a:gd name="T17" fmla="*/ 2147483647 h 2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92"/>
              <a:gd name="T28" fmla="*/ 0 h 2220"/>
              <a:gd name="T29" fmla="*/ 5392 w 5392"/>
              <a:gd name="T30" fmla="*/ 2220 h 22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92" h="2220">
                <a:moveTo>
                  <a:pt x="0" y="2206"/>
                </a:moveTo>
                <a:cubicBezTo>
                  <a:pt x="172" y="2219"/>
                  <a:pt x="327" y="2220"/>
                  <a:pt x="499" y="2108"/>
                </a:cubicBezTo>
                <a:cubicBezTo>
                  <a:pt x="671" y="1996"/>
                  <a:pt x="845" y="1681"/>
                  <a:pt x="1032" y="1535"/>
                </a:cubicBezTo>
                <a:cubicBezTo>
                  <a:pt x="1219" y="1389"/>
                  <a:pt x="1413" y="1293"/>
                  <a:pt x="1624" y="1231"/>
                </a:cubicBezTo>
                <a:cubicBezTo>
                  <a:pt x="1835" y="1169"/>
                  <a:pt x="2117" y="1196"/>
                  <a:pt x="2296" y="1160"/>
                </a:cubicBezTo>
                <a:cubicBezTo>
                  <a:pt x="2475" y="1124"/>
                  <a:pt x="2507" y="1160"/>
                  <a:pt x="2696" y="1016"/>
                </a:cubicBezTo>
                <a:cubicBezTo>
                  <a:pt x="2885" y="872"/>
                  <a:pt x="3163" y="412"/>
                  <a:pt x="3432" y="295"/>
                </a:cubicBezTo>
                <a:cubicBezTo>
                  <a:pt x="3701" y="178"/>
                  <a:pt x="3985" y="0"/>
                  <a:pt x="4312" y="311"/>
                </a:cubicBezTo>
                <a:cubicBezTo>
                  <a:pt x="4639" y="622"/>
                  <a:pt x="5167" y="1774"/>
                  <a:pt x="5392" y="215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68338" y="990600"/>
            <a:ext cx="1730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000"/>
              <a:t>Problems: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 rot="870642">
            <a:off x="3200400" y="5954713"/>
            <a:ext cx="657225" cy="822325"/>
            <a:chOff x="2227" y="1194"/>
            <a:chExt cx="1944" cy="2413"/>
          </a:xfrm>
        </p:grpSpPr>
        <p:sp>
          <p:nvSpPr>
            <p:cNvPr id="26632" name="Freeform 6"/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81 w 600"/>
                <a:gd name="T1" fmla="*/ 29 h 608"/>
                <a:gd name="T2" fmla="*/ 78 w 600"/>
                <a:gd name="T3" fmla="*/ 17 h 608"/>
                <a:gd name="T4" fmla="*/ 72 w 600"/>
                <a:gd name="T5" fmla="*/ 8 h 608"/>
                <a:gd name="T6" fmla="*/ 60 w 600"/>
                <a:gd name="T7" fmla="*/ 2 h 608"/>
                <a:gd name="T8" fmla="*/ 39 w 600"/>
                <a:gd name="T9" fmla="*/ 0 h 608"/>
                <a:gd name="T10" fmla="*/ 21 w 600"/>
                <a:gd name="T11" fmla="*/ 2 h 608"/>
                <a:gd name="T12" fmla="*/ 4 w 600"/>
                <a:gd name="T13" fmla="*/ 12 h 608"/>
                <a:gd name="T14" fmla="*/ 0 w 600"/>
                <a:gd name="T15" fmla="*/ 23 h 608"/>
                <a:gd name="T16" fmla="*/ 4 w 600"/>
                <a:gd name="T17" fmla="*/ 36 h 608"/>
                <a:gd name="T18" fmla="*/ 11 w 600"/>
                <a:gd name="T19" fmla="*/ 44 h 608"/>
                <a:gd name="T20" fmla="*/ 19 w 600"/>
                <a:gd name="T21" fmla="*/ 51 h 608"/>
                <a:gd name="T22" fmla="*/ 28 w 600"/>
                <a:gd name="T23" fmla="*/ 57 h 608"/>
                <a:gd name="T24" fmla="*/ 37 w 600"/>
                <a:gd name="T25" fmla="*/ 59 h 608"/>
                <a:gd name="T26" fmla="*/ 51 w 600"/>
                <a:gd name="T27" fmla="*/ 57 h 608"/>
                <a:gd name="T28" fmla="*/ 64 w 600"/>
                <a:gd name="T29" fmla="*/ 52 h 608"/>
                <a:gd name="T30" fmla="*/ 73 w 600"/>
                <a:gd name="T31" fmla="*/ 44 h 608"/>
                <a:gd name="T32" fmla="*/ 81 w 600"/>
                <a:gd name="T33" fmla="*/ 38 h 608"/>
                <a:gd name="T34" fmla="*/ 84 w 600"/>
                <a:gd name="T35" fmla="*/ 35 h 608"/>
                <a:gd name="T36" fmla="*/ 118 w 600"/>
                <a:gd name="T37" fmla="*/ 29 h 608"/>
                <a:gd name="T38" fmla="*/ 126 w 600"/>
                <a:gd name="T39" fmla="*/ 26 h 608"/>
                <a:gd name="T40" fmla="*/ 121 w 600"/>
                <a:gd name="T41" fmla="*/ 23 h 608"/>
                <a:gd name="T42" fmla="*/ 81 w 600"/>
                <a:gd name="T43" fmla="*/ 29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7"/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43 w 619"/>
                <a:gd name="T1" fmla="*/ 38 h 1085"/>
                <a:gd name="T2" fmla="*/ 59 w 619"/>
                <a:gd name="T3" fmla="*/ 19 h 1085"/>
                <a:gd name="T4" fmla="*/ 86 w 619"/>
                <a:gd name="T5" fmla="*/ 1 h 1085"/>
                <a:gd name="T6" fmla="*/ 98 w 619"/>
                <a:gd name="T7" fmla="*/ 0 h 1085"/>
                <a:gd name="T8" fmla="*/ 119 w 619"/>
                <a:gd name="T9" fmla="*/ 8 h 1085"/>
                <a:gd name="T10" fmla="*/ 128 w 619"/>
                <a:gd name="T11" fmla="*/ 20 h 1085"/>
                <a:gd name="T12" fmla="*/ 128 w 619"/>
                <a:gd name="T13" fmla="*/ 38 h 1085"/>
                <a:gd name="T14" fmla="*/ 113 w 619"/>
                <a:gd name="T15" fmla="*/ 72 h 1085"/>
                <a:gd name="T16" fmla="*/ 95 w 619"/>
                <a:gd name="T17" fmla="*/ 99 h 1085"/>
                <a:gd name="T18" fmla="*/ 88 w 619"/>
                <a:gd name="T19" fmla="*/ 121 h 1085"/>
                <a:gd name="T20" fmla="*/ 83 w 619"/>
                <a:gd name="T21" fmla="*/ 147 h 1085"/>
                <a:gd name="T22" fmla="*/ 88 w 619"/>
                <a:gd name="T23" fmla="*/ 171 h 1085"/>
                <a:gd name="T24" fmla="*/ 93 w 619"/>
                <a:gd name="T25" fmla="*/ 195 h 1085"/>
                <a:gd name="T26" fmla="*/ 93 w 619"/>
                <a:gd name="T27" fmla="*/ 223 h 1085"/>
                <a:gd name="T28" fmla="*/ 86 w 619"/>
                <a:gd name="T29" fmla="*/ 239 h 1085"/>
                <a:gd name="T30" fmla="*/ 70 w 619"/>
                <a:gd name="T31" fmla="*/ 249 h 1085"/>
                <a:gd name="T32" fmla="*/ 50 w 619"/>
                <a:gd name="T33" fmla="*/ 258 h 1085"/>
                <a:gd name="T34" fmla="*/ 33 w 619"/>
                <a:gd name="T35" fmla="*/ 258 h 1085"/>
                <a:gd name="T36" fmla="*/ 21 w 619"/>
                <a:gd name="T37" fmla="*/ 251 h 1085"/>
                <a:gd name="T38" fmla="*/ 5 w 619"/>
                <a:gd name="T39" fmla="*/ 221 h 1085"/>
                <a:gd name="T40" fmla="*/ 0 w 619"/>
                <a:gd name="T41" fmla="*/ 190 h 1085"/>
                <a:gd name="T42" fmla="*/ 1 w 619"/>
                <a:gd name="T43" fmla="*/ 150 h 1085"/>
                <a:gd name="T44" fmla="*/ 14 w 619"/>
                <a:gd name="T45" fmla="*/ 99 h 1085"/>
                <a:gd name="T46" fmla="*/ 26 w 619"/>
                <a:gd name="T47" fmla="*/ 66 h 1085"/>
                <a:gd name="T48" fmla="*/ 43 w 619"/>
                <a:gd name="T49" fmla="*/ 38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8"/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4 h 808"/>
                <a:gd name="T2" fmla="*/ 78 w 782"/>
                <a:gd name="T3" fmla="*/ 0 h 808"/>
                <a:gd name="T4" fmla="*/ 189 w 782"/>
                <a:gd name="T5" fmla="*/ 0 h 808"/>
                <a:gd name="T6" fmla="*/ 399 w 782"/>
                <a:gd name="T7" fmla="*/ 3 h 808"/>
                <a:gd name="T8" fmla="*/ 645 w 782"/>
                <a:gd name="T9" fmla="*/ 5 h 808"/>
                <a:gd name="T10" fmla="*/ 738 w 782"/>
                <a:gd name="T11" fmla="*/ 11 h 808"/>
                <a:gd name="T12" fmla="*/ 780 w 782"/>
                <a:gd name="T13" fmla="*/ 19 h 808"/>
                <a:gd name="T14" fmla="*/ 788 w 782"/>
                <a:gd name="T15" fmla="*/ 32 h 808"/>
                <a:gd name="T16" fmla="*/ 760 w 782"/>
                <a:gd name="T17" fmla="*/ 45 h 808"/>
                <a:gd name="T18" fmla="*/ 684 w 782"/>
                <a:gd name="T19" fmla="*/ 64 h 808"/>
                <a:gd name="T20" fmla="*/ 586 w 782"/>
                <a:gd name="T21" fmla="*/ 80 h 808"/>
                <a:gd name="T22" fmla="*/ 510 w 782"/>
                <a:gd name="T23" fmla="*/ 95 h 808"/>
                <a:gd name="T24" fmla="*/ 479 w 782"/>
                <a:gd name="T25" fmla="*/ 106 h 808"/>
                <a:gd name="T26" fmla="*/ 457 w 782"/>
                <a:gd name="T27" fmla="*/ 115 h 808"/>
                <a:gd name="T28" fmla="*/ 465 w 782"/>
                <a:gd name="T29" fmla="*/ 121 h 808"/>
                <a:gd name="T30" fmla="*/ 471 w 782"/>
                <a:gd name="T31" fmla="*/ 125 h 808"/>
                <a:gd name="T32" fmla="*/ 560 w 782"/>
                <a:gd name="T33" fmla="*/ 125 h 808"/>
                <a:gd name="T34" fmla="*/ 699 w 782"/>
                <a:gd name="T35" fmla="*/ 122 h 808"/>
                <a:gd name="T36" fmla="*/ 788 w 782"/>
                <a:gd name="T37" fmla="*/ 122 h 808"/>
                <a:gd name="T38" fmla="*/ 881 w 782"/>
                <a:gd name="T39" fmla="*/ 127 h 808"/>
                <a:gd name="T40" fmla="*/ 909 w 782"/>
                <a:gd name="T41" fmla="*/ 133 h 808"/>
                <a:gd name="T42" fmla="*/ 881 w 782"/>
                <a:gd name="T43" fmla="*/ 140 h 808"/>
                <a:gd name="T44" fmla="*/ 842 w 782"/>
                <a:gd name="T45" fmla="*/ 142 h 808"/>
                <a:gd name="T46" fmla="*/ 780 w 782"/>
                <a:gd name="T47" fmla="*/ 139 h 808"/>
                <a:gd name="T48" fmla="*/ 695 w 782"/>
                <a:gd name="T49" fmla="*/ 131 h 808"/>
                <a:gd name="T50" fmla="*/ 605 w 782"/>
                <a:gd name="T51" fmla="*/ 133 h 808"/>
                <a:gd name="T52" fmla="*/ 457 w 782"/>
                <a:gd name="T53" fmla="*/ 137 h 808"/>
                <a:gd name="T54" fmla="*/ 413 w 782"/>
                <a:gd name="T55" fmla="*/ 136 h 808"/>
                <a:gd name="T56" fmla="*/ 389 w 782"/>
                <a:gd name="T57" fmla="*/ 131 h 808"/>
                <a:gd name="T58" fmla="*/ 389 w 782"/>
                <a:gd name="T59" fmla="*/ 119 h 808"/>
                <a:gd name="T60" fmla="*/ 389 w 782"/>
                <a:gd name="T61" fmla="*/ 104 h 808"/>
                <a:gd name="T62" fmla="*/ 452 w 782"/>
                <a:gd name="T63" fmla="*/ 91 h 808"/>
                <a:gd name="T64" fmla="*/ 546 w 782"/>
                <a:gd name="T65" fmla="*/ 72 h 808"/>
                <a:gd name="T66" fmla="*/ 628 w 782"/>
                <a:gd name="T67" fmla="*/ 56 h 808"/>
                <a:gd name="T68" fmla="*/ 680 w 782"/>
                <a:gd name="T69" fmla="*/ 45 h 808"/>
                <a:gd name="T70" fmla="*/ 707 w 782"/>
                <a:gd name="T71" fmla="*/ 34 h 808"/>
                <a:gd name="T72" fmla="*/ 695 w 782"/>
                <a:gd name="T73" fmla="*/ 28 h 808"/>
                <a:gd name="T74" fmla="*/ 658 w 782"/>
                <a:gd name="T75" fmla="*/ 20 h 808"/>
                <a:gd name="T76" fmla="*/ 605 w 782"/>
                <a:gd name="T77" fmla="*/ 18 h 808"/>
                <a:gd name="T78" fmla="*/ 546 w 782"/>
                <a:gd name="T79" fmla="*/ 18 h 808"/>
                <a:gd name="T80" fmla="*/ 416 w 782"/>
                <a:gd name="T81" fmla="*/ 18 h 808"/>
                <a:gd name="T82" fmla="*/ 224 w 782"/>
                <a:gd name="T83" fmla="*/ 23 h 808"/>
                <a:gd name="T84" fmla="*/ 82 w 782"/>
                <a:gd name="T85" fmla="*/ 25 h 808"/>
                <a:gd name="T86" fmla="*/ 24 w 782"/>
                <a:gd name="T87" fmla="*/ 23 h 808"/>
                <a:gd name="T88" fmla="*/ 0 w 782"/>
                <a:gd name="T89" fmla="*/ 20 h 808"/>
                <a:gd name="T90" fmla="*/ 0 w 782"/>
                <a:gd name="T91" fmla="*/ 14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9"/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1506 w 992"/>
                <a:gd name="T1" fmla="*/ 41 h 770"/>
                <a:gd name="T2" fmla="*/ 1534 w 992"/>
                <a:gd name="T3" fmla="*/ 28 h 770"/>
                <a:gd name="T4" fmla="*/ 1640 w 992"/>
                <a:gd name="T5" fmla="*/ 23 h 770"/>
                <a:gd name="T6" fmla="*/ 1770 w 992"/>
                <a:gd name="T7" fmla="*/ 22 h 770"/>
                <a:gd name="T8" fmla="*/ 1848 w 992"/>
                <a:gd name="T9" fmla="*/ 28 h 770"/>
                <a:gd name="T10" fmla="*/ 1813 w 992"/>
                <a:gd name="T11" fmla="*/ 40 h 770"/>
                <a:gd name="T12" fmla="*/ 1742 w 992"/>
                <a:gd name="T13" fmla="*/ 55 h 770"/>
                <a:gd name="T14" fmla="*/ 1597 w 992"/>
                <a:gd name="T15" fmla="*/ 72 h 770"/>
                <a:gd name="T16" fmla="*/ 1418 w 992"/>
                <a:gd name="T17" fmla="*/ 87 h 770"/>
                <a:gd name="T18" fmla="*/ 1270 w 992"/>
                <a:gd name="T19" fmla="*/ 95 h 770"/>
                <a:gd name="T20" fmla="*/ 1103 w 992"/>
                <a:gd name="T21" fmla="*/ 99 h 770"/>
                <a:gd name="T22" fmla="*/ 944 w 992"/>
                <a:gd name="T23" fmla="*/ 98 h 770"/>
                <a:gd name="T24" fmla="*/ 824 w 992"/>
                <a:gd name="T25" fmla="*/ 93 h 770"/>
                <a:gd name="T26" fmla="*/ 780 w 992"/>
                <a:gd name="T27" fmla="*/ 86 h 770"/>
                <a:gd name="T28" fmla="*/ 730 w 992"/>
                <a:gd name="T29" fmla="*/ 73 h 770"/>
                <a:gd name="T30" fmla="*/ 673 w 992"/>
                <a:gd name="T31" fmla="*/ 49 h 770"/>
                <a:gd name="T32" fmla="*/ 630 w 992"/>
                <a:gd name="T33" fmla="*/ 32 h 770"/>
                <a:gd name="T34" fmla="*/ 630 w 992"/>
                <a:gd name="T35" fmla="*/ 13 h 770"/>
                <a:gd name="T36" fmla="*/ 601 w 992"/>
                <a:gd name="T37" fmla="*/ 10 h 770"/>
                <a:gd name="T38" fmla="*/ 518 w 992"/>
                <a:gd name="T39" fmla="*/ 9 h 770"/>
                <a:gd name="T40" fmla="*/ 416 w 992"/>
                <a:gd name="T41" fmla="*/ 14 h 770"/>
                <a:gd name="T42" fmla="*/ 322 w 992"/>
                <a:gd name="T43" fmla="*/ 23 h 770"/>
                <a:gd name="T44" fmla="*/ 214 w 992"/>
                <a:gd name="T45" fmla="*/ 28 h 770"/>
                <a:gd name="T46" fmla="*/ 50 w 992"/>
                <a:gd name="T47" fmla="*/ 28 h 770"/>
                <a:gd name="T48" fmla="*/ 0 w 992"/>
                <a:gd name="T49" fmla="*/ 25 h 770"/>
                <a:gd name="T50" fmla="*/ 0 w 992"/>
                <a:gd name="T51" fmla="*/ 20 h 770"/>
                <a:gd name="T52" fmla="*/ 74 w 992"/>
                <a:gd name="T53" fmla="*/ 16 h 770"/>
                <a:gd name="T54" fmla="*/ 152 w 992"/>
                <a:gd name="T55" fmla="*/ 17 h 770"/>
                <a:gd name="T56" fmla="*/ 221 w 992"/>
                <a:gd name="T57" fmla="*/ 17 h 770"/>
                <a:gd name="T58" fmla="*/ 352 w 992"/>
                <a:gd name="T59" fmla="*/ 10 h 770"/>
                <a:gd name="T60" fmla="*/ 479 w 992"/>
                <a:gd name="T61" fmla="*/ 3 h 770"/>
                <a:gd name="T62" fmla="*/ 601 w 992"/>
                <a:gd name="T63" fmla="*/ 1 h 770"/>
                <a:gd name="T64" fmla="*/ 773 w 992"/>
                <a:gd name="T65" fmla="*/ 0 h 770"/>
                <a:gd name="T66" fmla="*/ 780 w 992"/>
                <a:gd name="T67" fmla="*/ 5 h 770"/>
                <a:gd name="T68" fmla="*/ 740 w 992"/>
                <a:gd name="T69" fmla="*/ 11 h 770"/>
                <a:gd name="T70" fmla="*/ 730 w 992"/>
                <a:gd name="T71" fmla="*/ 27 h 770"/>
                <a:gd name="T72" fmla="*/ 780 w 992"/>
                <a:gd name="T73" fmla="*/ 47 h 770"/>
                <a:gd name="T74" fmla="*/ 861 w 992"/>
                <a:gd name="T75" fmla="*/ 66 h 770"/>
                <a:gd name="T76" fmla="*/ 930 w 992"/>
                <a:gd name="T77" fmla="*/ 78 h 770"/>
                <a:gd name="T78" fmla="*/ 1040 w 992"/>
                <a:gd name="T79" fmla="*/ 84 h 770"/>
                <a:gd name="T80" fmla="*/ 1146 w 992"/>
                <a:gd name="T81" fmla="*/ 84 h 770"/>
                <a:gd name="T82" fmla="*/ 1254 w 992"/>
                <a:gd name="T83" fmla="*/ 78 h 770"/>
                <a:gd name="T84" fmla="*/ 1396 w 992"/>
                <a:gd name="T85" fmla="*/ 66 h 770"/>
                <a:gd name="T86" fmla="*/ 1491 w 992"/>
                <a:gd name="T87" fmla="*/ 48 h 770"/>
                <a:gd name="T88" fmla="*/ 1506 w 992"/>
                <a:gd name="T89" fmla="*/ 4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0"/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94 w 699"/>
                <a:gd name="T1" fmla="*/ 218 h 1216"/>
                <a:gd name="T2" fmla="*/ 119 w 699"/>
                <a:gd name="T3" fmla="*/ 246 h 1216"/>
                <a:gd name="T4" fmla="*/ 128 w 699"/>
                <a:gd name="T5" fmla="*/ 246 h 1216"/>
                <a:gd name="T6" fmla="*/ 145 w 699"/>
                <a:gd name="T7" fmla="*/ 257 h 1216"/>
                <a:gd name="T8" fmla="*/ 148 w 699"/>
                <a:gd name="T9" fmla="*/ 269 h 1216"/>
                <a:gd name="T10" fmla="*/ 143 w 699"/>
                <a:gd name="T11" fmla="*/ 285 h 1216"/>
                <a:gd name="T12" fmla="*/ 130 w 699"/>
                <a:gd name="T13" fmla="*/ 287 h 1216"/>
                <a:gd name="T14" fmla="*/ 113 w 699"/>
                <a:gd name="T15" fmla="*/ 275 h 1216"/>
                <a:gd name="T16" fmla="*/ 81 w 699"/>
                <a:gd name="T17" fmla="*/ 240 h 1216"/>
                <a:gd name="T18" fmla="*/ 60 w 699"/>
                <a:gd name="T19" fmla="*/ 208 h 1216"/>
                <a:gd name="T20" fmla="*/ 50 w 699"/>
                <a:gd name="T21" fmla="*/ 182 h 1216"/>
                <a:gd name="T22" fmla="*/ 43 w 699"/>
                <a:gd name="T23" fmla="*/ 139 h 1216"/>
                <a:gd name="T24" fmla="*/ 43 w 699"/>
                <a:gd name="T25" fmla="*/ 82 h 1216"/>
                <a:gd name="T26" fmla="*/ 42 w 699"/>
                <a:gd name="T27" fmla="*/ 68 h 1216"/>
                <a:gd name="T28" fmla="*/ 33 w 699"/>
                <a:gd name="T29" fmla="*/ 56 h 1216"/>
                <a:gd name="T30" fmla="*/ 5 w 699"/>
                <a:gd name="T31" fmla="*/ 59 h 1216"/>
                <a:gd name="T32" fmla="*/ 0 w 699"/>
                <a:gd name="T33" fmla="*/ 53 h 1216"/>
                <a:gd name="T34" fmla="*/ 6 w 699"/>
                <a:gd name="T35" fmla="*/ 49 h 1216"/>
                <a:gd name="T36" fmla="*/ 26 w 699"/>
                <a:gd name="T37" fmla="*/ 47 h 1216"/>
                <a:gd name="T38" fmla="*/ 29 w 699"/>
                <a:gd name="T39" fmla="*/ 44 h 1216"/>
                <a:gd name="T40" fmla="*/ 1 w 699"/>
                <a:gd name="T41" fmla="*/ 25 h 1216"/>
                <a:gd name="T42" fmla="*/ 1 w 699"/>
                <a:gd name="T43" fmla="*/ 19 h 1216"/>
                <a:gd name="T44" fmla="*/ 6 w 699"/>
                <a:gd name="T45" fmla="*/ 17 h 1216"/>
                <a:gd name="T46" fmla="*/ 29 w 699"/>
                <a:gd name="T47" fmla="*/ 31 h 1216"/>
                <a:gd name="T48" fmla="*/ 34 w 699"/>
                <a:gd name="T49" fmla="*/ 29 h 1216"/>
                <a:gd name="T50" fmla="*/ 29 w 699"/>
                <a:gd name="T51" fmla="*/ 2 h 1216"/>
                <a:gd name="T52" fmla="*/ 33 w 699"/>
                <a:gd name="T53" fmla="*/ 0 h 1216"/>
                <a:gd name="T54" fmla="*/ 36 w 699"/>
                <a:gd name="T55" fmla="*/ 2 h 1216"/>
                <a:gd name="T56" fmla="*/ 42 w 699"/>
                <a:gd name="T57" fmla="*/ 29 h 1216"/>
                <a:gd name="T58" fmla="*/ 47 w 699"/>
                <a:gd name="T59" fmla="*/ 31 h 1216"/>
                <a:gd name="T60" fmla="*/ 60 w 699"/>
                <a:gd name="T61" fmla="*/ 2 h 1216"/>
                <a:gd name="T62" fmla="*/ 64 w 699"/>
                <a:gd name="T63" fmla="*/ 2 h 1216"/>
                <a:gd name="T64" fmla="*/ 64 w 699"/>
                <a:gd name="T65" fmla="*/ 10 h 1216"/>
                <a:gd name="T66" fmla="*/ 55 w 699"/>
                <a:gd name="T67" fmla="*/ 35 h 1216"/>
                <a:gd name="T68" fmla="*/ 55 w 699"/>
                <a:gd name="T69" fmla="*/ 47 h 1216"/>
                <a:gd name="T70" fmla="*/ 58 w 699"/>
                <a:gd name="T71" fmla="*/ 63 h 1216"/>
                <a:gd name="T72" fmla="*/ 56 w 699"/>
                <a:gd name="T73" fmla="*/ 86 h 1216"/>
                <a:gd name="T74" fmla="*/ 58 w 699"/>
                <a:gd name="T75" fmla="*/ 126 h 1216"/>
                <a:gd name="T76" fmla="*/ 62 w 699"/>
                <a:gd name="T77" fmla="*/ 151 h 1216"/>
                <a:gd name="T78" fmla="*/ 70 w 699"/>
                <a:gd name="T79" fmla="*/ 180 h 1216"/>
                <a:gd name="T80" fmla="*/ 81 w 699"/>
                <a:gd name="T81" fmla="*/ 202 h 1216"/>
                <a:gd name="T82" fmla="*/ 94 w 699"/>
                <a:gd name="T83" fmla="*/ 218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1"/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3 w 915"/>
                <a:gd name="T1" fmla="*/ 150 h 1139"/>
                <a:gd name="T2" fmla="*/ 0 w 915"/>
                <a:gd name="T3" fmla="*/ 159 h 1139"/>
                <a:gd name="T4" fmla="*/ 3 w 915"/>
                <a:gd name="T5" fmla="*/ 170 h 1139"/>
                <a:gd name="T6" fmla="*/ 15 w 915"/>
                <a:gd name="T7" fmla="*/ 170 h 1139"/>
                <a:gd name="T8" fmla="*/ 49 w 915"/>
                <a:gd name="T9" fmla="*/ 165 h 1139"/>
                <a:gd name="T10" fmla="*/ 86 w 915"/>
                <a:gd name="T11" fmla="*/ 156 h 1139"/>
                <a:gd name="T12" fmla="*/ 117 w 915"/>
                <a:gd name="T13" fmla="*/ 141 h 1139"/>
                <a:gd name="T14" fmla="*/ 135 w 915"/>
                <a:gd name="T15" fmla="*/ 122 h 1139"/>
                <a:gd name="T16" fmla="*/ 150 w 915"/>
                <a:gd name="T17" fmla="*/ 88 h 1139"/>
                <a:gd name="T18" fmla="*/ 156 w 915"/>
                <a:gd name="T19" fmla="*/ 58 h 1139"/>
                <a:gd name="T20" fmla="*/ 156 w 915"/>
                <a:gd name="T21" fmla="*/ 42 h 1139"/>
                <a:gd name="T22" fmla="*/ 163 w 915"/>
                <a:gd name="T23" fmla="*/ 33 h 1139"/>
                <a:gd name="T24" fmla="*/ 178 w 915"/>
                <a:gd name="T25" fmla="*/ 30 h 1139"/>
                <a:gd name="T26" fmla="*/ 192 w 915"/>
                <a:gd name="T27" fmla="*/ 30 h 1139"/>
                <a:gd name="T28" fmla="*/ 193 w 915"/>
                <a:gd name="T29" fmla="*/ 25 h 1139"/>
                <a:gd name="T30" fmla="*/ 173 w 915"/>
                <a:gd name="T31" fmla="*/ 26 h 1139"/>
                <a:gd name="T32" fmla="*/ 170 w 915"/>
                <a:gd name="T33" fmla="*/ 23 h 1139"/>
                <a:gd name="T34" fmla="*/ 186 w 915"/>
                <a:gd name="T35" fmla="*/ 11 h 1139"/>
                <a:gd name="T36" fmla="*/ 183 w 915"/>
                <a:gd name="T37" fmla="*/ 7 h 1139"/>
                <a:gd name="T38" fmla="*/ 180 w 915"/>
                <a:gd name="T39" fmla="*/ 9 h 1139"/>
                <a:gd name="T40" fmla="*/ 167 w 915"/>
                <a:gd name="T41" fmla="*/ 18 h 1139"/>
                <a:gd name="T42" fmla="*/ 163 w 915"/>
                <a:gd name="T43" fmla="*/ 18 h 1139"/>
                <a:gd name="T44" fmla="*/ 163 w 915"/>
                <a:gd name="T45" fmla="*/ 2 h 1139"/>
                <a:gd name="T46" fmla="*/ 161 w 915"/>
                <a:gd name="T47" fmla="*/ 0 h 1139"/>
                <a:gd name="T48" fmla="*/ 156 w 915"/>
                <a:gd name="T49" fmla="*/ 1 h 1139"/>
                <a:gd name="T50" fmla="*/ 157 w 915"/>
                <a:gd name="T51" fmla="*/ 18 h 1139"/>
                <a:gd name="T52" fmla="*/ 154 w 915"/>
                <a:gd name="T53" fmla="*/ 19 h 1139"/>
                <a:gd name="T54" fmla="*/ 141 w 915"/>
                <a:gd name="T55" fmla="*/ 11 h 1139"/>
                <a:gd name="T56" fmla="*/ 131 w 915"/>
                <a:gd name="T57" fmla="*/ 9 h 1139"/>
                <a:gd name="T58" fmla="*/ 133 w 915"/>
                <a:gd name="T59" fmla="*/ 14 h 1139"/>
                <a:gd name="T60" fmla="*/ 148 w 915"/>
                <a:gd name="T61" fmla="*/ 24 h 1139"/>
                <a:gd name="T62" fmla="*/ 148 w 915"/>
                <a:gd name="T63" fmla="*/ 30 h 1139"/>
                <a:gd name="T64" fmla="*/ 142 w 915"/>
                <a:gd name="T65" fmla="*/ 42 h 1139"/>
                <a:gd name="T66" fmla="*/ 142 w 915"/>
                <a:gd name="T67" fmla="*/ 52 h 1139"/>
                <a:gd name="T68" fmla="*/ 142 w 915"/>
                <a:gd name="T69" fmla="*/ 69 h 1139"/>
                <a:gd name="T70" fmla="*/ 136 w 915"/>
                <a:gd name="T71" fmla="*/ 91 h 1139"/>
                <a:gd name="T72" fmla="*/ 130 w 915"/>
                <a:gd name="T73" fmla="*/ 104 h 1139"/>
                <a:gd name="T74" fmla="*/ 118 w 915"/>
                <a:gd name="T75" fmla="*/ 122 h 1139"/>
                <a:gd name="T76" fmla="*/ 105 w 915"/>
                <a:gd name="T77" fmla="*/ 136 h 1139"/>
                <a:gd name="T78" fmla="*/ 96 w 915"/>
                <a:gd name="T79" fmla="*/ 142 h 1139"/>
                <a:gd name="T80" fmla="*/ 70 w 915"/>
                <a:gd name="T81" fmla="*/ 149 h 1139"/>
                <a:gd name="T82" fmla="*/ 45 w 915"/>
                <a:gd name="T83" fmla="*/ 150 h 1139"/>
                <a:gd name="T84" fmla="*/ 20 w 915"/>
                <a:gd name="T85" fmla="*/ 153 h 1139"/>
                <a:gd name="T86" fmla="*/ 3 w 915"/>
                <a:gd name="T87" fmla="*/ 150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1295400" y="1371600"/>
            <a:ext cx="2441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Running time?</a:t>
            </a:r>
          </a:p>
        </p:txBody>
      </p:sp>
      <p:sp>
        <p:nvSpPr>
          <p:cNvPr id="791565" name="Text Box 13"/>
          <p:cNvSpPr txBox="1">
            <a:spLocks noChangeArrowheads="1"/>
          </p:cNvSpPr>
          <p:nvPr/>
        </p:nvSpPr>
        <p:spPr bwMode="auto">
          <a:xfrm>
            <a:off x="1328738" y="1922463"/>
            <a:ext cx="628650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If each iteration you take </a:t>
            </a:r>
            <a:br>
              <a:rPr lang="en-US" altLang="en-US" sz="3000"/>
            </a:br>
            <a:r>
              <a:rPr lang="en-US" altLang="en-US" sz="3000"/>
              <a:t> the biggest step possible,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Alg is poly time</a:t>
            </a:r>
          </a:p>
          <a:p>
            <a:pPr lvl="2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 in number of nodes </a:t>
            </a:r>
          </a:p>
          <a:p>
            <a:pPr lvl="2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 and number of bits in capacities.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 </a:t>
            </a:r>
            <a:r>
              <a:rPr lang="en-US" altLang="en-US"/>
              <a:t>If each iteration you take </a:t>
            </a:r>
            <a:br>
              <a:rPr lang="en-US" altLang="en-US"/>
            </a:br>
            <a:r>
              <a:rPr lang="en-US" altLang="en-US"/>
              <a:t>   path with the fewest edges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Alg is poly time </a:t>
            </a:r>
          </a:p>
          <a:p>
            <a:pPr lvl="2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in number of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1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1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1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1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1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1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1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3283 -0.472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1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1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1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1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91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91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p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954088"/>
            <a:ext cx="569277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61050" y="228600"/>
            <a:ext cx="5425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Taking the biggest step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reeform 3"/>
          <p:cNvSpPr>
            <a:spLocks/>
          </p:cNvSpPr>
          <p:nvPr/>
        </p:nvSpPr>
        <p:spPr bwMode="auto">
          <a:xfrm>
            <a:off x="457200" y="3105150"/>
            <a:ext cx="8559800" cy="3524250"/>
          </a:xfrm>
          <a:custGeom>
            <a:avLst/>
            <a:gdLst>
              <a:gd name="T0" fmla="*/ 0 w 5392"/>
              <a:gd name="T1" fmla="*/ 2147483647 h 2220"/>
              <a:gd name="T2" fmla="*/ 2147483647 w 5392"/>
              <a:gd name="T3" fmla="*/ 2147483647 h 2220"/>
              <a:gd name="T4" fmla="*/ 2147483647 w 5392"/>
              <a:gd name="T5" fmla="*/ 2147483647 h 2220"/>
              <a:gd name="T6" fmla="*/ 2147483647 w 5392"/>
              <a:gd name="T7" fmla="*/ 2147483647 h 2220"/>
              <a:gd name="T8" fmla="*/ 2147483647 w 5392"/>
              <a:gd name="T9" fmla="*/ 2147483647 h 2220"/>
              <a:gd name="T10" fmla="*/ 2147483647 w 5392"/>
              <a:gd name="T11" fmla="*/ 2147483647 h 2220"/>
              <a:gd name="T12" fmla="*/ 2147483647 w 5392"/>
              <a:gd name="T13" fmla="*/ 2147483647 h 2220"/>
              <a:gd name="T14" fmla="*/ 2147483647 w 5392"/>
              <a:gd name="T15" fmla="*/ 2147483647 h 2220"/>
              <a:gd name="T16" fmla="*/ 2147483647 w 5392"/>
              <a:gd name="T17" fmla="*/ 2147483647 h 2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92"/>
              <a:gd name="T28" fmla="*/ 0 h 2220"/>
              <a:gd name="T29" fmla="*/ 5392 w 5392"/>
              <a:gd name="T30" fmla="*/ 2220 h 22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92" h="2220">
                <a:moveTo>
                  <a:pt x="0" y="2206"/>
                </a:moveTo>
                <a:cubicBezTo>
                  <a:pt x="172" y="2219"/>
                  <a:pt x="327" y="2220"/>
                  <a:pt x="499" y="2108"/>
                </a:cubicBezTo>
                <a:cubicBezTo>
                  <a:pt x="671" y="1996"/>
                  <a:pt x="845" y="1681"/>
                  <a:pt x="1032" y="1535"/>
                </a:cubicBezTo>
                <a:cubicBezTo>
                  <a:pt x="1219" y="1389"/>
                  <a:pt x="1413" y="1293"/>
                  <a:pt x="1624" y="1231"/>
                </a:cubicBezTo>
                <a:cubicBezTo>
                  <a:pt x="1835" y="1169"/>
                  <a:pt x="2117" y="1196"/>
                  <a:pt x="2296" y="1160"/>
                </a:cubicBezTo>
                <a:cubicBezTo>
                  <a:pt x="2475" y="1124"/>
                  <a:pt x="2507" y="1160"/>
                  <a:pt x="2696" y="1016"/>
                </a:cubicBezTo>
                <a:cubicBezTo>
                  <a:pt x="2885" y="872"/>
                  <a:pt x="3163" y="412"/>
                  <a:pt x="3432" y="295"/>
                </a:cubicBezTo>
                <a:cubicBezTo>
                  <a:pt x="3701" y="178"/>
                  <a:pt x="3985" y="0"/>
                  <a:pt x="4312" y="311"/>
                </a:cubicBezTo>
                <a:cubicBezTo>
                  <a:pt x="4639" y="622"/>
                  <a:pt x="5167" y="1774"/>
                  <a:pt x="5392" y="215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 rot="870642">
            <a:off x="3200400" y="5954713"/>
            <a:ext cx="657225" cy="822325"/>
            <a:chOff x="2227" y="1194"/>
            <a:chExt cx="1944" cy="2413"/>
          </a:xfrm>
        </p:grpSpPr>
        <p:sp>
          <p:nvSpPr>
            <p:cNvPr id="26632" name="Freeform 6"/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81 w 600"/>
                <a:gd name="T1" fmla="*/ 29 h 608"/>
                <a:gd name="T2" fmla="*/ 78 w 600"/>
                <a:gd name="T3" fmla="*/ 17 h 608"/>
                <a:gd name="T4" fmla="*/ 72 w 600"/>
                <a:gd name="T5" fmla="*/ 8 h 608"/>
                <a:gd name="T6" fmla="*/ 60 w 600"/>
                <a:gd name="T7" fmla="*/ 2 h 608"/>
                <a:gd name="T8" fmla="*/ 39 w 600"/>
                <a:gd name="T9" fmla="*/ 0 h 608"/>
                <a:gd name="T10" fmla="*/ 21 w 600"/>
                <a:gd name="T11" fmla="*/ 2 h 608"/>
                <a:gd name="T12" fmla="*/ 4 w 600"/>
                <a:gd name="T13" fmla="*/ 12 h 608"/>
                <a:gd name="T14" fmla="*/ 0 w 600"/>
                <a:gd name="T15" fmla="*/ 23 h 608"/>
                <a:gd name="T16" fmla="*/ 4 w 600"/>
                <a:gd name="T17" fmla="*/ 36 h 608"/>
                <a:gd name="T18" fmla="*/ 11 w 600"/>
                <a:gd name="T19" fmla="*/ 44 h 608"/>
                <a:gd name="T20" fmla="*/ 19 w 600"/>
                <a:gd name="T21" fmla="*/ 51 h 608"/>
                <a:gd name="T22" fmla="*/ 28 w 600"/>
                <a:gd name="T23" fmla="*/ 57 h 608"/>
                <a:gd name="T24" fmla="*/ 37 w 600"/>
                <a:gd name="T25" fmla="*/ 59 h 608"/>
                <a:gd name="T26" fmla="*/ 51 w 600"/>
                <a:gd name="T27" fmla="*/ 57 h 608"/>
                <a:gd name="T28" fmla="*/ 64 w 600"/>
                <a:gd name="T29" fmla="*/ 52 h 608"/>
                <a:gd name="T30" fmla="*/ 73 w 600"/>
                <a:gd name="T31" fmla="*/ 44 h 608"/>
                <a:gd name="T32" fmla="*/ 81 w 600"/>
                <a:gd name="T33" fmla="*/ 38 h 608"/>
                <a:gd name="T34" fmla="*/ 84 w 600"/>
                <a:gd name="T35" fmla="*/ 35 h 608"/>
                <a:gd name="T36" fmla="*/ 118 w 600"/>
                <a:gd name="T37" fmla="*/ 29 h 608"/>
                <a:gd name="T38" fmla="*/ 126 w 600"/>
                <a:gd name="T39" fmla="*/ 26 h 608"/>
                <a:gd name="T40" fmla="*/ 121 w 600"/>
                <a:gd name="T41" fmla="*/ 23 h 608"/>
                <a:gd name="T42" fmla="*/ 81 w 600"/>
                <a:gd name="T43" fmla="*/ 29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7"/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43 w 619"/>
                <a:gd name="T1" fmla="*/ 38 h 1085"/>
                <a:gd name="T2" fmla="*/ 59 w 619"/>
                <a:gd name="T3" fmla="*/ 19 h 1085"/>
                <a:gd name="T4" fmla="*/ 86 w 619"/>
                <a:gd name="T5" fmla="*/ 1 h 1085"/>
                <a:gd name="T6" fmla="*/ 98 w 619"/>
                <a:gd name="T7" fmla="*/ 0 h 1085"/>
                <a:gd name="T8" fmla="*/ 119 w 619"/>
                <a:gd name="T9" fmla="*/ 8 h 1085"/>
                <a:gd name="T10" fmla="*/ 128 w 619"/>
                <a:gd name="T11" fmla="*/ 20 h 1085"/>
                <a:gd name="T12" fmla="*/ 128 w 619"/>
                <a:gd name="T13" fmla="*/ 38 h 1085"/>
                <a:gd name="T14" fmla="*/ 113 w 619"/>
                <a:gd name="T15" fmla="*/ 72 h 1085"/>
                <a:gd name="T16" fmla="*/ 95 w 619"/>
                <a:gd name="T17" fmla="*/ 99 h 1085"/>
                <a:gd name="T18" fmla="*/ 88 w 619"/>
                <a:gd name="T19" fmla="*/ 121 h 1085"/>
                <a:gd name="T20" fmla="*/ 83 w 619"/>
                <a:gd name="T21" fmla="*/ 147 h 1085"/>
                <a:gd name="T22" fmla="*/ 88 w 619"/>
                <a:gd name="T23" fmla="*/ 171 h 1085"/>
                <a:gd name="T24" fmla="*/ 93 w 619"/>
                <a:gd name="T25" fmla="*/ 195 h 1085"/>
                <a:gd name="T26" fmla="*/ 93 w 619"/>
                <a:gd name="T27" fmla="*/ 223 h 1085"/>
                <a:gd name="T28" fmla="*/ 86 w 619"/>
                <a:gd name="T29" fmla="*/ 239 h 1085"/>
                <a:gd name="T30" fmla="*/ 70 w 619"/>
                <a:gd name="T31" fmla="*/ 249 h 1085"/>
                <a:gd name="T32" fmla="*/ 50 w 619"/>
                <a:gd name="T33" fmla="*/ 258 h 1085"/>
                <a:gd name="T34" fmla="*/ 33 w 619"/>
                <a:gd name="T35" fmla="*/ 258 h 1085"/>
                <a:gd name="T36" fmla="*/ 21 w 619"/>
                <a:gd name="T37" fmla="*/ 251 h 1085"/>
                <a:gd name="T38" fmla="*/ 5 w 619"/>
                <a:gd name="T39" fmla="*/ 221 h 1085"/>
                <a:gd name="T40" fmla="*/ 0 w 619"/>
                <a:gd name="T41" fmla="*/ 190 h 1085"/>
                <a:gd name="T42" fmla="*/ 1 w 619"/>
                <a:gd name="T43" fmla="*/ 150 h 1085"/>
                <a:gd name="T44" fmla="*/ 14 w 619"/>
                <a:gd name="T45" fmla="*/ 99 h 1085"/>
                <a:gd name="T46" fmla="*/ 26 w 619"/>
                <a:gd name="T47" fmla="*/ 66 h 1085"/>
                <a:gd name="T48" fmla="*/ 43 w 619"/>
                <a:gd name="T49" fmla="*/ 38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8"/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4 h 808"/>
                <a:gd name="T2" fmla="*/ 78 w 782"/>
                <a:gd name="T3" fmla="*/ 0 h 808"/>
                <a:gd name="T4" fmla="*/ 189 w 782"/>
                <a:gd name="T5" fmla="*/ 0 h 808"/>
                <a:gd name="T6" fmla="*/ 399 w 782"/>
                <a:gd name="T7" fmla="*/ 3 h 808"/>
                <a:gd name="T8" fmla="*/ 645 w 782"/>
                <a:gd name="T9" fmla="*/ 5 h 808"/>
                <a:gd name="T10" fmla="*/ 738 w 782"/>
                <a:gd name="T11" fmla="*/ 11 h 808"/>
                <a:gd name="T12" fmla="*/ 780 w 782"/>
                <a:gd name="T13" fmla="*/ 19 h 808"/>
                <a:gd name="T14" fmla="*/ 788 w 782"/>
                <a:gd name="T15" fmla="*/ 32 h 808"/>
                <a:gd name="T16" fmla="*/ 760 w 782"/>
                <a:gd name="T17" fmla="*/ 45 h 808"/>
                <a:gd name="T18" fmla="*/ 684 w 782"/>
                <a:gd name="T19" fmla="*/ 64 h 808"/>
                <a:gd name="T20" fmla="*/ 586 w 782"/>
                <a:gd name="T21" fmla="*/ 80 h 808"/>
                <a:gd name="T22" fmla="*/ 510 w 782"/>
                <a:gd name="T23" fmla="*/ 95 h 808"/>
                <a:gd name="T24" fmla="*/ 479 w 782"/>
                <a:gd name="T25" fmla="*/ 106 h 808"/>
                <a:gd name="T26" fmla="*/ 457 w 782"/>
                <a:gd name="T27" fmla="*/ 115 h 808"/>
                <a:gd name="T28" fmla="*/ 465 w 782"/>
                <a:gd name="T29" fmla="*/ 121 h 808"/>
                <a:gd name="T30" fmla="*/ 471 w 782"/>
                <a:gd name="T31" fmla="*/ 125 h 808"/>
                <a:gd name="T32" fmla="*/ 560 w 782"/>
                <a:gd name="T33" fmla="*/ 125 h 808"/>
                <a:gd name="T34" fmla="*/ 699 w 782"/>
                <a:gd name="T35" fmla="*/ 122 h 808"/>
                <a:gd name="T36" fmla="*/ 788 w 782"/>
                <a:gd name="T37" fmla="*/ 122 h 808"/>
                <a:gd name="T38" fmla="*/ 881 w 782"/>
                <a:gd name="T39" fmla="*/ 127 h 808"/>
                <a:gd name="T40" fmla="*/ 909 w 782"/>
                <a:gd name="T41" fmla="*/ 133 h 808"/>
                <a:gd name="T42" fmla="*/ 881 w 782"/>
                <a:gd name="T43" fmla="*/ 140 h 808"/>
                <a:gd name="T44" fmla="*/ 842 w 782"/>
                <a:gd name="T45" fmla="*/ 142 h 808"/>
                <a:gd name="T46" fmla="*/ 780 w 782"/>
                <a:gd name="T47" fmla="*/ 139 h 808"/>
                <a:gd name="T48" fmla="*/ 695 w 782"/>
                <a:gd name="T49" fmla="*/ 131 h 808"/>
                <a:gd name="T50" fmla="*/ 605 w 782"/>
                <a:gd name="T51" fmla="*/ 133 h 808"/>
                <a:gd name="T52" fmla="*/ 457 w 782"/>
                <a:gd name="T53" fmla="*/ 137 h 808"/>
                <a:gd name="T54" fmla="*/ 413 w 782"/>
                <a:gd name="T55" fmla="*/ 136 h 808"/>
                <a:gd name="T56" fmla="*/ 389 w 782"/>
                <a:gd name="T57" fmla="*/ 131 h 808"/>
                <a:gd name="T58" fmla="*/ 389 w 782"/>
                <a:gd name="T59" fmla="*/ 119 h 808"/>
                <a:gd name="T60" fmla="*/ 389 w 782"/>
                <a:gd name="T61" fmla="*/ 104 h 808"/>
                <a:gd name="T62" fmla="*/ 452 w 782"/>
                <a:gd name="T63" fmla="*/ 91 h 808"/>
                <a:gd name="T64" fmla="*/ 546 w 782"/>
                <a:gd name="T65" fmla="*/ 72 h 808"/>
                <a:gd name="T66" fmla="*/ 628 w 782"/>
                <a:gd name="T67" fmla="*/ 56 h 808"/>
                <a:gd name="T68" fmla="*/ 680 w 782"/>
                <a:gd name="T69" fmla="*/ 45 h 808"/>
                <a:gd name="T70" fmla="*/ 707 w 782"/>
                <a:gd name="T71" fmla="*/ 34 h 808"/>
                <a:gd name="T72" fmla="*/ 695 w 782"/>
                <a:gd name="T73" fmla="*/ 28 h 808"/>
                <a:gd name="T74" fmla="*/ 658 w 782"/>
                <a:gd name="T75" fmla="*/ 20 h 808"/>
                <a:gd name="T76" fmla="*/ 605 w 782"/>
                <a:gd name="T77" fmla="*/ 18 h 808"/>
                <a:gd name="T78" fmla="*/ 546 w 782"/>
                <a:gd name="T79" fmla="*/ 18 h 808"/>
                <a:gd name="T80" fmla="*/ 416 w 782"/>
                <a:gd name="T81" fmla="*/ 18 h 808"/>
                <a:gd name="T82" fmla="*/ 224 w 782"/>
                <a:gd name="T83" fmla="*/ 23 h 808"/>
                <a:gd name="T84" fmla="*/ 82 w 782"/>
                <a:gd name="T85" fmla="*/ 25 h 808"/>
                <a:gd name="T86" fmla="*/ 24 w 782"/>
                <a:gd name="T87" fmla="*/ 23 h 808"/>
                <a:gd name="T88" fmla="*/ 0 w 782"/>
                <a:gd name="T89" fmla="*/ 20 h 808"/>
                <a:gd name="T90" fmla="*/ 0 w 782"/>
                <a:gd name="T91" fmla="*/ 14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9"/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1506 w 992"/>
                <a:gd name="T1" fmla="*/ 41 h 770"/>
                <a:gd name="T2" fmla="*/ 1534 w 992"/>
                <a:gd name="T3" fmla="*/ 28 h 770"/>
                <a:gd name="T4" fmla="*/ 1640 w 992"/>
                <a:gd name="T5" fmla="*/ 23 h 770"/>
                <a:gd name="T6" fmla="*/ 1770 w 992"/>
                <a:gd name="T7" fmla="*/ 22 h 770"/>
                <a:gd name="T8" fmla="*/ 1848 w 992"/>
                <a:gd name="T9" fmla="*/ 28 h 770"/>
                <a:gd name="T10" fmla="*/ 1813 w 992"/>
                <a:gd name="T11" fmla="*/ 40 h 770"/>
                <a:gd name="T12" fmla="*/ 1742 w 992"/>
                <a:gd name="T13" fmla="*/ 55 h 770"/>
                <a:gd name="T14" fmla="*/ 1597 w 992"/>
                <a:gd name="T15" fmla="*/ 72 h 770"/>
                <a:gd name="T16" fmla="*/ 1418 w 992"/>
                <a:gd name="T17" fmla="*/ 87 h 770"/>
                <a:gd name="T18" fmla="*/ 1270 w 992"/>
                <a:gd name="T19" fmla="*/ 95 h 770"/>
                <a:gd name="T20" fmla="*/ 1103 w 992"/>
                <a:gd name="T21" fmla="*/ 99 h 770"/>
                <a:gd name="T22" fmla="*/ 944 w 992"/>
                <a:gd name="T23" fmla="*/ 98 h 770"/>
                <a:gd name="T24" fmla="*/ 824 w 992"/>
                <a:gd name="T25" fmla="*/ 93 h 770"/>
                <a:gd name="T26" fmla="*/ 780 w 992"/>
                <a:gd name="T27" fmla="*/ 86 h 770"/>
                <a:gd name="T28" fmla="*/ 730 w 992"/>
                <a:gd name="T29" fmla="*/ 73 h 770"/>
                <a:gd name="T30" fmla="*/ 673 w 992"/>
                <a:gd name="T31" fmla="*/ 49 h 770"/>
                <a:gd name="T32" fmla="*/ 630 w 992"/>
                <a:gd name="T33" fmla="*/ 32 h 770"/>
                <a:gd name="T34" fmla="*/ 630 w 992"/>
                <a:gd name="T35" fmla="*/ 13 h 770"/>
                <a:gd name="T36" fmla="*/ 601 w 992"/>
                <a:gd name="T37" fmla="*/ 10 h 770"/>
                <a:gd name="T38" fmla="*/ 518 w 992"/>
                <a:gd name="T39" fmla="*/ 9 h 770"/>
                <a:gd name="T40" fmla="*/ 416 w 992"/>
                <a:gd name="T41" fmla="*/ 14 h 770"/>
                <a:gd name="T42" fmla="*/ 322 w 992"/>
                <a:gd name="T43" fmla="*/ 23 h 770"/>
                <a:gd name="T44" fmla="*/ 214 w 992"/>
                <a:gd name="T45" fmla="*/ 28 h 770"/>
                <a:gd name="T46" fmla="*/ 50 w 992"/>
                <a:gd name="T47" fmla="*/ 28 h 770"/>
                <a:gd name="T48" fmla="*/ 0 w 992"/>
                <a:gd name="T49" fmla="*/ 25 h 770"/>
                <a:gd name="T50" fmla="*/ 0 w 992"/>
                <a:gd name="T51" fmla="*/ 20 h 770"/>
                <a:gd name="T52" fmla="*/ 74 w 992"/>
                <a:gd name="T53" fmla="*/ 16 h 770"/>
                <a:gd name="T54" fmla="*/ 152 w 992"/>
                <a:gd name="T55" fmla="*/ 17 h 770"/>
                <a:gd name="T56" fmla="*/ 221 w 992"/>
                <a:gd name="T57" fmla="*/ 17 h 770"/>
                <a:gd name="T58" fmla="*/ 352 w 992"/>
                <a:gd name="T59" fmla="*/ 10 h 770"/>
                <a:gd name="T60" fmla="*/ 479 w 992"/>
                <a:gd name="T61" fmla="*/ 3 h 770"/>
                <a:gd name="T62" fmla="*/ 601 w 992"/>
                <a:gd name="T63" fmla="*/ 1 h 770"/>
                <a:gd name="T64" fmla="*/ 773 w 992"/>
                <a:gd name="T65" fmla="*/ 0 h 770"/>
                <a:gd name="T66" fmla="*/ 780 w 992"/>
                <a:gd name="T67" fmla="*/ 5 h 770"/>
                <a:gd name="T68" fmla="*/ 740 w 992"/>
                <a:gd name="T69" fmla="*/ 11 h 770"/>
                <a:gd name="T70" fmla="*/ 730 w 992"/>
                <a:gd name="T71" fmla="*/ 27 h 770"/>
                <a:gd name="T72" fmla="*/ 780 w 992"/>
                <a:gd name="T73" fmla="*/ 47 h 770"/>
                <a:gd name="T74" fmla="*/ 861 w 992"/>
                <a:gd name="T75" fmla="*/ 66 h 770"/>
                <a:gd name="T76" fmla="*/ 930 w 992"/>
                <a:gd name="T77" fmla="*/ 78 h 770"/>
                <a:gd name="T78" fmla="*/ 1040 w 992"/>
                <a:gd name="T79" fmla="*/ 84 h 770"/>
                <a:gd name="T80" fmla="*/ 1146 w 992"/>
                <a:gd name="T81" fmla="*/ 84 h 770"/>
                <a:gd name="T82" fmla="*/ 1254 w 992"/>
                <a:gd name="T83" fmla="*/ 78 h 770"/>
                <a:gd name="T84" fmla="*/ 1396 w 992"/>
                <a:gd name="T85" fmla="*/ 66 h 770"/>
                <a:gd name="T86" fmla="*/ 1491 w 992"/>
                <a:gd name="T87" fmla="*/ 48 h 770"/>
                <a:gd name="T88" fmla="*/ 1506 w 992"/>
                <a:gd name="T89" fmla="*/ 4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0"/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94 w 699"/>
                <a:gd name="T1" fmla="*/ 218 h 1216"/>
                <a:gd name="T2" fmla="*/ 119 w 699"/>
                <a:gd name="T3" fmla="*/ 246 h 1216"/>
                <a:gd name="T4" fmla="*/ 128 w 699"/>
                <a:gd name="T5" fmla="*/ 246 h 1216"/>
                <a:gd name="T6" fmla="*/ 145 w 699"/>
                <a:gd name="T7" fmla="*/ 257 h 1216"/>
                <a:gd name="T8" fmla="*/ 148 w 699"/>
                <a:gd name="T9" fmla="*/ 269 h 1216"/>
                <a:gd name="T10" fmla="*/ 143 w 699"/>
                <a:gd name="T11" fmla="*/ 285 h 1216"/>
                <a:gd name="T12" fmla="*/ 130 w 699"/>
                <a:gd name="T13" fmla="*/ 287 h 1216"/>
                <a:gd name="T14" fmla="*/ 113 w 699"/>
                <a:gd name="T15" fmla="*/ 275 h 1216"/>
                <a:gd name="T16" fmla="*/ 81 w 699"/>
                <a:gd name="T17" fmla="*/ 240 h 1216"/>
                <a:gd name="T18" fmla="*/ 60 w 699"/>
                <a:gd name="T19" fmla="*/ 208 h 1216"/>
                <a:gd name="T20" fmla="*/ 50 w 699"/>
                <a:gd name="T21" fmla="*/ 182 h 1216"/>
                <a:gd name="T22" fmla="*/ 43 w 699"/>
                <a:gd name="T23" fmla="*/ 139 h 1216"/>
                <a:gd name="T24" fmla="*/ 43 w 699"/>
                <a:gd name="T25" fmla="*/ 82 h 1216"/>
                <a:gd name="T26" fmla="*/ 42 w 699"/>
                <a:gd name="T27" fmla="*/ 68 h 1216"/>
                <a:gd name="T28" fmla="*/ 33 w 699"/>
                <a:gd name="T29" fmla="*/ 56 h 1216"/>
                <a:gd name="T30" fmla="*/ 5 w 699"/>
                <a:gd name="T31" fmla="*/ 59 h 1216"/>
                <a:gd name="T32" fmla="*/ 0 w 699"/>
                <a:gd name="T33" fmla="*/ 53 h 1216"/>
                <a:gd name="T34" fmla="*/ 6 w 699"/>
                <a:gd name="T35" fmla="*/ 49 h 1216"/>
                <a:gd name="T36" fmla="*/ 26 w 699"/>
                <a:gd name="T37" fmla="*/ 47 h 1216"/>
                <a:gd name="T38" fmla="*/ 29 w 699"/>
                <a:gd name="T39" fmla="*/ 44 h 1216"/>
                <a:gd name="T40" fmla="*/ 1 w 699"/>
                <a:gd name="T41" fmla="*/ 25 h 1216"/>
                <a:gd name="T42" fmla="*/ 1 w 699"/>
                <a:gd name="T43" fmla="*/ 19 h 1216"/>
                <a:gd name="T44" fmla="*/ 6 w 699"/>
                <a:gd name="T45" fmla="*/ 17 h 1216"/>
                <a:gd name="T46" fmla="*/ 29 w 699"/>
                <a:gd name="T47" fmla="*/ 31 h 1216"/>
                <a:gd name="T48" fmla="*/ 34 w 699"/>
                <a:gd name="T49" fmla="*/ 29 h 1216"/>
                <a:gd name="T50" fmla="*/ 29 w 699"/>
                <a:gd name="T51" fmla="*/ 2 h 1216"/>
                <a:gd name="T52" fmla="*/ 33 w 699"/>
                <a:gd name="T53" fmla="*/ 0 h 1216"/>
                <a:gd name="T54" fmla="*/ 36 w 699"/>
                <a:gd name="T55" fmla="*/ 2 h 1216"/>
                <a:gd name="T56" fmla="*/ 42 w 699"/>
                <a:gd name="T57" fmla="*/ 29 h 1216"/>
                <a:gd name="T58" fmla="*/ 47 w 699"/>
                <a:gd name="T59" fmla="*/ 31 h 1216"/>
                <a:gd name="T60" fmla="*/ 60 w 699"/>
                <a:gd name="T61" fmla="*/ 2 h 1216"/>
                <a:gd name="T62" fmla="*/ 64 w 699"/>
                <a:gd name="T63" fmla="*/ 2 h 1216"/>
                <a:gd name="T64" fmla="*/ 64 w 699"/>
                <a:gd name="T65" fmla="*/ 10 h 1216"/>
                <a:gd name="T66" fmla="*/ 55 w 699"/>
                <a:gd name="T67" fmla="*/ 35 h 1216"/>
                <a:gd name="T68" fmla="*/ 55 w 699"/>
                <a:gd name="T69" fmla="*/ 47 h 1216"/>
                <a:gd name="T70" fmla="*/ 58 w 699"/>
                <a:gd name="T71" fmla="*/ 63 h 1216"/>
                <a:gd name="T72" fmla="*/ 56 w 699"/>
                <a:gd name="T73" fmla="*/ 86 h 1216"/>
                <a:gd name="T74" fmla="*/ 58 w 699"/>
                <a:gd name="T75" fmla="*/ 126 h 1216"/>
                <a:gd name="T76" fmla="*/ 62 w 699"/>
                <a:gd name="T77" fmla="*/ 151 h 1216"/>
                <a:gd name="T78" fmla="*/ 70 w 699"/>
                <a:gd name="T79" fmla="*/ 180 h 1216"/>
                <a:gd name="T80" fmla="*/ 81 w 699"/>
                <a:gd name="T81" fmla="*/ 202 h 1216"/>
                <a:gd name="T82" fmla="*/ 94 w 699"/>
                <a:gd name="T83" fmla="*/ 218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1"/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3 w 915"/>
                <a:gd name="T1" fmla="*/ 150 h 1139"/>
                <a:gd name="T2" fmla="*/ 0 w 915"/>
                <a:gd name="T3" fmla="*/ 159 h 1139"/>
                <a:gd name="T4" fmla="*/ 3 w 915"/>
                <a:gd name="T5" fmla="*/ 170 h 1139"/>
                <a:gd name="T6" fmla="*/ 15 w 915"/>
                <a:gd name="T7" fmla="*/ 170 h 1139"/>
                <a:gd name="T8" fmla="*/ 49 w 915"/>
                <a:gd name="T9" fmla="*/ 165 h 1139"/>
                <a:gd name="T10" fmla="*/ 86 w 915"/>
                <a:gd name="T11" fmla="*/ 156 h 1139"/>
                <a:gd name="T12" fmla="*/ 117 w 915"/>
                <a:gd name="T13" fmla="*/ 141 h 1139"/>
                <a:gd name="T14" fmla="*/ 135 w 915"/>
                <a:gd name="T15" fmla="*/ 122 h 1139"/>
                <a:gd name="T16" fmla="*/ 150 w 915"/>
                <a:gd name="T17" fmla="*/ 88 h 1139"/>
                <a:gd name="T18" fmla="*/ 156 w 915"/>
                <a:gd name="T19" fmla="*/ 58 h 1139"/>
                <a:gd name="T20" fmla="*/ 156 w 915"/>
                <a:gd name="T21" fmla="*/ 42 h 1139"/>
                <a:gd name="T22" fmla="*/ 163 w 915"/>
                <a:gd name="T23" fmla="*/ 33 h 1139"/>
                <a:gd name="T24" fmla="*/ 178 w 915"/>
                <a:gd name="T25" fmla="*/ 30 h 1139"/>
                <a:gd name="T26" fmla="*/ 192 w 915"/>
                <a:gd name="T27" fmla="*/ 30 h 1139"/>
                <a:gd name="T28" fmla="*/ 193 w 915"/>
                <a:gd name="T29" fmla="*/ 25 h 1139"/>
                <a:gd name="T30" fmla="*/ 173 w 915"/>
                <a:gd name="T31" fmla="*/ 26 h 1139"/>
                <a:gd name="T32" fmla="*/ 170 w 915"/>
                <a:gd name="T33" fmla="*/ 23 h 1139"/>
                <a:gd name="T34" fmla="*/ 186 w 915"/>
                <a:gd name="T35" fmla="*/ 11 h 1139"/>
                <a:gd name="T36" fmla="*/ 183 w 915"/>
                <a:gd name="T37" fmla="*/ 7 h 1139"/>
                <a:gd name="T38" fmla="*/ 180 w 915"/>
                <a:gd name="T39" fmla="*/ 9 h 1139"/>
                <a:gd name="T40" fmla="*/ 167 w 915"/>
                <a:gd name="T41" fmla="*/ 18 h 1139"/>
                <a:gd name="T42" fmla="*/ 163 w 915"/>
                <a:gd name="T43" fmla="*/ 18 h 1139"/>
                <a:gd name="T44" fmla="*/ 163 w 915"/>
                <a:gd name="T45" fmla="*/ 2 h 1139"/>
                <a:gd name="T46" fmla="*/ 161 w 915"/>
                <a:gd name="T47" fmla="*/ 0 h 1139"/>
                <a:gd name="T48" fmla="*/ 156 w 915"/>
                <a:gd name="T49" fmla="*/ 1 h 1139"/>
                <a:gd name="T50" fmla="*/ 157 w 915"/>
                <a:gd name="T51" fmla="*/ 18 h 1139"/>
                <a:gd name="T52" fmla="*/ 154 w 915"/>
                <a:gd name="T53" fmla="*/ 19 h 1139"/>
                <a:gd name="T54" fmla="*/ 141 w 915"/>
                <a:gd name="T55" fmla="*/ 11 h 1139"/>
                <a:gd name="T56" fmla="*/ 131 w 915"/>
                <a:gd name="T57" fmla="*/ 9 h 1139"/>
                <a:gd name="T58" fmla="*/ 133 w 915"/>
                <a:gd name="T59" fmla="*/ 14 h 1139"/>
                <a:gd name="T60" fmla="*/ 148 w 915"/>
                <a:gd name="T61" fmla="*/ 24 h 1139"/>
                <a:gd name="T62" fmla="*/ 148 w 915"/>
                <a:gd name="T63" fmla="*/ 30 h 1139"/>
                <a:gd name="T64" fmla="*/ 142 w 915"/>
                <a:gd name="T65" fmla="*/ 42 h 1139"/>
                <a:gd name="T66" fmla="*/ 142 w 915"/>
                <a:gd name="T67" fmla="*/ 52 h 1139"/>
                <a:gd name="T68" fmla="*/ 142 w 915"/>
                <a:gd name="T69" fmla="*/ 69 h 1139"/>
                <a:gd name="T70" fmla="*/ 136 w 915"/>
                <a:gd name="T71" fmla="*/ 91 h 1139"/>
                <a:gd name="T72" fmla="*/ 130 w 915"/>
                <a:gd name="T73" fmla="*/ 104 h 1139"/>
                <a:gd name="T74" fmla="*/ 118 w 915"/>
                <a:gd name="T75" fmla="*/ 122 h 1139"/>
                <a:gd name="T76" fmla="*/ 105 w 915"/>
                <a:gd name="T77" fmla="*/ 136 h 1139"/>
                <a:gd name="T78" fmla="*/ 96 w 915"/>
                <a:gd name="T79" fmla="*/ 142 h 1139"/>
                <a:gd name="T80" fmla="*/ 70 w 915"/>
                <a:gd name="T81" fmla="*/ 149 h 1139"/>
                <a:gd name="T82" fmla="*/ 45 w 915"/>
                <a:gd name="T83" fmla="*/ 150 h 1139"/>
                <a:gd name="T84" fmla="*/ 20 w 915"/>
                <a:gd name="T85" fmla="*/ 153 h 1139"/>
                <a:gd name="T86" fmla="*/ 3 w 915"/>
                <a:gd name="T87" fmla="*/ 150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2400" y="838200"/>
            <a:ext cx="8534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altLang="en-US" dirty="0"/>
              <a:t>m = # edges </a:t>
            </a:r>
            <a:endParaRPr lang="en-US" altLang="en-US" dirty="0" smtClean="0">
              <a:sym typeface="Symbol"/>
            </a:endParaRPr>
          </a:p>
          <a:p>
            <a:pPr algn="l" eaLnBrk="1" hangingPunct="1">
              <a:spcBef>
                <a:spcPts val="0"/>
              </a:spcBef>
            </a:pPr>
            <a:r>
              <a:rPr lang="en-US" altLang="en-US" dirty="0" smtClean="0">
                <a:latin typeface="Vijaya" panose="020B0604020202020204" pitchFamily="34" charset="0"/>
                <a:cs typeface="Vijaya" panose="020B0604020202020204" pitchFamily="34" charset="0"/>
              </a:rPr>
              <a:t>l  </a:t>
            </a:r>
            <a:r>
              <a:rPr lang="en-US" altLang="en-US" dirty="0"/>
              <a:t>= # bits to specify capacities. </a:t>
            </a:r>
            <a:endParaRPr lang="en-US" altLang="en-US" dirty="0" smtClean="0">
              <a:sym typeface="Symbol"/>
            </a:endParaRPr>
          </a:p>
          <a:p>
            <a:pPr algn="l" eaLnBrk="1" hangingPunct="1">
              <a:spcBef>
                <a:spcPts val="0"/>
              </a:spcBef>
            </a:pPr>
            <a:r>
              <a:rPr lang="en-US" altLang="en-US" dirty="0" smtClean="0"/>
              <a:t>The flow F</a:t>
            </a:r>
            <a:r>
              <a:rPr lang="en-US" altLang="en-US" baseline="-25000" dirty="0" smtClean="0"/>
              <a:t>t</a:t>
            </a:r>
            <a:r>
              <a:rPr lang="en-US" altLang="en-US" dirty="0" smtClean="0"/>
              <a:t> must increase from 0 to up to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en-US" dirty="0" smtClean="0"/>
              <a:t>To be poly time, we could have </a:t>
            </a:r>
            <a:r>
              <a:rPr lang="en-US" altLang="en-US" dirty="0"/>
              <a:t>F</a:t>
            </a:r>
            <a:r>
              <a:rPr lang="en-US" altLang="en-US" baseline="-25000" dirty="0"/>
              <a:t>t</a:t>
            </a:r>
            <a:r>
              <a:rPr lang="en-US" altLang="en-US" dirty="0"/>
              <a:t> </a:t>
            </a:r>
            <a:r>
              <a:rPr lang="en-US" altLang="en-US" dirty="0" smtClean="0"/>
              <a:t>double each iteration.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en-US" dirty="0" smtClean="0"/>
              <a:t>But it does not </a:t>
            </a:r>
            <a:r>
              <a:rPr lang="en-US" altLang="en-US" dirty="0" smtClean="0">
                <a:sym typeface="Wingdings" panose="05000000000000000000" pitchFamily="2" charset="2"/>
              </a:rPr>
              <a:t></a:t>
            </a:r>
            <a:endParaRPr lang="en-US" altLang="en-US" dirty="0" smtClean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61050" y="228600"/>
            <a:ext cx="5425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Taking the biggest step possible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003" y="6333861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F</a:t>
            </a:r>
            <a:r>
              <a:rPr lang="en-US" altLang="en-US" baseline="-25000" dirty="0" smtClean="0">
                <a:solidFill>
                  <a:schemeClr val="accent1"/>
                </a:solidFill>
              </a:rPr>
              <a:t>0 </a:t>
            </a:r>
            <a:r>
              <a:rPr lang="en-US" altLang="en-US" dirty="0" smtClean="0">
                <a:solidFill>
                  <a:schemeClr val="accent1"/>
                </a:solidFill>
              </a:rPr>
              <a:t>= 0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1661091" y="6609040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323141" y="3070953"/>
            <a:ext cx="1386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chemeClr val="accent1"/>
                </a:solidFill>
              </a:rPr>
              <a:t>F</a:t>
            </a:r>
            <a:r>
              <a:rPr lang="en-US" altLang="en-US" sz="2400" baseline="-25000" dirty="0" smtClean="0">
                <a:solidFill>
                  <a:schemeClr val="accent1"/>
                </a:solidFill>
              </a:rPr>
              <a:t>T </a:t>
            </a:r>
            <a:r>
              <a:rPr lang="en-US" altLang="en-US" sz="2400" dirty="0" smtClean="0">
                <a:solidFill>
                  <a:schemeClr val="accent1"/>
                </a:solidFill>
              </a:rPr>
              <a:t>= m</a:t>
            </a:r>
            <a:r>
              <a:rPr lang="en-US" altLang="en-US" sz="2400" dirty="0" smtClean="0">
                <a:solidFill>
                  <a:schemeClr val="accent1"/>
                </a:solidFill>
                <a:sym typeface="Symbol"/>
              </a:rPr>
              <a:t></a:t>
            </a:r>
            <a:r>
              <a:rPr lang="en-US" altLang="en-US" sz="2400" dirty="0" smtClean="0">
                <a:solidFill>
                  <a:schemeClr val="accent1"/>
                </a:solidFill>
              </a:rPr>
              <a:t>2</a:t>
            </a:r>
            <a:r>
              <a:rPr lang="en-US" altLang="en-US" sz="2400" baseline="30000" dirty="0" smtClean="0">
                <a:solidFill>
                  <a:schemeClr val="accent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l</a:t>
            </a:r>
            <a:endParaRPr lang="en-US" altLang="en-US" sz="2400" baseline="30000" dirty="0">
              <a:solidFill>
                <a:schemeClr val="accent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1676400" y="3319749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665383" y="6541264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665383" y="6443030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1665383" y="6203656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676400" y="5725098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1709451" y="4854766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6183217" y="1699975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en-US" dirty="0"/>
              <a:t>m</a:t>
            </a:r>
            <a:r>
              <a:rPr lang="en-US" altLang="en-US" dirty="0">
                <a:sym typeface="Symbol"/>
              </a:rPr>
              <a:t></a:t>
            </a:r>
            <a:r>
              <a:rPr lang="en-US" altLang="en-US" dirty="0"/>
              <a:t>2</a:t>
            </a:r>
            <a:r>
              <a:rPr lang="en-US" altLang="en-US" baseline="30000" dirty="0">
                <a:latin typeface="Vijaya" panose="020B0604020202020204" pitchFamily="34" charset="0"/>
                <a:cs typeface="Vijaya" panose="020B0604020202020204" pitchFamily="34" charset="0"/>
              </a:rPr>
              <a:t>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887" y="3805535"/>
            <a:ext cx="1900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chemeClr val="accent1"/>
                </a:solidFill>
              </a:rPr>
              <a:t>T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 </a:t>
            </a:r>
            <a:r>
              <a:rPr lang="en-US" altLang="en-US" sz="2400" dirty="0" smtClean="0">
                <a:solidFill>
                  <a:schemeClr val="accent1"/>
                </a:solidFill>
              </a:rPr>
              <a:t>= log(m) + </a:t>
            </a:r>
            <a:r>
              <a:rPr lang="en-US" altLang="en-US" sz="2400" dirty="0" smtClean="0">
                <a:solidFill>
                  <a:schemeClr val="accent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l</a:t>
            </a:r>
            <a:endParaRPr lang="en-US" altLang="en-US" sz="2400" dirty="0">
              <a:solidFill>
                <a:schemeClr val="accent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2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3283 -0.472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11" grpId="0"/>
      <p:bldP spid="4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reeform 3"/>
          <p:cNvSpPr>
            <a:spLocks/>
          </p:cNvSpPr>
          <p:nvPr/>
        </p:nvSpPr>
        <p:spPr bwMode="auto">
          <a:xfrm>
            <a:off x="457200" y="3105150"/>
            <a:ext cx="8559800" cy="3524250"/>
          </a:xfrm>
          <a:custGeom>
            <a:avLst/>
            <a:gdLst>
              <a:gd name="T0" fmla="*/ 0 w 5392"/>
              <a:gd name="T1" fmla="*/ 2147483647 h 2220"/>
              <a:gd name="T2" fmla="*/ 2147483647 w 5392"/>
              <a:gd name="T3" fmla="*/ 2147483647 h 2220"/>
              <a:gd name="T4" fmla="*/ 2147483647 w 5392"/>
              <a:gd name="T5" fmla="*/ 2147483647 h 2220"/>
              <a:gd name="T6" fmla="*/ 2147483647 w 5392"/>
              <a:gd name="T7" fmla="*/ 2147483647 h 2220"/>
              <a:gd name="T8" fmla="*/ 2147483647 w 5392"/>
              <a:gd name="T9" fmla="*/ 2147483647 h 2220"/>
              <a:gd name="T10" fmla="*/ 2147483647 w 5392"/>
              <a:gd name="T11" fmla="*/ 2147483647 h 2220"/>
              <a:gd name="T12" fmla="*/ 2147483647 w 5392"/>
              <a:gd name="T13" fmla="*/ 2147483647 h 2220"/>
              <a:gd name="T14" fmla="*/ 2147483647 w 5392"/>
              <a:gd name="T15" fmla="*/ 2147483647 h 2220"/>
              <a:gd name="T16" fmla="*/ 2147483647 w 5392"/>
              <a:gd name="T17" fmla="*/ 2147483647 h 2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92"/>
              <a:gd name="T28" fmla="*/ 0 h 2220"/>
              <a:gd name="T29" fmla="*/ 5392 w 5392"/>
              <a:gd name="T30" fmla="*/ 2220 h 22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92" h="2220">
                <a:moveTo>
                  <a:pt x="0" y="2206"/>
                </a:moveTo>
                <a:cubicBezTo>
                  <a:pt x="172" y="2219"/>
                  <a:pt x="327" y="2220"/>
                  <a:pt x="499" y="2108"/>
                </a:cubicBezTo>
                <a:cubicBezTo>
                  <a:pt x="671" y="1996"/>
                  <a:pt x="845" y="1681"/>
                  <a:pt x="1032" y="1535"/>
                </a:cubicBezTo>
                <a:cubicBezTo>
                  <a:pt x="1219" y="1389"/>
                  <a:pt x="1413" y="1293"/>
                  <a:pt x="1624" y="1231"/>
                </a:cubicBezTo>
                <a:cubicBezTo>
                  <a:pt x="1835" y="1169"/>
                  <a:pt x="2117" y="1196"/>
                  <a:pt x="2296" y="1160"/>
                </a:cubicBezTo>
                <a:cubicBezTo>
                  <a:pt x="2475" y="1124"/>
                  <a:pt x="2507" y="1160"/>
                  <a:pt x="2696" y="1016"/>
                </a:cubicBezTo>
                <a:cubicBezTo>
                  <a:pt x="2885" y="872"/>
                  <a:pt x="3163" y="412"/>
                  <a:pt x="3432" y="295"/>
                </a:cubicBezTo>
                <a:cubicBezTo>
                  <a:pt x="3701" y="178"/>
                  <a:pt x="3985" y="0"/>
                  <a:pt x="4312" y="311"/>
                </a:cubicBezTo>
                <a:cubicBezTo>
                  <a:pt x="4639" y="622"/>
                  <a:pt x="5167" y="1774"/>
                  <a:pt x="5392" y="215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 rot="870642">
            <a:off x="3200400" y="5954713"/>
            <a:ext cx="657225" cy="822325"/>
            <a:chOff x="2227" y="1194"/>
            <a:chExt cx="1944" cy="2413"/>
          </a:xfrm>
        </p:grpSpPr>
        <p:sp>
          <p:nvSpPr>
            <p:cNvPr id="26632" name="Freeform 6"/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81 w 600"/>
                <a:gd name="T1" fmla="*/ 29 h 608"/>
                <a:gd name="T2" fmla="*/ 78 w 600"/>
                <a:gd name="T3" fmla="*/ 17 h 608"/>
                <a:gd name="T4" fmla="*/ 72 w 600"/>
                <a:gd name="T5" fmla="*/ 8 h 608"/>
                <a:gd name="T6" fmla="*/ 60 w 600"/>
                <a:gd name="T7" fmla="*/ 2 h 608"/>
                <a:gd name="T8" fmla="*/ 39 w 600"/>
                <a:gd name="T9" fmla="*/ 0 h 608"/>
                <a:gd name="T10" fmla="*/ 21 w 600"/>
                <a:gd name="T11" fmla="*/ 2 h 608"/>
                <a:gd name="T12" fmla="*/ 4 w 600"/>
                <a:gd name="T13" fmla="*/ 12 h 608"/>
                <a:gd name="T14" fmla="*/ 0 w 600"/>
                <a:gd name="T15" fmla="*/ 23 h 608"/>
                <a:gd name="T16" fmla="*/ 4 w 600"/>
                <a:gd name="T17" fmla="*/ 36 h 608"/>
                <a:gd name="T18" fmla="*/ 11 w 600"/>
                <a:gd name="T19" fmla="*/ 44 h 608"/>
                <a:gd name="T20" fmla="*/ 19 w 600"/>
                <a:gd name="T21" fmla="*/ 51 h 608"/>
                <a:gd name="T22" fmla="*/ 28 w 600"/>
                <a:gd name="T23" fmla="*/ 57 h 608"/>
                <a:gd name="T24" fmla="*/ 37 w 600"/>
                <a:gd name="T25" fmla="*/ 59 h 608"/>
                <a:gd name="T26" fmla="*/ 51 w 600"/>
                <a:gd name="T27" fmla="*/ 57 h 608"/>
                <a:gd name="T28" fmla="*/ 64 w 600"/>
                <a:gd name="T29" fmla="*/ 52 h 608"/>
                <a:gd name="T30" fmla="*/ 73 w 600"/>
                <a:gd name="T31" fmla="*/ 44 h 608"/>
                <a:gd name="T32" fmla="*/ 81 w 600"/>
                <a:gd name="T33" fmla="*/ 38 h 608"/>
                <a:gd name="T34" fmla="*/ 84 w 600"/>
                <a:gd name="T35" fmla="*/ 35 h 608"/>
                <a:gd name="T36" fmla="*/ 118 w 600"/>
                <a:gd name="T37" fmla="*/ 29 h 608"/>
                <a:gd name="T38" fmla="*/ 126 w 600"/>
                <a:gd name="T39" fmla="*/ 26 h 608"/>
                <a:gd name="T40" fmla="*/ 121 w 600"/>
                <a:gd name="T41" fmla="*/ 23 h 608"/>
                <a:gd name="T42" fmla="*/ 81 w 600"/>
                <a:gd name="T43" fmla="*/ 29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Freeform 7"/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43 w 619"/>
                <a:gd name="T1" fmla="*/ 38 h 1085"/>
                <a:gd name="T2" fmla="*/ 59 w 619"/>
                <a:gd name="T3" fmla="*/ 19 h 1085"/>
                <a:gd name="T4" fmla="*/ 86 w 619"/>
                <a:gd name="T5" fmla="*/ 1 h 1085"/>
                <a:gd name="T6" fmla="*/ 98 w 619"/>
                <a:gd name="T7" fmla="*/ 0 h 1085"/>
                <a:gd name="T8" fmla="*/ 119 w 619"/>
                <a:gd name="T9" fmla="*/ 8 h 1085"/>
                <a:gd name="T10" fmla="*/ 128 w 619"/>
                <a:gd name="T11" fmla="*/ 20 h 1085"/>
                <a:gd name="T12" fmla="*/ 128 w 619"/>
                <a:gd name="T13" fmla="*/ 38 h 1085"/>
                <a:gd name="T14" fmla="*/ 113 w 619"/>
                <a:gd name="T15" fmla="*/ 72 h 1085"/>
                <a:gd name="T16" fmla="*/ 95 w 619"/>
                <a:gd name="T17" fmla="*/ 99 h 1085"/>
                <a:gd name="T18" fmla="*/ 88 w 619"/>
                <a:gd name="T19" fmla="*/ 121 h 1085"/>
                <a:gd name="T20" fmla="*/ 83 w 619"/>
                <a:gd name="T21" fmla="*/ 147 h 1085"/>
                <a:gd name="T22" fmla="*/ 88 w 619"/>
                <a:gd name="T23" fmla="*/ 171 h 1085"/>
                <a:gd name="T24" fmla="*/ 93 w 619"/>
                <a:gd name="T25" fmla="*/ 195 h 1085"/>
                <a:gd name="T26" fmla="*/ 93 w 619"/>
                <a:gd name="T27" fmla="*/ 223 h 1085"/>
                <a:gd name="T28" fmla="*/ 86 w 619"/>
                <a:gd name="T29" fmla="*/ 239 h 1085"/>
                <a:gd name="T30" fmla="*/ 70 w 619"/>
                <a:gd name="T31" fmla="*/ 249 h 1085"/>
                <a:gd name="T32" fmla="*/ 50 w 619"/>
                <a:gd name="T33" fmla="*/ 258 h 1085"/>
                <a:gd name="T34" fmla="*/ 33 w 619"/>
                <a:gd name="T35" fmla="*/ 258 h 1085"/>
                <a:gd name="T36" fmla="*/ 21 w 619"/>
                <a:gd name="T37" fmla="*/ 251 h 1085"/>
                <a:gd name="T38" fmla="*/ 5 w 619"/>
                <a:gd name="T39" fmla="*/ 221 h 1085"/>
                <a:gd name="T40" fmla="*/ 0 w 619"/>
                <a:gd name="T41" fmla="*/ 190 h 1085"/>
                <a:gd name="T42" fmla="*/ 1 w 619"/>
                <a:gd name="T43" fmla="*/ 150 h 1085"/>
                <a:gd name="T44" fmla="*/ 14 w 619"/>
                <a:gd name="T45" fmla="*/ 99 h 1085"/>
                <a:gd name="T46" fmla="*/ 26 w 619"/>
                <a:gd name="T47" fmla="*/ 66 h 1085"/>
                <a:gd name="T48" fmla="*/ 43 w 619"/>
                <a:gd name="T49" fmla="*/ 38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8"/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4 h 808"/>
                <a:gd name="T2" fmla="*/ 78 w 782"/>
                <a:gd name="T3" fmla="*/ 0 h 808"/>
                <a:gd name="T4" fmla="*/ 189 w 782"/>
                <a:gd name="T5" fmla="*/ 0 h 808"/>
                <a:gd name="T6" fmla="*/ 399 w 782"/>
                <a:gd name="T7" fmla="*/ 3 h 808"/>
                <a:gd name="T8" fmla="*/ 645 w 782"/>
                <a:gd name="T9" fmla="*/ 5 h 808"/>
                <a:gd name="T10" fmla="*/ 738 w 782"/>
                <a:gd name="T11" fmla="*/ 11 h 808"/>
                <a:gd name="T12" fmla="*/ 780 w 782"/>
                <a:gd name="T13" fmla="*/ 19 h 808"/>
                <a:gd name="T14" fmla="*/ 788 w 782"/>
                <a:gd name="T15" fmla="*/ 32 h 808"/>
                <a:gd name="T16" fmla="*/ 760 w 782"/>
                <a:gd name="T17" fmla="*/ 45 h 808"/>
                <a:gd name="T18" fmla="*/ 684 w 782"/>
                <a:gd name="T19" fmla="*/ 64 h 808"/>
                <a:gd name="T20" fmla="*/ 586 w 782"/>
                <a:gd name="T21" fmla="*/ 80 h 808"/>
                <a:gd name="T22" fmla="*/ 510 w 782"/>
                <a:gd name="T23" fmla="*/ 95 h 808"/>
                <a:gd name="T24" fmla="*/ 479 w 782"/>
                <a:gd name="T25" fmla="*/ 106 h 808"/>
                <a:gd name="T26" fmla="*/ 457 w 782"/>
                <a:gd name="T27" fmla="*/ 115 h 808"/>
                <a:gd name="T28" fmla="*/ 465 w 782"/>
                <a:gd name="T29" fmla="*/ 121 h 808"/>
                <a:gd name="T30" fmla="*/ 471 w 782"/>
                <a:gd name="T31" fmla="*/ 125 h 808"/>
                <a:gd name="T32" fmla="*/ 560 w 782"/>
                <a:gd name="T33" fmla="*/ 125 h 808"/>
                <a:gd name="T34" fmla="*/ 699 w 782"/>
                <a:gd name="T35" fmla="*/ 122 h 808"/>
                <a:gd name="T36" fmla="*/ 788 w 782"/>
                <a:gd name="T37" fmla="*/ 122 h 808"/>
                <a:gd name="T38" fmla="*/ 881 w 782"/>
                <a:gd name="T39" fmla="*/ 127 h 808"/>
                <a:gd name="T40" fmla="*/ 909 w 782"/>
                <a:gd name="T41" fmla="*/ 133 h 808"/>
                <a:gd name="T42" fmla="*/ 881 w 782"/>
                <a:gd name="T43" fmla="*/ 140 h 808"/>
                <a:gd name="T44" fmla="*/ 842 w 782"/>
                <a:gd name="T45" fmla="*/ 142 h 808"/>
                <a:gd name="T46" fmla="*/ 780 w 782"/>
                <a:gd name="T47" fmla="*/ 139 h 808"/>
                <a:gd name="T48" fmla="*/ 695 w 782"/>
                <a:gd name="T49" fmla="*/ 131 h 808"/>
                <a:gd name="T50" fmla="*/ 605 w 782"/>
                <a:gd name="T51" fmla="*/ 133 h 808"/>
                <a:gd name="T52" fmla="*/ 457 w 782"/>
                <a:gd name="T53" fmla="*/ 137 h 808"/>
                <a:gd name="T54" fmla="*/ 413 w 782"/>
                <a:gd name="T55" fmla="*/ 136 h 808"/>
                <a:gd name="T56" fmla="*/ 389 w 782"/>
                <a:gd name="T57" fmla="*/ 131 h 808"/>
                <a:gd name="T58" fmla="*/ 389 w 782"/>
                <a:gd name="T59" fmla="*/ 119 h 808"/>
                <a:gd name="T60" fmla="*/ 389 w 782"/>
                <a:gd name="T61" fmla="*/ 104 h 808"/>
                <a:gd name="T62" fmla="*/ 452 w 782"/>
                <a:gd name="T63" fmla="*/ 91 h 808"/>
                <a:gd name="T64" fmla="*/ 546 w 782"/>
                <a:gd name="T65" fmla="*/ 72 h 808"/>
                <a:gd name="T66" fmla="*/ 628 w 782"/>
                <a:gd name="T67" fmla="*/ 56 h 808"/>
                <a:gd name="T68" fmla="*/ 680 w 782"/>
                <a:gd name="T69" fmla="*/ 45 h 808"/>
                <a:gd name="T70" fmla="*/ 707 w 782"/>
                <a:gd name="T71" fmla="*/ 34 h 808"/>
                <a:gd name="T72" fmla="*/ 695 w 782"/>
                <a:gd name="T73" fmla="*/ 28 h 808"/>
                <a:gd name="T74" fmla="*/ 658 w 782"/>
                <a:gd name="T75" fmla="*/ 20 h 808"/>
                <a:gd name="T76" fmla="*/ 605 w 782"/>
                <a:gd name="T77" fmla="*/ 18 h 808"/>
                <a:gd name="T78" fmla="*/ 546 w 782"/>
                <a:gd name="T79" fmla="*/ 18 h 808"/>
                <a:gd name="T80" fmla="*/ 416 w 782"/>
                <a:gd name="T81" fmla="*/ 18 h 808"/>
                <a:gd name="T82" fmla="*/ 224 w 782"/>
                <a:gd name="T83" fmla="*/ 23 h 808"/>
                <a:gd name="T84" fmla="*/ 82 w 782"/>
                <a:gd name="T85" fmla="*/ 25 h 808"/>
                <a:gd name="T86" fmla="*/ 24 w 782"/>
                <a:gd name="T87" fmla="*/ 23 h 808"/>
                <a:gd name="T88" fmla="*/ 0 w 782"/>
                <a:gd name="T89" fmla="*/ 20 h 808"/>
                <a:gd name="T90" fmla="*/ 0 w 782"/>
                <a:gd name="T91" fmla="*/ 14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9"/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1506 w 992"/>
                <a:gd name="T1" fmla="*/ 41 h 770"/>
                <a:gd name="T2" fmla="*/ 1534 w 992"/>
                <a:gd name="T3" fmla="*/ 28 h 770"/>
                <a:gd name="T4" fmla="*/ 1640 w 992"/>
                <a:gd name="T5" fmla="*/ 23 h 770"/>
                <a:gd name="T6" fmla="*/ 1770 w 992"/>
                <a:gd name="T7" fmla="*/ 22 h 770"/>
                <a:gd name="T8" fmla="*/ 1848 w 992"/>
                <a:gd name="T9" fmla="*/ 28 h 770"/>
                <a:gd name="T10" fmla="*/ 1813 w 992"/>
                <a:gd name="T11" fmla="*/ 40 h 770"/>
                <a:gd name="T12" fmla="*/ 1742 w 992"/>
                <a:gd name="T13" fmla="*/ 55 h 770"/>
                <a:gd name="T14" fmla="*/ 1597 w 992"/>
                <a:gd name="T15" fmla="*/ 72 h 770"/>
                <a:gd name="T16" fmla="*/ 1418 w 992"/>
                <a:gd name="T17" fmla="*/ 87 h 770"/>
                <a:gd name="T18" fmla="*/ 1270 w 992"/>
                <a:gd name="T19" fmla="*/ 95 h 770"/>
                <a:gd name="T20" fmla="*/ 1103 w 992"/>
                <a:gd name="T21" fmla="*/ 99 h 770"/>
                <a:gd name="T22" fmla="*/ 944 w 992"/>
                <a:gd name="T23" fmla="*/ 98 h 770"/>
                <a:gd name="T24" fmla="*/ 824 w 992"/>
                <a:gd name="T25" fmla="*/ 93 h 770"/>
                <a:gd name="T26" fmla="*/ 780 w 992"/>
                <a:gd name="T27" fmla="*/ 86 h 770"/>
                <a:gd name="T28" fmla="*/ 730 w 992"/>
                <a:gd name="T29" fmla="*/ 73 h 770"/>
                <a:gd name="T30" fmla="*/ 673 w 992"/>
                <a:gd name="T31" fmla="*/ 49 h 770"/>
                <a:gd name="T32" fmla="*/ 630 w 992"/>
                <a:gd name="T33" fmla="*/ 32 h 770"/>
                <a:gd name="T34" fmla="*/ 630 w 992"/>
                <a:gd name="T35" fmla="*/ 13 h 770"/>
                <a:gd name="T36" fmla="*/ 601 w 992"/>
                <a:gd name="T37" fmla="*/ 10 h 770"/>
                <a:gd name="T38" fmla="*/ 518 w 992"/>
                <a:gd name="T39" fmla="*/ 9 h 770"/>
                <a:gd name="T40" fmla="*/ 416 w 992"/>
                <a:gd name="T41" fmla="*/ 14 h 770"/>
                <a:gd name="T42" fmla="*/ 322 w 992"/>
                <a:gd name="T43" fmla="*/ 23 h 770"/>
                <a:gd name="T44" fmla="*/ 214 w 992"/>
                <a:gd name="T45" fmla="*/ 28 h 770"/>
                <a:gd name="T46" fmla="*/ 50 w 992"/>
                <a:gd name="T47" fmla="*/ 28 h 770"/>
                <a:gd name="T48" fmla="*/ 0 w 992"/>
                <a:gd name="T49" fmla="*/ 25 h 770"/>
                <a:gd name="T50" fmla="*/ 0 w 992"/>
                <a:gd name="T51" fmla="*/ 20 h 770"/>
                <a:gd name="T52" fmla="*/ 74 w 992"/>
                <a:gd name="T53" fmla="*/ 16 h 770"/>
                <a:gd name="T54" fmla="*/ 152 w 992"/>
                <a:gd name="T55" fmla="*/ 17 h 770"/>
                <a:gd name="T56" fmla="*/ 221 w 992"/>
                <a:gd name="T57" fmla="*/ 17 h 770"/>
                <a:gd name="T58" fmla="*/ 352 w 992"/>
                <a:gd name="T59" fmla="*/ 10 h 770"/>
                <a:gd name="T60" fmla="*/ 479 w 992"/>
                <a:gd name="T61" fmla="*/ 3 h 770"/>
                <a:gd name="T62" fmla="*/ 601 w 992"/>
                <a:gd name="T63" fmla="*/ 1 h 770"/>
                <a:gd name="T64" fmla="*/ 773 w 992"/>
                <a:gd name="T65" fmla="*/ 0 h 770"/>
                <a:gd name="T66" fmla="*/ 780 w 992"/>
                <a:gd name="T67" fmla="*/ 5 h 770"/>
                <a:gd name="T68" fmla="*/ 740 w 992"/>
                <a:gd name="T69" fmla="*/ 11 h 770"/>
                <a:gd name="T70" fmla="*/ 730 w 992"/>
                <a:gd name="T71" fmla="*/ 27 h 770"/>
                <a:gd name="T72" fmla="*/ 780 w 992"/>
                <a:gd name="T73" fmla="*/ 47 h 770"/>
                <a:gd name="T74" fmla="*/ 861 w 992"/>
                <a:gd name="T75" fmla="*/ 66 h 770"/>
                <a:gd name="T76" fmla="*/ 930 w 992"/>
                <a:gd name="T77" fmla="*/ 78 h 770"/>
                <a:gd name="T78" fmla="*/ 1040 w 992"/>
                <a:gd name="T79" fmla="*/ 84 h 770"/>
                <a:gd name="T80" fmla="*/ 1146 w 992"/>
                <a:gd name="T81" fmla="*/ 84 h 770"/>
                <a:gd name="T82" fmla="*/ 1254 w 992"/>
                <a:gd name="T83" fmla="*/ 78 h 770"/>
                <a:gd name="T84" fmla="*/ 1396 w 992"/>
                <a:gd name="T85" fmla="*/ 66 h 770"/>
                <a:gd name="T86" fmla="*/ 1491 w 992"/>
                <a:gd name="T87" fmla="*/ 48 h 770"/>
                <a:gd name="T88" fmla="*/ 1506 w 992"/>
                <a:gd name="T89" fmla="*/ 4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0"/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94 w 699"/>
                <a:gd name="T1" fmla="*/ 218 h 1216"/>
                <a:gd name="T2" fmla="*/ 119 w 699"/>
                <a:gd name="T3" fmla="*/ 246 h 1216"/>
                <a:gd name="T4" fmla="*/ 128 w 699"/>
                <a:gd name="T5" fmla="*/ 246 h 1216"/>
                <a:gd name="T6" fmla="*/ 145 w 699"/>
                <a:gd name="T7" fmla="*/ 257 h 1216"/>
                <a:gd name="T8" fmla="*/ 148 w 699"/>
                <a:gd name="T9" fmla="*/ 269 h 1216"/>
                <a:gd name="T10" fmla="*/ 143 w 699"/>
                <a:gd name="T11" fmla="*/ 285 h 1216"/>
                <a:gd name="T12" fmla="*/ 130 w 699"/>
                <a:gd name="T13" fmla="*/ 287 h 1216"/>
                <a:gd name="T14" fmla="*/ 113 w 699"/>
                <a:gd name="T15" fmla="*/ 275 h 1216"/>
                <a:gd name="T16" fmla="*/ 81 w 699"/>
                <a:gd name="T17" fmla="*/ 240 h 1216"/>
                <a:gd name="T18" fmla="*/ 60 w 699"/>
                <a:gd name="T19" fmla="*/ 208 h 1216"/>
                <a:gd name="T20" fmla="*/ 50 w 699"/>
                <a:gd name="T21" fmla="*/ 182 h 1216"/>
                <a:gd name="T22" fmla="*/ 43 w 699"/>
                <a:gd name="T23" fmla="*/ 139 h 1216"/>
                <a:gd name="T24" fmla="*/ 43 w 699"/>
                <a:gd name="T25" fmla="*/ 82 h 1216"/>
                <a:gd name="T26" fmla="*/ 42 w 699"/>
                <a:gd name="T27" fmla="*/ 68 h 1216"/>
                <a:gd name="T28" fmla="*/ 33 w 699"/>
                <a:gd name="T29" fmla="*/ 56 h 1216"/>
                <a:gd name="T30" fmla="*/ 5 w 699"/>
                <a:gd name="T31" fmla="*/ 59 h 1216"/>
                <a:gd name="T32" fmla="*/ 0 w 699"/>
                <a:gd name="T33" fmla="*/ 53 h 1216"/>
                <a:gd name="T34" fmla="*/ 6 w 699"/>
                <a:gd name="T35" fmla="*/ 49 h 1216"/>
                <a:gd name="T36" fmla="*/ 26 w 699"/>
                <a:gd name="T37" fmla="*/ 47 h 1216"/>
                <a:gd name="T38" fmla="*/ 29 w 699"/>
                <a:gd name="T39" fmla="*/ 44 h 1216"/>
                <a:gd name="T40" fmla="*/ 1 w 699"/>
                <a:gd name="T41" fmla="*/ 25 h 1216"/>
                <a:gd name="T42" fmla="*/ 1 w 699"/>
                <a:gd name="T43" fmla="*/ 19 h 1216"/>
                <a:gd name="T44" fmla="*/ 6 w 699"/>
                <a:gd name="T45" fmla="*/ 17 h 1216"/>
                <a:gd name="T46" fmla="*/ 29 w 699"/>
                <a:gd name="T47" fmla="*/ 31 h 1216"/>
                <a:gd name="T48" fmla="*/ 34 w 699"/>
                <a:gd name="T49" fmla="*/ 29 h 1216"/>
                <a:gd name="T50" fmla="*/ 29 w 699"/>
                <a:gd name="T51" fmla="*/ 2 h 1216"/>
                <a:gd name="T52" fmla="*/ 33 w 699"/>
                <a:gd name="T53" fmla="*/ 0 h 1216"/>
                <a:gd name="T54" fmla="*/ 36 w 699"/>
                <a:gd name="T55" fmla="*/ 2 h 1216"/>
                <a:gd name="T56" fmla="*/ 42 w 699"/>
                <a:gd name="T57" fmla="*/ 29 h 1216"/>
                <a:gd name="T58" fmla="*/ 47 w 699"/>
                <a:gd name="T59" fmla="*/ 31 h 1216"/>
                <a:gd name="T60" fmla="*/ 60 w 699"/>
                <a:gd name="T61" fmla="*/ 2 h 1216"/>
                <a:gd name="T62" fmla="*/ 64 w 699"/>
                <a:gd name="T63" fmla="*/ 2 h 1216"/>
                <a:gd name="T64" fmla="*/ 64 w 699"/>
                <a:gd name="T65" fmla="*/ 10 h 1216"/>
                <a:gd name="T66" fmla="*/ 55 w 699"/>
                <a:gd name="T67" fmla="*/ 35 h 1216"/>
                <a:gd name="T68" fmla="*/ 55 w 699"/>
                <a:gd name="T69" fmla="*/ 47 h 1216"/>
                <a:gd name="T70" fmla="*/ 58 w 699"/>
                <a:gd name="T71" fmla="*/ 63 h 1216"/>
                <a:gd name="T72" fmla="*/ 56 w 699"/>
                <a:gd name="T73" fmla="*/ 86 h 1216"/>
                <a:gd name="T74" fmla="*/ 58 w 699"/>
                <a:gd name="T75" fmla="*/ 126 h 1216"/>
                <a:gd name="T76" fmla="*/ 62 w 699"/>
                <a:gd name="T77" fmla="*/ 151 h 1216"/>
                <a:gd name="T78" fmla="*/ 70 w 699"/>
                <a:gd name="T79" fmla="*/ 180 h 1216"/>
                <a:gd name="T80" fmla="*/ 81 w 699"/>
                <a:gd name="T81" fmla="*/ 202 h 1216"/>
                <a:gd name="T82" fmla="*/ 94 w 699"/>
                <a:gd name="T83" fmla="*/ 218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11"/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3 w 915"/>
                <a:gd name="T1" fmla="*/ 150 h 1139"/>
                <a:gd name="T2" fmla="*/ 0 w 915"/>
                <a:gd name="T3" fmla="*/ 159 h 1139"/>
                <a:gd name="T4" fmla="*/ 3 w 915"/>
                <a:gd name="T5" fmla="*/ 170 h 1139"/>
                <a:gd name="T6" fmla="*/ 15 w 915"/>
                <a:gd name="T7" fmla="*/ 170 h 1139"/>
                <a:gd name="T8" fmla="*/ 49 w 915"/>
                <a:gd name="T9" fmla="*/ 165 h 1139"/>
                <a:gd name="T10" fmla="*/ 86 w 915"/>
                <a:gd name="T11" fmla="*/ 156 h 1139"/>
                <a:gd name="T12" fmla="*/ 117 w 915"/>
                <a:gd name="T13" fmla="*/ 141 h 1139"/>
                <a:gd name="T14" fmla="*/ 135 w 915"/>
                <a:gd name="T15" fmla="*/ 122 h 1139"/>
                <a:gd name="T16" fmla="*/ 150 w 915"/>
                <a:gd name="T17" fmla="*/ 88 h 1139"/>
                <a:gd name="T18" fmla="*/ 156 w 915"/>
                <a:gd name="T19" fmla="*/ 58 h 1139"/>
                <a:gd name="T20" fmla="*/ 156 w 915"/>
                <a:gd name="T21" fmla="*/ 42 h 1139"/>
                <a:gd name="T22" fmla="*/ 163 w 915"/>
                <a:gd name="T23" fmla="*/ 33 h 1139"/>
                <a:gd name="T24" fmla="*/ 178 w 915"/>
                <a:gd name="T25" fmla="*/ 30 h 1139"/>
                <a:gd name="T26" fmla="*/ 192 w 915"/>
                <a:gd name="T27" fmla="*/ 30 h 1139"/>
                <a:gd name="T28" fmla="*/ 193 w 915"/>
                <a:gd name="T29" fmla="*/ 25 h 1139"/>
                <a:gd name="T30" fmla="*/ 173 w 915"/>
                <a:gd name="T31" fmla="*/ 26 h 1139"/>
                <a:gd name="T32" fmla="*/ 170 w 915"/>
                <a:gd name="T33" fmla="*/ 23 h 1139"/>
                <a:gd name="T34" fmla="*/ 186 w 915"/>
                <a:gd name="T35" fmla="*/ 11 h 1139"/>
                <a:gd name="T36" fmla="*/ 183 w 915"/>
                <a:gd name="T37" fmla="*/ 7 h 1139"/>
                <a:gd name="T38" fmla="*/ 180 w 915"/>
                <a:gd name="T39" fmla="*/ 9 h 1139"/>
                <a:gd name="T40" fmla="*/ 167 w 915"/>
                <a:gd name="T41" fmla="*/ 18 h 1139"/>
                <a:gd name="T42" fmla="*/ 163 w 915"/>
                <a:gd name="T43" fmla="*/ 18 h 1139"/>
                <a:gd name="T44" fmla="*/ 163 w 915"/>
                <a:gd name="T45" fmla="*/ 2 h 1139"/>
                <a:gd name="T46" fmla="*/ 161 w 915"/>
                <a:gd name="T47" fmla="*/ 0 h 1139"/>
                <a:gd name="T48" fmla="*/ 156 w 915"/>
                <a:gd name="T49" fmla="*/ 1 h 1139"/>
                <a:gd name="T50" fmla="*/ 157 w 915"/>
                <a:gd name="T51" fmla="*/ 18 h 1139"/>
                <a:gd name="T52" fmla="*/ 154 w 915"/>
                <a:gd name="T53" fmla="*/ 19 h 1139"/>
                <a:gd name="T54" fmla="*/ 141 w 915"/>
                <a:gd name="T55" fmla="*/ 11 h 1139"/>
                <a:gd name="T56" fmla="*/ 131 w 915"/>
                <a:gd name="T57" fmla="*/ 9 h 1139"/>
                <a:gd name="T58" fmla="*/ 133 w 915"/>
                <a:gd name="T59" fmla="*/ 14 h 1139"/>
                <a:gd name="T60" fmla="*/ 148 w 915"/>
                <a:gd name="T61" fmla="*/ 24 h 1139"/>
                <a:gd name="T62" fmla="*/ 148 w 915"/>
                <a:gd name="T63" fmla="*/ 30 h 1139"/>
                <a:gd name="T64" fmla="*/ 142 w 915"/>
                <a:gd name="T65" fmla="*/ 42 h 1139"/>
                <a:gd name="T66" fmla="*/ 142 w 915"/>
                <a:gd name="T67" fmla="*/ 52 h 1139"/>
                <a:gd name="T68" fmla="*/ 142 w 915"/>
                <a:gd name="T69" fmla="*/ 69 h 1139"/>
                <a:gd name="T70" fmla="*/ 136 w 915"/>
                <a:gd name="T71" fmla="*/ 91 h 1139"/>
                <a:gd name="T72" fmla="*/ 130 w 915"/>
                <a:gd name="T73" fmla="*/ 104 h 1139"/>
                <a:gd name="T74" fmla="*/ 118 w 915"/>
                <a:gd name="T75" fmla="*/ 122 h 1139"/>
                <a:gd name="T76" fmla="*/ 105 w 915"/>
                <a:gd name="T77" fmla="*/ 136 h 1139"/>
                <a:gd name="T78" fmla="*/ 96 w 915"/>
                <a:gd name="T79" fmla="*/ 142 h 1139"/>
                <a:gd name="T80" fmla="*/ 70 w 915"/>
                <a:gd name="T81" fmla="*/ 149 h 1139"/>
                <a:gd name="T82" fmla="*/ 45 w 915"/>
                <a:gd name="T83" fmla="*/ 150 h 1139"/>
                <a:gd name="T84" fmla="*/ 20 w 915"/>
                <a:gd name="T85" fmla="*/ 153 h 1139"/>
                <a:gd name="T86" fmla="*/ 3 w 915"/>
                <a:gd name="T87" fmla="*/ 150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2400" y="838200"/>
            <a:ext cx="853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altLang="en-US" dirty="0" err="1"/>
              <a:t>R</a:t>
            </a:r>
            <a:r>
              <a:rPr lang="en-US" altLang="en-US" baseline="-25000" dirty="0" err="1"/>
              <a:t>t</a:t>
            </a:r>
            <a:r>
              <a:rPr lang="en-US" altLang="en-US" dirty="0"/>
              <a:t> = How much the flow can increase by </a:t>
            </a:r>
            <a:br>
              <a:rPr lang="en-US" altLang="en-US" dirty="0"/>
            </a:br>
            <a:r>
              <a:rPr lang="en-US" altLang="en-US" dirty="0"/>
              <a:t>     = </a:t>
            </a:r>
            <a:r>
              <a:rPr lang="en-US" altLang="en-US" dirty="0" err="1"/>
              <a:t>MaxFlow</a:t>
            </a:r>
            <a:r>
              <a:rPr lang="en-US" altLang="en-US" dirty="0"/>
              <a:t> - F</a:t>
            </a:r>
            <a:r>
              <a:rPr lang="en-US" altLang="en-US" baseline="-25000" dirty="0"/>
              <a:t>t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en-US" dirty="0" smtClean="0"/>
              <a:t>To be poly time, we could have </a:t>
            </a:r>
            <a:r>
              <a:rPr lang="en-US" altLang="en-US" dirty="0" err="1" smtClean="0"/>
              <a:t>R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half each iteration.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en-US" dirty="0" smtClean="0"/>
              <a:t>Or decrease by a (1-1/m) factor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61050" y="228600"/>
            <a:ext cx="5425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Taking the biggest step possible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272" y="6336536"/>
            <a:ext cx="160332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R</a:t>
            </a:r>
            <a:r>
              <a:rPr lang="en-US" altLang="en-US" baseline="-25000" dirty="0" smtClean="0">
                <a:solidFill>
                  <a:schemeClr val="accent1"/>
                </a:solidFill>
              </a:rPr>
              <a:t>0 </a:t>
            </a:r>
            <a:r>
              <a:rPr lang="en-US" altLang="en-US" dirty="0">
                <a:solidFill>
                  <a:schemeClr val="accent1"/>
                </a:solidFill>
              </a:rPr>
              <a:t>= m</a:t>
            </a:r>
            <a:r>
              <a:rPr lang="en-US" altLang="en-US" dirty="0">
                <a:solidFill>
                  <a:schemeClr val="accent1"/>
                </a:solidFill>
                <a:sym typeface="Symbol"/>
              </a:rPr>
              <a:t></a:t>
            </a:r>
            <a:r>
              <a:rPr lang="en-US" altLang="en-US" dirty="0">
                <a:solidFill>
                  <a:schemeClr val="accent1"/>
                </a:solidFill>
              </a:rPr>
              <a:t>2</a:t>
            </a:r>
            <a:r>
              <a:rPr lang="en-US" altLang="en-US" baseline="30000" dirty="0">
                <a:solidFill>
                  <a:schemeClr val="accent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l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= 0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1661091" y="6608203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542368" y="3070953"/>
            <a:ext cx="94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R</a:t>
            </a:r>
            <a:r>
              <a:rPr lang="en-US" altLang="en-US" sz="2400" baseline="-25000" dirty="0" smtClean="0">
                <a:solidFill>
                  <a:schemeClr val="accent1"/>
                </a:solidFill>
              </a:rPr>
              <a:t>T </a:t>
            </a:r>
            <a:r>
              <a:rPr lang="en-US" altLang="en-US" sz="2400" dirty="0" smtClean="0">
                <a:solidFill>
                  <a:schemeClr val="accent1"/>
                </a:solidFill>
              </a:rPr>
              <a:t>= 0</a:t>
            </a:r>
            <a:endParaRPr lang="en-US" altLang="en-US" sz="2400" baseline="30000" dirty="0">
              <a:solidFill>
                <a:schemeClr val="accent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1676400" y="3319749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676400" y="4930884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676400" y="4082586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1676400" y="3689732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676400" y="3505118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1676400" y="3418820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8656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3283 -0.47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52400" y="838200"/>
            <a:ext cx="8153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 err="1" smtClean="0"/>
              <a:t>R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= How much the flow can increase by </a:t>
            </a:r>
            <a:br>
              <a:rPr lang="en-US" altLang="en-US" dirty="0" smtClean="0"/>
            </a:br>
            <a:r>
              <a:rPr lang="en-US" altLang="en-US" dirty="0" smtClean="0"/>
              <a:t>     = </a:t>
            </a:r>
            <a:r>
              <a:rPr lang="en-US" altLang="en-US" dirty="0" err="1" smtClean="0"/>
              <a:t>MaxFlow</a:t>
            </a:r>
            <a:r>
              <a:rPr lang="en-US" altLang="en-US" dirty="0" smtClean="0"/>
              <a:t> - F</a:t>
            </a:r>
            <a:r>
              <a:rPr lang="en-US" altLang="en-US" baseline="-25000" dirty="0" smtClean="0"/>
              <a:t>t</a:t>
            </a:r>
            <a:endParaRPr lang="en-US" altLang="en-US" baseline="-25000" dirty="0"/>
          </a:p>
          <a:p>
            <a:pPr algn="l" eaLnBrk="1" hangingPunct="1">
              <a:spcBef>
                <a:spcPts val="0"/>
              </a:spcBef>
            </a:pPr>
            <a:r>
              <a:rPr lang="en-US" altLang="en-US" dirty="0" smtClean="0"/>
              <a:t>Choose any </a:t>
            </a:r>
            <a:r>
              <a:rPr lang="en-US" altLang="en-US" dirty="0"/>
              <a:t>cut C = </a:t>
            </a:r>
            <a:r>
              <a:rPr lang="en-US" altLang="en-US" dirty="0">
                <a:sym typeface="Symbol"/>
              </a:rPr>
              <a:t>U,V</a:t>
            </a:r>
            <a:r>
              <a:rPr lang="en-US" altLang="en-US" dirty="0" smtClean="0">
                <a:sym typeface="Symbol"/>
              </a:rPr>
              <a:t>.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en-US" dirty="0" err="1" smtClean="0"/>
              <a:t>R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 </a:t>
            </a:r>
            <a:r>
              <a:rPr lang="en-US" altLang="en-US" dirty="0" smtClean="0">
                <a:latin typeface="Times New Roman"/>
                <a:cs typeface="Times New Roman"/>
              </a:rPr>
              <a:t>≤  </a:t>
            </a:r>
            <a:r>
              <a:rPr lang="en-US" altLang="en-US" dirty="0" smtClean="0">
                <a:sym typeface="Symbol"/>
              </a:rPr>
              <a:t></a:t>
            </a:r>
            <a:r>
              <a:rPr lang="en-US" altLang="en-US" baseline="-25000" dirty="0" err="1"/>
              <a:t>e</a:t>
            </a:r>
            <a:r>
              <a:rPr lang="en-US" altLang="en-US" baseline="-25000" dirty="0" err="1" smtClean="0">
                <a:sym typeface="Symbol"/>
              </a:rPr>
              <a:t></a:t>
            </a:r>
            <a:r>
              <a:rPr lang="en-US" altLang="en-US" baseline="-25000" dirty="0" err="1" smtClean="0"/>
              <a:t>C</a:t>
            </a:r>
            <a:r>
              <a:rPr lang="en-US" altLang="en-US" baseline="-25000" dirty="0" smtClean="0"/>
              <a:t> </a:t>
            </a:r>
            <a:r>
              <a:rPr lang="en-US" altLang="en-US" dirty="0" err="1" smtClean="0"/>
              <a:t>augment</a:t>
            </a:r>
            <a:r>
              <a:rPr lang="en-US" altLang="en-US" baseline="-25000" dirty="0" err="1" smtClean="0"/>
              <a:t>e</a:t>
            </a:r>
            <a:endParaRPr lang="en-US" alt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61050" y="228600"/>
            <a:ext cx="5425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Taking the biggest step possible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410200" y="3946525"/>
            <a:ext cx="4114800" cy="2835275"/>
            <a:chOff x="2133600" y="2625725"/>
            <a:chExt cx="5257800" cy="4324350"/>
          </a:xfrm>
        </p:grpSpPr>
        <p:pic>
          <p:nvPicPr>
            <p:cNvPr id="23" name="Picture 3" descr="j009954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77319" y="2829719"/>
              <a:ext cx="3560762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2335213" y="3276600"/>
              <a:ext cx="33178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>
                  <a:solidFill>
                    <a:schemeClr val="accent2"/>
                  </a:solidFill>
                </a:rPr>
                <a:t>s</a:t>
              </a: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6643688" y="6400800"/>
              <a:ext cx="2905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>
                  <a:solidFill>
                    <a:schemeClr val="accent2"/>
                  </a:solidFill>
                </a:rPr>
                <a:t>t</a:t>
              </a:r>
            </a:p>
          </p:txBody>
        </p: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2133600" y="2625725"/>
              <a:ext cx="5257800" cy="4079875"/>
              <a:chOff x="1344" y="1654"/>
              <a:chExt cx="3312" cy="2570"/>
            </a:xfrm>
          </p:grpSpPr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344" y="1920"/>
                <a:ext cx="3216" cy="2304"/>
              </a:xfrm>
              <a:custGeom>
                <a:avLst/>
                <a:gdLst>
                  <a:gd name="T0" fmla="*/ 0 w 3216"/>
                  <a:gd name="T1" fmla="*/ 2304 h 2304"/>
                  <a:gd name="T2" fmla="*/ 1248 w 3216"/>
                  <a:gd name="T3" fmla="*/ 1648 h 2304"/>
                  <a:gd name="T4" fmla="*/ 1720 w 3216"/>
                  <a:gd name="T5" fmla="*/ 736 h 2304"/>
                  <a:gd name="T6" fmla="*/ 3216 w 3216"/>
                  <a:gd name="T7" fmla="*/ 0 h 23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16"/>
                  <a:gd name="T13" fmla="*/ 0 h 2304"/>
                  <a:gd name="T14" fmla="*/ 3216 w 3216"/>
                  <a:gd name="T15" fmla="*/ 2304 h 23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16" h="2304">
                    <a:moveTo>
                      <a:pt x="0" y="2304"/>
                    </a:moveTo>
                    <a:cubicBezTo>
                      <a:pt x="208" y="2195"/>
                      <a:pt x="961" y="1909"/>
                      <a:pt x="1248" y="1648"/>
                    </a:cubicBezTo>
                    <a:cubicBezTo>
                      <a:pt x="1535" y="1387"/>
                      <a:pt x="1392" y="1011"/>
                      <a:pt x="1720" y="736"/>
                    </a:cubicBezTo>
                    <a:cubicBezTo>
                      <a:pt x="2048" y="461"/>
                      <a:pt x="2904" y="153"/>
                      <a:pt x="3216" y="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6" name="Text Box 9"/>
              <p:cNvSpPr txBox="1">
                <a:spLocks noChangeArrowheads="1"/>
              </p:cNvSpPr>
              <p:nvPr/>
            </p:nvSpPr>
            <p:spPr bwMode="auto">
              <a:xfrm>
                <a:off x="3648" y="1654"/>
                <a:ext cx="28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accent2"/>
                    </a:solidFill>
                  </a:rPr>
                  <a:t>U</a:t>
                </a:r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4367" y="2006"/>
                <a:ext cx="28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accent2"/>
                    </a:solidFill>
                  </a:rPr>
                  <a:t>V</a:t>
                </a:r>
              </a:p>
            </p:txBody>
          </p:sp>
        </p:grpSp>
        <p:grpSp>
          <p:nvGrpSpPr>
            <p:cNvPr id="27" name="Group 26"/>
            <p:cNvGrpSpPr>
              <a:grpSpLocks/>
            </p:cNvGrpSpPr>
            <p:nvPr/>
          </p:nvGrpSpPr>
          <p:grpSpPr bwMode="auto">
            <a:xfrm>
              <a:off x="3657600" y="4114800"/>
              <a:ext cx="1600200" cy="1981200"/>
              <a:chOff x="2304" y="2592"/>
              <a:chExt cx="1008" cy="1248"/>
            </a:xfrm>
          </p:grpSpPr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>
                <a:off x="2304" y="3504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13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Line 14"/>
              <p:cNvSpPr>
                <a:spLocks noChangeShapeType="1"/>
              </p:cNvSpPr>
              <p:nvPr/>
            </p:nvSpPr>
            <p:spPr bwMode="auto">
              <a:xfrm>
                <a:off x="2640" y="3120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Line 15"/>
              <p:cNvSpPr>
                <a:spLocks noChangeShapeType="1"/>
              </p:cNvSpPr>
              <p:nvPr/>
            </p:nvSpPr>
            <p:spPr bwMode="auto">
              <a:xfrm>
                <a:off x="2736" y="2784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2976" y="2592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Text Box 17"/>
              <p:cNvSpPr txBox="1">
                <a:spLocks noChangeArrowheads="1"/>
              </p:cNvSpPr>
              <p:nvPr/>
            </p:nvSpPr>
            <p:spPr bwMode="auto">
              <a:xfrm>
                <a:off x="2426" y="2859"/>
                <a:ext cx="23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dirty="0">
                    <a:solidFill>
                      <a:schemeClr val="accent2"/>
                    </a:solidFill>
                  </a:rPr>
                  <a:t>u</a:t>
                </a:r>
              </a:p>
            </p:txBody>
          </p:sp>
          <p:sp>
            <p:nvSpPr>
              <p:cNvPr id="34" name="Text Box 18"/>
              <p:cNvSpPr txBox="1">
                <a:spLocks noChangeArrowheads="1"/>
              </p:cNvSpPr>
              <p:nvPr/>
            </p:nvSpPr>
            <p:spPr bwMode="auto">
              <a:xfrm>
                <a:off x="2976" y="3312"/>
                <a:ext cx="23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accent2"/>
                    </a:solidFill>
                  </a:rPr>
                  <a:t>v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30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200">
                <a:solidFill>
                  <a:schemeClr val="accent1"/>
                </a:solidFill>
              </a:rPr>
              <a:t>Instance:</a:t>
            </a:r>
            <a:r>
              <a:rPr lang="en-US" altLang="en-US" sz="3200"/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200"/>
              <a:t>A </a:t>
            </a:r>
            <a:r>
              <a:rPr lang="en-US" altLang="en-US" sz="3000"/>
              <a:t>Network is a directed graph </a:t>
            </a:r>
            <a:r>
              <a:rPr lang="en-US" altLang="en-US" sz="3000" i="1"/>
              <a:t>G</a:t>
            </a:r>
            <a:r>
              <a:rPr lang="en-US" altLang="en-US" sz="3000"/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Edges represent pipes that carry flow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Each edge &lt;</a:t>
            </a:r>
            <a:r>
              <a:rPr lang="en-US" altLang="en-US" sz="3000" i="1"/>
              <a:t>u</a:t>
            </a:r>
            <a:r>
              <a:rPr lang="en-US" altLang="en-US" sz="3000"/>
              <a:t>,</a:t>
            </a:r>
            <a:r>
              <a:rPr lang="en-US" altLang="en-US" sz="3000" i="1"/>
              <a:t>v</a:t>
            </a:r>
            <a:r>
              <a:rPr lang="en-US" altLang="en-US" sz="3000"/>
              <a:t>&gt; has a maximum capacity </a:t>
            </a:r>
            <a:r>
              <a:rPr lang="en-US" altLang="en-US" sz="3000" i="1"/>
              <a:t>c</a:t>
            </a:r>
            <a:r>
              <a:rPr lang="en-US" altLang="en-US" sz="3000" baseline="-25000"/>
              <a:t>&lt;</a:t>
            </a:r>
            <a:r>
              <a:rPr lang="en-US" altLang="en-US" sz="3000" i="1" baseline="-25000"/>
              <a:t>u</a:t>
            </a:r>
            <a:r>
              <a:rPr lang="en-US" altLang="en-US" sz="3000" baseline="-25000"/>
              <a:t>,</a:t>
            </a:r>
            <a:r>
              <a:rPr lang="en-US" altLang="en-US" sz="3000" i="1" baseline="-25000"/>
              <a:t>v</a:t>
            </a:r>
            <a:r>
              <a:rPr lang="en-US" altLang="en-US" sz="3000" baseline="-25000"/>
              <a:t>&gt;</a:t>
            </a:r>
            <a:endParaRPr lang="en-US" altLang="en-US" sz="3000"/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A source node</a:t>
            </a:r>
            <a:r>
              <a:rPr lang="en-US" altLang="en-US" sz="3000" i="1"/>
              <a:t> s</a:t>
            </a:r>
            <a:r>
              <a:rPr lang="en-US" altLang="en-US" sz="3000"/>
              <a:t> out of which flow leaves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A sink node </a:t>
            </a:r>
            <a:r>
              <a:rPr lang="en-US" altLang="en-US" sz="3000" i="1"/>
              <a:t>t</a:t>
            </a:r>
            <a:r>
              <a:rPr lang="en-US" altLang="en-US" sz="3000"/>
              <a:t> into which flow arrives</a:t>
            </a:r>
          </a:p>
        </p:txBody>
      </p:sp>
      <p:pic>
        <p:nvPicPr>
          <p:cNvPr id="830467" name="Picture 3" descr="j00995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29719" y="2829719"/>
            <a:ext cx="35607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468" name="Picture 4" descr="bd0533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05400"/>
            <a:ext cx="23622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" y="3581400"/>
            <a:ext cx="2590800" cy="1970088"/>
            <a:chOff x="288" y="2448"/>
            <a:chExt cx="1632" cy="1241"/>
          </a:xfrm>
        </p:grpSpPr>
        <p:grpSp>
          <p:nvGrpSpPr>
            <p:cNvPr id="4106" name="Group 6"/>
            <p:cNvGrpSpPr>
              <a:grpSpLocks/>
            </p:cNvGrpSpPr>
            <p:nvPr/>
          </p:nvGrpSpPr>
          <p:grpSpPr bwMode="auto">
            <a:xfrm flipH="1">
              <a:off x="432" y="2448"/>
              <a:ext cx="1488" cy="1241"/>
              <a:chOff x="192" y="2736"/>
              <a:chExt cx="1488" cy="1241"/>
            </a:xfrm>
          </p:grpSpPr>
          <p:sp>
            <p:nvSpPr>
              <p:cNvPr id="4109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92" y="2736"/>
                <a:ext cx="1488" cy="1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8"/>
              <p:cNvSpPr>
                <a:spLocks/>
              </p:cNvSpPr>
              <p:nvPr/>
            </p:nvSpPr>
            <p:spPr bwMode="auto">
              <a:xfrm>
                <a:off x="207" y="2747"/>
                <a:ext cx="1462" cy="1157"/>
              </a:xfrm>
              <a:custGeom>
                <a:avLst/>
                <a:gdLst>
                  <a:gd name="T0" fmla="*/ 1 w 2924"/>
                  <a:gd name="T1" fmla="*/ 1 h 2314"/>
                  <a:gd name="T2" fmla="*/ 1 w 2924"/>
                  <a:gd name="T3" fmla="*/ 1 h 2314"/>
                  <a:gd name="T4" fmla="*/ 1 w 2924"/>
                  <a:gd name="T5" fmla="*/ 1 h 2314"/>
                  <a:gd name="T6" fmla="*/ 1 w 2924"/>
                  <a:gd name="T7" fmla="*/ 1 h 2314"/>
                  <a:gd name="T8" fmla="*/ 1 w 2924"/>
                  <a:gd name="T9" fmla="*/ 1 h 2314"/>
                  <a:gd name="T10" fmla="*/ 1 w 2924"/>
                  <a:gd name="T11" fmla="*/ 1 h 2314"/>
                  <a:gd name="T12" fmla="*/ 1 w 2924"/>
                  <a:gd name="T13" fmla="*/ 1 h 2314"/>
                  <a:gd name="T14" fmla="*/ 1 w 2924"/>
                  <a:gd name="T15" fmla="*/ 1 h 2314"/>
                  <a:gd name="T16" fmla="*/ 1 w 2924"/>
                  <a:gd name="T17" fmla="*/ 1 h 2314"/>
                  <a:gd name="T18" fmla="*/ 1 w 2924"/>
                  <a:gd name="T19" fmla="*/ 1 h 2314"/>
                  <a:gd name="T20" fmla="*/ 1 w 2924"/>
                  <a:gd name="T21" fmla="*/ 1 h 2314"/>
                  <a:gd name="T22" fmla="*/ 1 w 2924"/>
                  <a:gd name="T23" fmla="*/ 1 h 2314"/>
                  <a:gd name="T24" fmla="*/ 1 w 2924"/>
                  <a:gd name="T25" fmla="*/ 1 h 2314"/>
                  <a:gd name="T26" fmla="*/ 1 w 2924"/>
                  <a:gd name="T27" fmla="*/ 1 h 2314"/>
                  <a:gd name="T28" fmla="*/ 1 w 2924"/>
                  <a:gd name="T29" fmla="*/ 1 h 2314"/>
                  <a:gd name="T30" fmla="*/ 1 w 2924"/>
                  <a:gd name="T31" fmla="*/ 2 h 2314"/>
                  <a:gd name="T32" fmla="*/ 1 w 2924"/>
                  <a:gd name="T33" fmla="*/ 2 h 2314"/>
                  <a:gd name="T34" fmla="*/ 1 w 2924"/>
                  <a:gd name="T35" fmla="*/ 2 h 2314"/>
                  <a:gd name="T36" fmla="*/ 1 w 2924"/>
                  <a:gd name="T37" fmla="*/ 2 h 2314"/>
                  <a:gd name="T38" fmla="*/ 1 w 2924"/>
                  <a:gd name="T39" fmla="*/ 3 h 2314"/>
                  <a:gd name="T40" fmla="*/ 1 w 2924"/>
                  <a:gd name="T41" fmla="*/ 3 h 2314"/>
                  <a:gd name="T42" fmla="*/ 1 w 2924"/>
                  <a:gd name="T43" fmla="*/ 3 h 2314"/>
                  <a:gd name="T44" fmla="*/ 1 w 2924"/>
                  <a:gd name="T45" fmla="*/ 5 h 2314"/>
                  <a:gd name="T46" fmla="*/ 1 w 2924"/>
                  <a:gd name="T47" fmla="*/ 5 h 2314"/>
                  <a:gd name="T48" fmla="*/ 1 w 2924"/>
                  <a:gd name="T49" fmla="*/ 5 h 2314"/>
                  <a:gd name="T50" fmla="*/ 1 w 2924"/>
                  <a:gd name="T51" fmla="*/ 5 h 2314"/>
                  <a:gd name="T52" fmla="*/ 1 w 2924"/>
                  <a:gd name="T53" fmla="*/ 5 h 2314"/>
                  <a:gd name="T54" fmla="*/ 1 w 2924"/>
                  <a:gd name="T55" fmla="*/ 5 h 2314"/>
                  <a:gd name="T56" fmla="*/ 3 w 2924"/>
                  <a:gd name="T57" fmla="*/ 5 h 2314"/>
                  <a:gd name="T58" fmla="*/ 3 w 2924"/>
                  <a:gd name="T59" fmla="*/ 5 h 2314"/>
                  <a:gd name="T60" fmla="*/ 3 w 2924"/>
                  <a:gd name="T61" fmla="*/ 5 h 2314"/>
                  <a:gd name="T62" fmla="*/ 3 w 2924"/>
                  <a:gd name="T63" fmla="*/ 5 h 2314"/>
                  <a:gd name="T64" fmla="*/ 3 w 2924"/>
                  <a:gd name="T65" fmla="*/ 5 h 2314"/>
                  <a:gd name="T66" fmla="*/ 5 w 2924"/>
                  <a:gd name="T67" fmla="*/ 5 h 2314"/>
                  <a:gd name="T68" fmla="*/ 5 w 2924"/>
                  <a:gd name="T69" fmla="*/ 5 h 2314"/>
                  <a:gd name="T70" fmla="*/ 5 w 2924"/>
                  <a:gd name="T71" fmla="*/ 5 h 2314"/>
                  <a:gd name="T72" fmla="*/ 6 w 2924"/>
                  <a:gd name="T73" fmla="*/ 5 h 2314"/>
                  <a:gd name="T74" fmla="*/ 6 w 2924"/>
                  <a:gd name="T75" fmla="*/ 5 h 2314"/>
                  <a:gd name="T76" fmla="*/ 6 w 2924"/>
                  <a:gd name="T77" fmla="*/ 5 h 2314"/>
                  <a:gd name="T78" fmla="*/ 6 w 2924"/>
                  <a:gd name="T79" fmla="*/ 3 h 2314"/>
                  <a:gd name="T80" fmla="*/ 6 w 2924"/>
                  <a:gd name="T81" fmla="*/ 3 h 2314"/>
                  <a:gd name="T82" fmla="*/ 6 w 2924"/>
                  <a:gd name="T83" fmla="*/ 3 h 2314"/>
                  <a:gd name="T84" fmla="*/ 6 w 2924"/>
                  <a:gd name="T85" fmla="*/ 3 h 2314"/>
                  <a:gd name="T86" fmla="*/ 6 w 2924"/>
                  <a:gd name="T87" fmla="*/ 3 h 2314"/>
                  <a:gd name="T88" fmla="*/ 6 w 2924"/>
                  <a:gd name="T89" fmla="*/ 2 h 2314"/>
                  <a:gd name="T90" fmla="*/ 6 w 2924"/>
                  <a:gd name="T91" fmla="*/ 2 h 2314"/>
                  <a:gd name="T92" fmla="*/ 6 w 2924"/>
                  <a:gd name="T93" fmla="*/ 2 h 2314"/>
                  <a:gd name="T94" fmla="*/ 6 w 2924"/>
                  <a:gd name="T95" fmla="*/ 2 h 2314"/>
                  <a:gd name="T96" fmla="*/ 6 w 2924"/>
                  <a:gd name="T97" fmla="*/ 1 h 2314"/>
                  <a:gd name="T98" fmla="*/ 6 w 2924"/>
                  <a:gd name="T99" fmla="*/ 1 h 2314"/>
                  <a:gd name="T100" fmla="*/ 5 w 2924"/>
                  <a:gd name="T101" fmla="*/ 1 h 2314"/>
                  <a:gd name="T102" fmla="*/ 5 w 2924"/>
                  <a:gd name="T103" fmla="*/ 1 h 2314"/>
                  <a:gd name="T104" fmla="*/ 3 w 2924"/>
                  <a:gd name="T105" fmla="*/ 1 h 2314"/>
                  <a:gd name="T106" fmla="*/ 3 w 2924"/>
                  <a:gd name="T107" fmla="*/ 1 h 2314"/>
                  <a:gd name="T108" fmla="*/ 3 w 2924"/>
                  <a:gd name="T109" fmla="*/ 1 h 2314"/>
                  <a:gd name="T110" fmla="*/ 3 w 2924"/>
                  <a:gd name="T111" fmla="*/ 1 h 2314"/>
                  <a:gd name="T112" fmla="*/ 3 w 2924"/>
                  <a:gd name="T113" fmla="*/ 1 h 2314"/>
                  <a:gd name="T114" fmla="*/ 3 w 2924"/>
                  <a:gd name="T115" fmla="*/ 1 h 2314"/>
                  <a:gd name="T116" fmla="*/ 3 w 2924"/>
                  <a:gd name="T117" fmla="*/ 1 h 2314"/>
                  <a:gd name="T118" fmla="*/ 3 w 2924"/>
                  <a:gd name="T119" fmla="*/ 1 h 2314"/>
                  <a:gd name="T120" fmla="*/ 3 w 2924"/>
                  <a:gd name="T121" fmla="*/ 1 h 2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24"/>
                  <a:gd name="T184" fmla="*/ 0 h 2314"/>
                  <a:gd name="T185" fmla="*/ 2924 w 2924"/>
                  <a:gd name="T186" fmla="*/ 2314 h 2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24" h="2314">
                    <a:moveTo>
                      <a:pt x="1167" y="80"/>
                    </a:moveTo>
                    <a:lnTo>
                      <a:pt x="1111" y="69"/>
                    </a:lnTo>
                    <a:lnTo>
                      <a:pt x="1064" y="58"/>
                    </a:lnTo>
                    <a:lnTo>
                      <a:pt x="1024" y="47"/>
                    </a:lnTo>
                    <a:lnTo>
                      <a:pt x="993" y="38"/>
                    </a:lnTo>
                    <a:lnTo>
                      <a:pt x="964" y="29"/>
                    </a:lnTo>
                    <a:lnTo>
                      <a:pt x="943" y="22"/>
                    </a:lnTo>
                    <a:lnTo>
                      <a:pt x="925" y="14"/>
                    </a:lnTo>
                    <a:lnTo>
                      <a:pt x="911" y="11"/>
                    </a:lnTo>
                    <a:lnTo>
                      <a:pt x="898" y="6"/>
                    </a:lnTo>
                    <a:lnTo>
                      <a:pt x="885" y="2"/>
                    </a:lnTo>
                    <a:lnTo>
                      <a:pt x="873" y="0"/>
                    </a:lnTo>
                    <a:lnTo>
                      <a:pt x="862" y="0"/>
                    </a:lnTo>
                    <a:lnTo>
                      <a:pt x="848" y="0"/>
                    </a:lnTo>
                    <a:lnTo>
                      <a:pt x="831" y="1"/>
                    </a:lnTo>
                    <a:lnTo>
                      <a:pt x="811" y="5"/>
                    </a:lnTo>
                    <a:lnTo>
                      <a:pt x="788" y="11"/>
                    </a:lnTo>
                    <a:lnTo>
                      <a:pt x="759" y="14"/>
                    </a:lnTo>
                    <a:lnTo>
                      <a:pt x="733" y="19"/>
                    </a:lnTo>
                    <a:lnTo>
                      <a:pt x="706" y="21"/>
                    </a:lnTo>
                    <a:lnTo>
                      <a:pt x="680" y="23"/>
                    </a:lnTo>
                    <a:lnTo>
                      <a:pt x="653" y="24"/>
                    </a:lnTo>
                    <a:lnTo>
                      <a:pt x="628" y="26"/>
                    </a:lnTo>
                    <a:lnTo>
                      <a:pt x="601" y="28"/>
                    </a:lnTo>
                    <a:lnTo>
                      <a:pt x="576" y="31"/>
                    </a:lnTo>
                    <a:lnTo>
                      <a:pt x="550" y="33"/>
                    </a:lnTo>
                    <a:lnTo>
                      <a:pt x="525" y="38"/>
                    </a:lnTo>
                    <a:lnTo>
                      <a:pt x="500" y="43"/>
                    </a:lnTo>
                    <a:lnTo>
                      <a:pt x="474" y="51"/>
                    </a:lnTo>
                    <a:lnTo>
                      <a:pt x="449" y="60"/>
                    </a:lnTo>
                    <a:lnTo>
                      <a:pt x="423" y="72"/>
                    </a:lnTo>
                    <a:lnTo>
                      <a:pt x="398" y="87"/>
                    </a:lnTo>
                    <a:lnTo>
                      <a:pt x="372" y="105"/>
                    </a:lnTo>
                    <a:lnTo>
                      <a:pt x="346" y="124"/>
                    </a:lnTo>
                    <a:lnTo>
                      <a:pt x="324" y="142"/>
                    </a:lnTo>
                    <a:lnTo>
                      <a:pt x="301" y="159"/>
                    </a:lnTo>
                    <a:lnTo>
                      <a:pt x="281" y="177"/>
                    </a:lnTo>
                    <a:lnTo>
                      <a:pt x="262" y="194"/>
                    </a:lnTo>
                    <a:lnTo>
                      <a:pt x="244" y="210"/>
                    </a:lnTo>
                    <a:lnTo>
                      <a:pt x="230" y="228"/>
                    </a:lnTo>
                    <a:lnTo>
                      <a:pt x="217" y="244"/>
                    </a:lnTo>
                    <a:lnTo>
                      <a:pt x="203" y="261"/>
                    </a:lnTo>
                    <a:lnTo>
                      <a:pt x="194" y="278"/>
                    </a:lnTo>
                    <a:lnTo>
                      <a:pt x="186" y="294"/>
                    </a:lnTo>
                    <a:lnTo>
                      <a:pt x="180" y="312"/>
                    </a:lnTo>
                    <a:lnTo>
                      <a:pt x="175" y="331"/>
                    </a:lnTo>
                    <a:lnTo>
                      <a:pt x="173" y="348"/>
                    </a:lnTo>
                    <a:lnTo>
                      <a:pt x="173" y="368"/>
                    </a:lnTo>
                    <a:lnTo>
                      <a:pt x="176" y="389"/>
                    </a:lnTo>
                    <a:lnTo>
                      <a:pt x="176" y="407"/>
                    </a:lnTo>
                    <a:lnTo>
                      <a:pt x="173" y="426"/>
                    </a:lnTo>
                    <a:lnTo>
                      <a:pt x="167" y="441"/>
                    </a:lnTo>
                    <a:lnTo>
                      <a:pt x="158" y="458"/>
                    </a:lnTo>
                    <a:lnTo>
                      <a:pt x="146" y="473"/>
                    </a:lnTo>
                    <a:lnTo>
                      <a:pt x="133" y="488"/>
                    </a:lnTo>
                    <a:lnTo>
                      <a:pt x="118" y="502"/>
                    </a:lnTo>
                    <a:lnTo>
                      <a:pt x="104" y="519"/>
                    </a:lnTo>
                    <a:lnTo>
                      <a:pt x="86" y="533"/>
                    </a:lnTo>
                    <a:lnTo>
                      <a:pt x="72" y="552"/>
                    </a:lnTo>
                    <a:lnTo>
                      <a:pt x="56" y="569"/>
                    </a:lnTo>
                    <a:lnTo>
                      <a:pt x="42" y="592"/>
                    </a:lnTo>
                    <a:lnTo>
                      <a:pt x="29" y="614"/>
                    </a:lnTo>
                    <a:lnTo>
                      <a:pt x="18" y="640"/>
                    </a:lnTo>
                    <a:lnTo>
                      <a:pt x="10" y="670"/>
                    </a:lnTo>
                    <a:lnTo>
                      <a:pt x="4" y="703"/>
                    </a:lnTo>
                    <a:lnTo>
                      <a:pt x="1" y="735"/>
                    </a:lnTo>
                    <a:lnTo>
                      <a:pt x="0" y="768"/>
                    </a:lnTo>
                    <a:lnTo>
                      <a:pt x="1" y="799"/>
                    </a:lnTo>
                    <a:lnTo>
                      <a:pt x="4" y="833"/>
                    </a:lnTo>
                    <a:lnTo>
                      <a:pt x="8" y="861"/>
                    </a:lnTo>
                    <a:lnTo>
                      <a:pt x="14" y="891"/>
                    </a:lnTo>
                    <a:lnTo>
                      <a:pt x="20" y="918"/>
                    </a:lnTo>
                    <a:lnTo>
                      <a:pt x="27" y="946"/>
                    </a:lnTo>
                    <a:lnTo>
                      <a:pt x="34" y="971"/>
                    </a:lnTo>
                    <a:lnTo>
                      <a:pt x="42" y="996"/>
                    </a:lnTo>
                    <a:lnTo>
                      <a:pt x="48" y="1018"/>
                    </a:lnTo>
                    <a:lnTo>
                      <a:pt x="56" y="1042"/>
                    </a:lnTo>
                    <a:lnTo>
                      <a:pt x="61" y="1061"/>
                    </a:lnTo>
                    <a:lnTo>
                      <a:pt x="66" y="1081"/>
                    </a:lnTo>
                    <a:lnTo>
                      <a:pt x="71" y="1100"/>
                    </a:lnTo>
                    <a:lnTo>
                      <a:pt x="73" y="1118"/>
                    </a:lnTo>
                    <a:lnTo>
                      <a:pt x="73" y="1134"/>
                    </a:lnTo>
                    <a:lnTo>
                      <a:pt x="72" y="1155"/>
                    </a:lnTo>
                    <a:lnTo>
                      <a:pt x="71" y="1178"/>
                    </a:lnTo>
                    <a:lnTo>
                      <a:pt x="68" y="1203"/>
                    </a:lnTo>
                    <a:lnTo>
                      <a:pt x="63" y="1227"/>
                    </a:lnTo>
                    <a:lnTo>
                      <a:pt x="60" y="1256"/>
                    </a:lnTo>
                    <a:lnTo>
                      <a:pt x="54" y="1286"/>
                    </a:lnTo>
                    <a:lnTo>
                      <a:pt x="50" y="1319"/>
                    </a:lnTo>
                    <a:lnTo>
                      <a:pt x="44" y="1351"/>
                    </a:lnTo>
                    <a:lnTo>
                      <a:pt x="39" y="1384"/>
                    </a:lnTo>
                    <a:lnTo>
                      <a:pt x="33" y="1420"/>
                    </a:lnTo>
                    <a:lnTo>
                      <a:pt x="29" y="1456"/>
                    </a:lnTo>
                    <a:lnTo>
                      <a:pt x="24" y="1493"/>
                    </a:lnTo>
                    <a:lnTo>
                      <a:pt x="21" y="1529"/>
                    </a:lnTo>
                    <a:lnTo>
                      <a:pt x="18" y="1567"/>
                    </a:lnTo>
                    <a:lnTo>
                      <a:pt x="16" y="1607"/>
                    </a:lnTo>
                    <a:lnTo>
                      <a:pt x="15" y="1644"/>
                    </a:lnTo>
                    <a:lnTo>
                      <a:pt x="19" y="1681"/>
                    </a:lnTo>
                    <a:lnTo>
                      <a:pt x="24" y="1717"/>
                    </a:lnTo>
                    <a:lnTo>
                      <a:pt x="32" y="1755"/>
                    </a:lnTo>
                    <a:lnTo>
                      <a:pt x="40" y="1789"/>
                    </a:lnTo>
                    <a:lnTo>
                      <a:pt x="52" y="1823"/>
                    </a:lnTo>
                    <a:lnTo>
                      <a:pt x="64" y="1855"/>
                    </a:lnTo>
                    <a:lnTo>
                      <a:pt x="77" y="1887"/>
                    </a:lnTo>
                    <a:lnTo>
                      <a:pt x="89" y="1915"/>
                    </a:lnTo>
                    <a:lnTo>
                      <a:pt x="103" y="1943"/>
                    </a:lnTo>
                    <a:lnTo>
                      <a:pt x="115" y="1967"/>
                    </a:lnTo>
                    <a:lnTo>
                      <a:pt x="128" y="1991"/>
                    </a:lnTo>
                    <a:lnTo>
                      <a:pt x="138" y="2011"/>
                    </a:lnTo>
                    <a:lnTo>
                      <a:pt x="147" y="2029"/>
                    </a:lnTo>
                    <a:lnTo>
                      <a:pt x="155" y="2045"/>
                    </a:lnTo>
                    <a:lnTo>
                      <a:pt x="161" y="2059"/>
                    </a:lnTo>
                    <a:lnTo>
                      <a:pt x="166" y="2068"/>
                    </a:lnTo>
                    <a:lnTo>
                      <a:pt x="178" y="2076"/>
                    </a:lnTo>
                    <a:lnTo>
                      <a:pt x="193" y="2084"/>
                    </a:lnTo>
                    <a:lnTo>
                      <a:pt x="212" y="2093"/>
                    </a:lnTo>
                    <a:lnTo>
                      <a:pt x="233" y="2097"/>
                    </a:lnTo>
                    <a:lnTo>
                      <a:pt x="257" y="2104"/>
                    </a:lnTo>
                    <a:lnTo>
                      <a:pt x="284" y="2107"/>
                    </a:lnTo>
                    <a:lnTo>
                      <a:pt x="312" y="2112"/>
                    </a:lnTo>
                    <a:lnTo>
                      <a:pt x="339" y="2114"/>
                    </a:lnTo>
                    <a:lnTo>
                      <a:pt x="369" y="2117"/>
                    </a:lnTo>
                    <a:lnTo>
                      <a:pt x="397" y="2118"/>
                    </a:lnTo>
                    <a:lnTo>
                      <a:pt x="425" y="2119"/>
                    </a:lnTo>
                    <a:lnTo>
                      <a:pt x="451" y="2121"/>
                    </a:lnTo>
                    <a:lnTo>
                      <a:pt x="475" y="2122"/>
                    </a:lnTo>
                    <a:lnTo>
                      <a:pt x="497" y="2122"/>
                    </a:lnTo>
                    <a:lnTo>
                      <a:pt x="517" y="2123"/>
                    </a:lnTo>
                    <a:lnTo>
                      <a:pt x="535" y="2124"/>
                    </a:lnTo>
                    <a:lnTo>
                      <a:pt x="556" y="2131"/>
                    </a:lnTo>
                    <a:lnTo>
                      <a:pt x="579" y="2139"/>
                    </a:lnTo>
                    <a:lnTo>
                      <a:pt x="605" y="2152"/>
                    </a:lnTo>
                    <a:lnTo>
                      <a:pt x="631" y="2164"/>
                    </a:lnTo>
                    <a:lnTo>
                      <a:pt x="661" y="2179"/>
                    </a:lnTo>
                    <a:lnTo>
                      <a:pt x="692" y="2196"/>
                    </a:lnTo>
                    <a:lnTo>
                      <a:pt x="726" y="2212"/>
                    </a:lnTo>
                    <a:lnTo>
                      <a:pt x="762" y="2228"/>
                    </a:lnTo>
                    <a:lnTo>
                      <a:pt x="800" y="2243"/>
                    </a:lnTo>
                    <a:lnTo>
                      <a:pt x="839" y="2258"/>
                    </a:lnTo>
                    <a:lnTo>
                      <a:pt x="883" y="2270"/>
                    </a:lnTo>
                    <a:lnTo>
                      <a:pt x="927" y="2280"/>
                    </a:lnTo>
                    <a:lnTo>
                      <a:pt x="975" y="2288"/>
                    </a:lnTo>
                    <a:lnTo>
                      <a:pt x="1024" y="2291"/>
                    </a:lnTo>
                    <a:lnTo>
                      <a:pt x="1078" y="2292"/>
                    </a:lnTo>
                    <a:lnTo>
                      <a:pt x="1127" y="2285"/>
                    </a:lnTo>
                    <a:lnTo>
                      <a:pt x="1174" y="2278"/>
                    </a:lnTo>
                    <a:lnTo>
                      <a:pt x="1217" y="2267"/>
                    </a:lnTo>
                    <a:lnTo>
                      <a:pt x="1258" y="2255"/>
                    </a:lnTo>
                    <a:lnTo>
                      <a:pt x="1293" y="2241"/>
                    </a:lnTo>
                    <a:lnTo>
                      <a:pt x="1330" y="2227"/>
                    </a:lnTo>
                    <a:lnTo>
                      <a:pt x="1365" y="2212"/>
                    </a:lnTo>
                    <a:lnTo>
                      <a:pt x="1401" y="2201"/>
                    </a:lnTo>
                    <a:lnTo>
                      <a:pt x="1434" y="2190"/>
                    </a:lnTo>
                    <a:lnTo>
                      <a:pt x="1470" y="2183"/>
                    </a:lnTo>
                    <a:lnTo>
                      <a:pt x="1507" y="2178"/>
                    </a:lnTo>
                    <a:lnTo>
                      <a:pt x="1546" y="2178"/>
                    </a:lnTo>
                    <a:lnTo>
                      <a:pt x="1590" y="2183"/>
                    </a:lnTo>
                    <a:lnTo>
                      <a:pt x="1635" y="2192"/>
                    </a:lnTo>
                    <a:lnTo>
                      <a:pt x="1685" y="2209"/>
                    </a:lnTo>
                    <a:lnTo>
                      <a:pt x="1740" y="2233"/>
                    </a:lnTo>
                    <a:lnTo>
                      <a:pt x="1794" y="2258"/>
                    </a:lnTo>
                    <a:lnTo>
                      <a:pt x="1843" y="2276"/>
                    </a:lnTo>
                    <a:lnTo>
                      <a:pt x="1887" y="2291"/>
                    </a:lnTo>
                    <a:lnTo>
                      <a:pt x="1928" y="2303"/>
                    </a:lnTo>
                    <a:lnTo>
                      <a:pt x="1965" y="2310"/>
                    </a:lnTo>
                    <a:lnTo>
                      <a:pt x="2001" y="2314"/>
                    </a:lnTo>
                    <a:lnTo>
                      <a:pt x="2033" y="2314"/>
                    </a:lnTo>
                    <a:lnTo>
                      <a:pt x="2066" y="2314"/>
                    </a:lnTo>
                    <a:lnTo>
                      <a:pt x="2096" y="2309"/>
                    </a:lnTo>
                    <a:lnTo>
                      <a:pt x="2128" y="2304"/>
                    </a:lnTo>
                    <a:lnTo>
                      <a:pt x="2161" y="2295"/>
                    </a:lnTo>
                    <a:lnTo>
                      <a:pt x="2196" y="2288"/>
                    </a:lnTo>
                    <a:lnTo>
                      <a:pt x="2232" y="2279"/>
                    </a:lnTo>
                    <a:lnTo>
                      <a:pt x="2273" y="2270"/>
                    </a:lnTo>
                    <a:lnTo>
                      <a:pt x="2315" y="2260"/>
                    </a:lnTo>
                    <a:lnTo>
                      <a:pt x="2365" y="2253"/>
                    </a:lnTo>
                    <a:lnTo>
                      <a:pt x="2412" y="2247"/>
                    </a:lnTo>
                    <a:lnTo>
                      <a:pt x="2456" y="2242"/>
                    </a:lnTo>
                    <a:lnTo>
                      <a:pt x="2496" y="2240"/>
                    </a:lnTo>
                    <a:lnTo>
                      <a:pt x="2534" y="2241"/>
                    </a:lnTo>
                    <a:lnTo>
                      <a:pt x="2565" y="2241"/>
                    </a:lnTo>
                    <a:lnTo>
                      <a:pt x="2594" y="2244"/>
                    </a:lnTo>
                    <a:lnTo>
                      <a:pt x="2620" y="2246"/>
                    </a:lnTo>
                    <a:lnTo>
                      <a:pt x="2642" y="2247"/>
                    </a:lnTo>
                    <a:lnTo>
                      <a:pt x="2661" y="2247"/>
                    </a:lnTo>
                    <a:lnTo>
                      <a:pt x="2676" y="2243"/>
                    </a:lnTo>
                    <a:lnTo>
                      <a:pt x="2690" y="2237"/>
                    </a:lnTo>
                    <a:lnTo>
                      <a:pt x="2701" y="2230"/>
                    </a:lnTo>
                    <a:lnTo>
                      <a:pt x="2708" y="2217"/>
                    </a:lnTo>
                    <a:lnTo>
                      <a:pt x="2714" y="2200"/>
                    </a:lnTo>
                    <a:lnTo>
                      <a:pt x="2717" y="2179"/>
                    </a:lnTo>
                    <a:lnTo>
                      <a:pt x="2719" y="2154"/>
                    </a:lnTo>
                    <a:lnTo>
                      <a:pt x="2719" y="2123"/>
                    </a:lnTo>
                    <a:lnTo>
                      <a:pt x="2720" y="2096"/>
                    </a:lnTo>
                    <a:lnTo>
                      <a:pt x="2722" y="2073"/>
                    </a:lnTo>
                    <a:lnTo>
                      <a:pt x="2724" y="2050"/>
                    </a:lnTo>
                    <a:lnTo>
                      <a:pt x="2727" y="2028"/>
                    </a:lnTo>
                    <a:lnTo>
                      <a:pt x="2732" y="2009"/>
                    </a:lnTo>
                    <a:lnTo>
                      <a:pt x="2735" y="1991"/>
                    </a:lnTo>
                    <a:lnTo>
                      <a:pt x="2741" y="1975"/>
                    </a:lnTo>
                    <a:lnTo>
                      <a:pt x="2745" y="1957"/>
                    </a:lnTo>
                    <a:lnTo>
                      <a:pt x="2751" y="1943"/>
                    </a:lnTo>
                    <a:lnTo>
                      <a:pt x="2757" y="1926"/>
                    </a:lnTo>
                    <a:lnTo>
                      <a:pt x="2764" y="1911"/>
                    </a:lnTo>
                    <a:lnTo>
                      <a:pt x="2769" y="1895"/>
                    </a:lnTo>
                    <a:lnTo>
                      <a:pt x="2777" y="1880"/>
                    </a:lnTo>
                    <a:lnTo>
                      <a:pt x="2783" y="1863"/>
                    </a:lnTo>
                    <a:lnTo>
                      <a:pt x="2790" y="1846"/>
                    </a:lnTo>
                    <a:lnTo>
                      <a:pt x="2798" y="1829"/>
                    </a:lnTo>
                    <a:lnTo>
                      <a:pt x="2807" y="1813"/>
                    </a:lnTo>
                    <a:lnTo>
                      <a:pt x="2816" y="1798"/>
                    </a:lnTo>
                    <a:lnTo>
                      <a:pt x="2828" y="1783"/>
                    </a:lnTo>
                    <a:lnTo>
                      <a:pt x="2839" y="1768"/>
                    </a:lnTo>
                    <a:lnTo>
                      <a:pt x="2851" y="1754"/>
                    </a:lnTo>
                    <a:lnTo>
                      <a:pt x="2863" y="1737"/>
                    </a:lnTo>
                    <a:lnTo>
                      <a:pt x="2875" y="1723"/>
                    </a:lnTo>
                    <a:lnTo>
                      <a:pt x="2884" y="1704"/>
                    </a:lnTo>
                    <a:lnTo>
                      <a:pt x="2894" y="1686"/>
                    </a:lnTo>
                    <a:lnTo>
                      <a:pt x="2903" y="1665"/>
                    </a:lnTo>
                    <a:lnTo>
                      <a:pt x="2910" y="1643"/>
                    </a:lnTo>
                    <a:lnTo>
                      <a:pt x="2914" y="1618"/>
                    </a:lnTo>
                    <a:lnTo>
                      <a:pt x="2916" y="1590"/>
                    </a:lnTo>
                    <a:lnTo>
                      <a:pt x="2916" y="1560"/>
                    </a:lnTo>
                    <a:lnTo>
                      <a:pt x="2915" y="1527"/>
                    </a:lnTo>
                    <a:lnTo>
                      <a:pt x="2911" y="1490"/>
                    </a:lnTo>
                    <a:lnTo>
                      <a:pt x="2911" y="1457"/>
                    </a:lnTo>
                    <a:lnTo>
                      <a:pt x="2911" y="1424"/>
                    </a:lnTo>
                    <a:lnTo>
                      <a:pt x="2914" y="1392"/>
                    </a:lnTo>
                    <a:lnTo>
                      <a:pt x="2916" y="1360"/>
                    </a:lnTo>
                    <a:lnTo>
                      <a:pt x="2918" y="1331"/>
                    </a:lnTo>
                    <a:lnTo>
                      <a:pt x="2921" y="1300"/>
                    </a:lnTo>
                    <a:lnTo>
                      <a:pt x="2924" y="1274"/>
                    </a:lnTo>
                    <a:lnTo>
                      <a:pt x="2923" y="1244"/>
                    </a:lnTo>
                    <a:lnTo>
                      <a:pt x="2922" y="1216"/>
                    </a:lnTo>
                    <a:lnTo>
                      <a:pt x="2917" y="1190"/>
                    </a:lnTo>
                    <a:lnTo>
                      <a:pt x="2912" y="1163"/>
                    </a:lnTo>
                    <a:lnTo>
                      <a:pt x="2901" y="1136"/>
                    </a:lnTo>
                    <a:lnTo>
                      <a:pt x="2887" y="1111"/>
                    </a:lnTo>
                    <a:lnTo>
                      <a:pt x="2871" y="1087"/>
                    </a:lnTo>
                    <a:lnTo>
                      <a:pt x="2849" y="1063"/>
                    </a:lnTo>
                    <a:lnTo>
                      <a:pt x="2824" y="1037"/>
                    </a:lnTo>
                    <a:lnTo>
                      <a:pt x="2804" y="1015"/>
                    </a:lnTo>
                    <a:lnTo>
                      <a:pt x="2786" y="993"/>
                    </a:lnTo>
                    <a:lnTo>
                      <a:pt x="2768" y="972"/>
                    </a:lnTo>
                    <a:lnTo>
                      <a:pt x="2750" y="952"/>
                    </a:lnTo>
                    <a:lnTo>
                      <a:pt x="2734" y="935"/>
                    </a:lnTo>
                    <a:lnTo>
                      <a:pt x="2714" y="918"/>
                    </a:lnTo>
                    <a:lnTo>
                      <a:pt x="2693" y="903"/>
                    </a:lnTo>
                    <a:lnTo>
                      <a:pt x="2667" y="888"/>
                    </a:lnTo>
                    <a:lnTo>
                      <a:pt x="2641" y="875"/>
                    </a:lnTo>
                    <a:lnTo>
                      <a:pt x="2608" y="861"/>
                    </a:lnTo>
                    <a:lnTo>
                      <a:pt x="2571" y="851"/>
                    </a:lnTo>
                    <a:lnTo>
                      <a:pt x="2528" y="841"/>
                    </a:lnTo>
                    <a:lnTo>
                      <a:pt x="2478" y="834"/>
                    </a:lnTo>
                    <a:lnTo>
                      <a:pt x="2421" y="826"/>
                    </a:lnTo>
                    <a:lnTo>
                      <a:pt x="2357" y="822"/>
                    </a:lnTo>
                    <a:lnTo>
                      <a:pt x="2289" y="814"/>
                    </a:lnTo>
                    <a:lnTo>
                      <a:pt x="2231" y="807"/>
                    </a:lnTo>
                    <a:lnTo>
                      <a:pt x="2175" y="797"/>
                    </a:lnTo>
                    <a:lnTo>
                      <a:pt x="2128" y="787"/>
                    </a:lnTo>
                    <a:lnTo>
                      <a:pt x="2085" y="776"/>
                    </a:lnTo>
                    <a:lnTo>
                      <a:pt x="2047" y="764"/>
                    </a:lnTo>
                    <a:lnTo>
                      <a:pt x="2015" y="750"/>
                    </a:lnTo>
                    <a:lnTo>
                      <a:pt x="1989" y="736"/>
                    </a:lnTo>
                    <a:lnTo>
                      <a:pt x="1963" y="720"/>
                    </a:lnTo>
                    <a:lnTo>
                      <a:pt x="1943" y="705"/>
                    </a:lnTo>
                    <a:lnTo>
                      <a:pt x="1926" y="688"/>
                    </a:lnTo>
                    <a:lnTo>
                      <a:pt x="1912" y="671"/>
                    </a:lnTo>
                    <a:lnTo>
                      <a:pt x="1901" y="654"/>
                    </a:lnTo>
                    <a:lnTo>
                      <a:pt x="1894" y="636"/>
                    </a:lnTo>
                    <a:lnTo>
                      <a:pt x="1887" y="619"/>
                    </a:lnTo>
                    <a:lnTo>
                      <a:pt x="1884" y="603"/>
                    </a:lnTo>
                    <a:lnTo>
                      <a:pt x="1875" y="584"/>
                    </a:lnTo>
                    <a:lnTo>
                      <a:pt x="1860" y="568"/>
                    </a:lnTo>
                    <a:lnTo>
                      <a:pt x="1839" y="554"/>
                    </a:lnTo>
                    <a:lnTo>
                      <a:pt x="1815" y="540"/>
                    </a:lnTo>
                    <a:lnTo>
                      <a:pt x="1785" y="525"/>
                    </a:lnTo>
                    <a:lnTo>
                      <a:pt x="1753" y="512"/>
                    </a:lnTo>
                    <a:lnTo>
                      <a:pt x="1719" y="499"/>
                    </a:lnTo>
                    <a:lnTo>
                      <a:pt x="1685" y="487"/>
                    </a:lnTo>
                    <a:lnTo>
                      <a:pt x="1648" y="472"/>
                    </a:lnTo>
                    <a:lnTo>
                      <a:pt x="1614" y="458"/>
                    </a:lnTo>
                    <a:lnTo>
                      <a:pt x="1581" y="442"/>
                    </a:lnTo>
                    <a:lnTo>
                      <a:pt x="1552" y="428"/>
                    </a:lnTo>
                    <a:lnTo>
                      <a:pt x="1523" y="410"/>
                    </a:lnTo>
                    <a:lnTo>
                      <a:pt x="1501" y="394"/>
                    </a:lnTo>
                    <a:lnTo>
                      <a:pt x="1483" y="374"/>
                    </a:lnTo>
                    <a:lnTo>
                      <a:pt x="1473" y="354"/>
                    </a:lnTo>
                    <a:lnTo>
                      <a:pt x="1461" y="331"/>
                    </a:lnTo>
                    <a:lnTo>
                      <a:pt x="1447" y="309"/>
                    </a:lnTo>
                    <a:lnTo>
                      <a:pt x="1428" y="285"/>
                    </a:lnTo>
                    <a:lnTo>
                      <a:pt x="1407" y="262"/>
                    </a:lnTo>
                    <a:lnTo>
                      <a:pt x="1383" y="238"/>
                    </a:lnTo>
                    <a:lnTo>
                      <a:pt x="1356" y="216"/>
                    </a:lnTo>
                    <a:lnTo>
                      <a:pt x="1330" y="194"/>
                    </a:lnTo>
                    <a:lnTo>
                      <a:pt x="1304" y="174"/>
                    </a:lnTo>
                    <a:lnTo>
                      <a:pt x="1277" y="153"/>
                    </a:lnTo>
                    <a:lnTo>
                      <a:pt x="1251" y="135"/>
                    </a:lnTo>
                    <a:lnTo>
                      <a:pt x="1228" y="118"/>
                    </a:lnTo>
                    <a:lnTo>
                      <a:pt x="1208" y="106"/>
                    </a:lnTo>
                    <a:lnTo>
                      <a:pt x="1190" y="94"/>
                    </a:lnTo>
                    <a:lnTo>
                      <a:pt x="1178" y="86"/>
                    </a:lnTo>
                    <a:lnTo>
                      <a:pt x="1168" y="81"/>
                    </a:lnTo>
                    <a:lnTo>
                      <a:pt x="1167" y="80"/>
                    </a:lnTo>
                    <a:close/>
                  </a:path>
                </a:pathLst>
              </a:custGeom>
              <a:solidFill>
                <a:srgbClr val="D1C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9"/>
              <p:cNvSpPr>
                <a:spLocks/>
              </p:cNvSpPr>
              <p:nvPr/>
            </p:nvSpPr>
            <p:spPr bwMode="auto">
              <a:xfrm>
                <a:off x="217" y="3283"/>
                <a:ext cx="1450" cy="506"/>
              </a:xfrm>
              <a:custGeom>
                <a:avLst/>
                <a:gdLst>
                  <a:gd name="T0" fmla="*/ 1 w 2899"/>
                  <a:gd name="T1" fmla="*/ 2 h 1011"/>
                  <a:gd name="T2" fmla="*/ 1 w 2899"/>
                  <a:gd name="T3" fmla="*/ 2 h 1011"/>
                  <a:gd name="T4" fmla="*/ 1 w 2899"/>
                  <a:gd name="T5" fmla="*/ 2 h 1011"/>
                  <a:gd name="T6" fmla="*/ 1 w 2899"/>
                  <a:gd name="T7" fmla="*/ 2 h 1011"/>
                  <a:gd name="T8" fmla="*/ 1 w 2899"/>
                  <a:gd name="T9" fmla="*/ 2 h 1011"/>
                  <a:gd name="T10" fmla="*/ 1 w 2899"/>
                  <a:gd name="T11" fmla="*/ 2 h 1011"/>
                  <a:gd name="T12" fmla="*/ 2 w 2899"/>
                  <a:gd name="T13" fmla="*/ 2 h 1011"/>
                  <a:gd name="T14" fmla="*/ 2 w 2899"/>
                  <a:gd name="T15" fmla="*/ 2 h 1011"/>
                  <a:gd name="T16" fmla="*/ 2 w 2899"/>
                  <a:gd name="T17" fmla="*/ 2 h 1011"/>
                  <a:gd name="T18" fmla="*/ 2 w 2899"/>
                  <a:gd name="T19" fmla="*/ 2 h 1011"/>
                  <a:gd name="T20" fmla="*/ 2 w 2899"/>
                  <a:gd name="T21" fmla="*/ 2 h 1011"/>
                  <a:gd name="T22" fmla="*/ 3 w 2899"/>
                  <a:gd name="T23" fmla="*/ 2 h 1011"/>
                  <a:gd name="T24" fmla="*/ 3 w 2899"/>
                  <a:gd name="T25" fmla="*/ 2 h 1011"/>
                  <a:gd name="T26" fmla="*/ 3 w 2899"/>
                  <a:gd name="T27" fmla="*/ 2 h 1011"/>
                  <a:gd name="T28" fmla="*/ 3 w 2899"/>
                  <a:gd name="T29" fmla="*/ 2 h 1011"/>
                  <a:gd name="T30" fmla="*/ 3 w 2899"/>
                  <a:gd name="T31" fmla="*/ 2 h 1011"/>
                  <a:gd name="T32" fmla="*/ 3 w 2899"/>
                  <a:gd name="T33" fmla="*/ 1 h 1011"/>
                  <a:gd name="T34" fmla="*/ 3 w 2899"/>
                  <a:gd name="T35" fmla="*/ 1 h 1011"/>
                  <a:gd name="T36" fmla="*/ 3 w 2899"/>
                  <a:gd name="T37" fmla="*/ 1 h 1011"/>
                  <a:gd name="T38" fmla="*/ 3 w 2899"/>
                  <a:gd name="T39" fmla="*/ 1 h 1011"/>
                  <a:gd name="T40" fmla="*/ 3 w 2899"/>
                  <a:gd name="T41" fmla="*/ 1 h 1011"/>
                  <a:gd name="T42" fmla="*/ 4 w 2899"/>
                  <a:gd name="T43" fmla="*/ 1 h 1011"/>
                  <a:gd name="T44" fmla="*/ 4 w 2899"/>
                  <a:gd name="T45" fmla="*/ 1 h 1011"/>
                  <a:gd name="T46" fmla="*/ 4 w 2899"/>
                  <a:gd name="T47" fmla="*/ 1 h 1011"/>
                  <a:gd name="T48" fmla="*/ 4 w 2899"/>
                  <a:gd name="T49" fmla="*/ 1 h 1011"/>
                  <a:gd name="T50" fmla="*/ 4 w 2899"/>
                  <a:gd name="T51" fmla="*/ 0 h 1011"/>
                  <a:gd name="T52" fmla="*/ 5 w 2899"/>
                  <a:gd name="T53" fmla="*/ 1 h 1011"/>
                  <a:gd name="T54" fmla="*/ 5 w 2899"/>
                  <a:gd name="T55" fmla="*/ 1 h 1011"/>
                  <a:gd name="T56" fmla="*/ 5 w 2899"/>
                  <a:gd name="T57" fmla="*/ 1 h 1011"/>
                  <a:gd name="T58" fmla="*/ 6 w 2899"/>
                  <a:gd name="T59" fmla="*/ 1 h 1011"/>
                  <a:gd name="T60" fmla="*/ 6 w 2899"/>
                  <a:gd name="T61" fmla="*/ 1 h 1011"/>
                  <a:gd name="T62" fmla="*/ 6 w 2899"/>
                  <a:gd name="T63" fmla="*/ 1 h 1011"/>
                  <a:gd name="T64" fmla="*/ 6 w 2899"/>
                  <a:gd name="T65" fmla="*/ 1 h 1011"/>
                  <a:gd name="T66" fmla="*/ 6 w 2899"/>
                  <a:gd name="T67" fmla="*/ 1 h 1011"/>
                  <a:gd name="T68" fmla="*/ 6 w 2899"/>
                  <a:gd name="T69" fmla="*/ 1 h 1011"/>
                  <a:gd name="T70" fmla="*/ 6 w 2899"/>
                  <a:gd name="T71" fmla="*/ 1 h 1011"/>
                  <a:gd name="T72" fmla="*/ 6 w 2899"/>
                  <a:gd name="T73" fmla="*/ 1 h 1011"/>
                  <a:gd name="T74" fmla="*/ 6 w 2899"/>
                  <a:gd name="T75" fmla="*/ 1 h 1011"/>
                  <a:gd name="T76" fmla="*/ 6 w 2899"/>
                  <a:gd name="T77" fmla="*/ 1 h 1011"/>
                  <a:gd name="T78" fmla="*/ 6 w 2899"/>
                  <a:gd name="T79" fmla="*/ 1 h 1011"/>
                  <a:gd name="T80" fmla="*/ 6 w 2899"/>
                  <a:gd name="T81" fmla="*/ 1 h 1011"/>
                  <a:gd name="T82" fmla="*/ 6 w 2899"/>
                  <a:gd name="T83" fmla="*/ 1 h 1011"/>
                  <a:gd name="T84" fmla="*/ 5 w 2899"/>
                  <a:gd name="T85" fmla="*/ 1 h 1011"/>
                  <a:gd name="T86" fmla="*/ 5 w 2899"/>
                  <a:gd name="T87" fmla="*/ 1 h 1011"/>
                  <a:gd name="T88" fmla="*/ 5 w 2899"/>
                  <a:gd name="T89" fmla="*/ 1 h 1011"/>
                  <a:gd name="T90" fmla="*/ 4 w 2899"/>
                  <a:gd name="T91" fmla="*/ 1 h 1011"/>
                  <a:gd name="T92" fmla="*/ 4 w 2899"/>
                  <a:gd name="T93" fmla="*/ 1 h 1011"/>
                  <a:gd name="T94" fmla="*/ 4 w 2899"/>
                  <a:gd name="T95" fmla="*/ 1 h 1011"/>
                  <a:gd name="T96" fmla="*/ 3 w 2899"/>
                  <a:gd name="T97" fmla="*/ 2 h 1011"/>
                  <a:gd name="T98" fmla="*/ 3 w 2899"/>
                  <a:gd name="T99" fmla="*/ 2 h 1011"/>
                  <a:gd name="T100" fmla="*/ 3 w 2899"/>
                  <a:gd name="T101" fmla="*/ 2 h 1011"/>
                  <a:gd name="T102" fmla="*/ 3 w 2899"/>
                  <a:gd name="T103" fmla="*/ 2 h 1011"/>
                  <a:gd name="T104" fmla="*/ 3 w 2899"/>
                  <a:gd name="T105" fmla="*/ 2 h 1011"/>
                  <a:gd name="T106" fmla="*/ 2 w 2899"/>
                  <a:gd name="T107" fmla="*/ 2 h 1011"/>
                  <a:gd name="T108" fmla="*/ 2 w 2899"/>
                  <a:gd name="T109" fmla="*/ 2 h 1011"/>
                  <a:gd name="T110" fmla="*/ 0 w 2899"/>
                  <a:gd name="T111" fmla="*/ 2 h 10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99"/>
                  <a:gd name="T169" fmla="*/ 0 h 1011"/>
                  <a:gd name="T170" fmla="*/ 2899 w 2899"/>
                  <a:gd name="T171" fmla="*/ 1011 h 10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99" h="1011">
                    <a:moveTo>
                      <a:pt x="0" y="666"/>
                    </a:moveTo>
                    <a:lnTo>
                      <a:pt x="5" y="666"/>
                    </a:lnTo>
                    <a:lnTo>
                      <a:pt x="22" y="667"/>
                    </a:lnTo>
                    <a:lnTo>
                      <a:pt x="48" y="669"/>
                    </a:lnTo>
                    <a:lnTo>
                      <a:pt x="84" y="673"/>
                    </a:lnTo>
                    <a:lnTo>
                      <a:pt x="125" y="675"/>
                    </a:lnTo>
                    <a:lnTo>
                      <a:pt x="174" y="679"/>
                    </a:lnTo>
                    <a:lnTo>
                      <a:pt x="227" y="684"/>
                    </a:lnTo>
                    <a:lnTo>
                      <a:pt x="287" y="689"/>
                    </a:lnTo>
                    <a:lnTo>
                      <a:pt x="347" y="695"/>
                    </a:lnTo>
                    <a:lnTo>
                      <a:pt x="410" y="699"/>
                    </a:lnTo>
                    <a:lnTo>
                      <a:pt x="474" y="706"/>
                    </a:lnTo>
                    <a:lnTo>
                      <a:pt x="537" y="711"/>
                    </a:lnTo>
                    <a:lnTo>
                      <a:pt x="598" y="717"/>
                    </a:lnTo>
                    <a:lnTo>
                      <a:pt x="656" y="723"/>
                    </a:lnTo>
                    <a:lnTo>
                      <a:pt x="711" y="729"/>
                    </a:lnTo>
                    <a:lnTo>
                      <a:pt x="760" y="735"/>
                    </a:lnTo>
                    <a:lnTo>
                      <a:pt x="806" y="738"/>
                    </a:lnTo>
                    <a:lnTo>
                      <a:pt x="851" y="738"/>
                    </a:lnTo>
                    <a:lnTo>
                      <a:pt x="894" y="734"/>
                    </a:lnTo>
                    <a:lnTo>
                      <a:pt x="937" y="727"/>
                    </a:lnTo>
                    <a:lnTo>
                      <a:pt x="977" y="717"/>
                    </a:lnTo>
                    <a:lnTo>
                      <a:pt x="1017" y="705"/>
                    </a:lnTo>
                    <a:lnTo>
                      <a:pt x="1053" y="689"/>
                    </a:lnTo>
                    <a:lnTo>
                      <a:pt x="1089" y="675"/>
                    </a:lnTo>
                    <a:lnTo>
                      <a:pt x="1120" y="655"/>
                    </a:lnTo>
                    <a:lnTo>
                      <a:pt x="1148" y="637"/>
                    </a:lnTo>
                    <a:lnTo>
                      <a:pt x="1175" y="618"/>
                    </a:lnTo>
                    <a:lnTo>
                      <a:pt x="1199" y="597"/>
                    </a:lnTo>
                    <a:lnTo>
                      <a:pt x="1218" y="576"/>
                    </a:lnTo>
                    <a:lnTo>
                      <a:pt x="1235" y="556"/>
                    </a:lnTo>
                    <a:lnTo>
                      <a:pt x="1247" y="536"/>
                    </a:lnTo>
                    <a:lnTo>
                      <a:pt x="1256" y="517"/>
                    </a:lnTo>
                    <a:lnTo>
                      <a:pt x="1263" y="494"/>
                    </a:lnTo>
                    <a:lnTo>
                      <a:pt x="1278" y="466"/>
                    </a:lnTo>
                    <a:lnTo>
                      <a:pt x="1296" y="434"/>
                    </a:lnTo>
                    <a:lnTo>
                      <a:pt x="1320" y="399"/>
                    </a:lnTo>
                    <a:lnTo>
                      <a:pt x="1346" y="360"/>
                    </a:lnTo>
                    <a:lnTo>
                      <a:pt x="1377" y="320"/>
                    </a:lnTo>
                    <a:lnTo>
                      <a:pt x="1411" y="279"/>
                    </a:lnTo>
                    <a:lnTo>
                      <a:pt x="1450" y="238"/>
                    </a:lnTo>
                    <a:lnTo>
                      <a:pt x="1490" y="196"/>
                    </a:lnTo>
                    <a:lnTo>
                      <a:pt x="1532" y="158"/>
                    </a:lnTo>
                    <a:lnTo>
                      <a:pt x="1575" y="121"/>
                    </a:lnTo>
                    <a:lnTo>
                      <a:pt x="1622" y="89"/>
                    </a:lnTo>
                    <a:lnTo>
                      <a:pt x="1667" y="60"/>
                    </a:lnTo>
                    <a:lnTo>
                      <a:pt x="1715" y="37"/>
                    </a:lnTo>
                    <a:lnTo>
                      <a:pt x="1764" y="18"/>
                    </a:lnTo>
                    <a:lnTo>
                      <a:pt x="1812" y="8"/>
                    </a:lnTo>
                    <a:lnTo>
                      <a:pt x="1866" y="3"/>
                    </a:lnTo>
                    <a:lnTo>
                      <a:pt x="1931" y="0"/>
                    </a:lnTo>
                    <a:lnTo>
                      <a:pt x="2005" y="0"/>
                    </a:lnTo>
                    <a:lnTo>
                      <a:pt x="2086" y="3"/>
                    </a:lnTo>
                    <a:lnTo>
                      <a:pt x="2173" y="6"/>
                    </a:lnTo>
                    <a:lnTo>
                      <a:pt x="2263" y="14"/>
                    </a:lnTo>
                    <a:lnTo>
                      <a:pt x="2352" y="22"/>
                    </a:lnTo>
                    <a:lnTo>
                      <a:pt x="2443" y="30"/>
                    </a:lnTo>
                    <a:lnTo>
                      <a:pt x="2529" y="39"/>
                    </a:lnTo>
                    <a:lnTo>
                      <a:pt x="2611" y="48"/>
                    </a:lnTo>
                    <a:lnTo>
                      <a:pt x="2686" y="56"/>
                    </a:lnTo>
                    <a:lnTo>
                      <a:pt x="2752" y="65"/>
                    </a:lnTo>
                    <a:lnTo>
                      <a:pt x="2806" y="71"/>
                    </a:lnTo>
                    <a:lnTo>
                      <a:pt x="2849" y="77"/>
                    </a:lnTo>
                    <a:lnTo>
                      <a:pt x="2874" y="81"/>
                    </a:lnTo>
                    <a:lnTo>
                      <a:pt x="2885" y="84"/>
                    </a:lnTo>
                    <a:lnTo>
                      <a:pt x="2885" y="85"/>
                    </a:lnTo>
                    <a:lnTo>
                      <a:pt x="2886" y="93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90" y="112"/>
                    </a:lnTo>
                    <a:lnTo>
                      <a:pt x="2892" y="121"/>
                    </a:lnTo>
                    <a:lnTo>
                      <a:pt x="2893" y="129"/>
                    </a:lnTo>
                    <a:lnTo>
                      <a:pt x="2894" y="138"/>
                    </a:lnTo>
                    <a:lnTo>
                      <a:pt x="2895" y="147"/>
                    </a:lnTo>
                    <a:lnTo>
                      <a:pt x="2896" y="155"/>
                    </a:lnTo>
                    <a:lnTo>
                      <a:pt x="2897" y="164"/>
                    </a:lnTo>
                    <a:lnTo>
                      <a:pt x="2898" y="173"/>
                    </a:lnTo>
                    <a:lnTo>
                      <a:pt x="2898" y="181"/>
                    </a:lnTo>
                    <a:lnTo>
                      <a:pt x="2899" y="190"/>
                    </a:lnTo>
                    <a:lnTo>
                      <a:pt x="2888" y="186"/>
                    </a:lnTo>
                    <a:lnTo>
                      <a:pt x="2860" y="179"/>
                    </a:lnTo>
                    <a:lnTo>
                      <a:pt x="2813" y="166"/>
                    </a:lnTo>
                    <a:lnTo>
                      <a:pt x="2754" y="154"/>
                    </a:lnTo>
                    <a:lnTo>
                      <a:pt x="2679" y="139"/>
                    </a:lnTo>
                    <a:lnTo>
                      <a:pt x="2598" y="124"/>
                    </a:lnTo>
                    <a:lnTo>
                      <a:pt x="2506" y="112"/>
                    </a:lnTo>
                    <a:lnTo>
                      <a:pt x="2409" y="105"/>
                    </a:lnTo>
                    <a:lnTo>
                      <a:pt x="2307" y="99"/>
                    </a:lnTo>
                    <a:lnTo>
                      <a:pt x="2203" y="101"/>
                    </a:lnTo>
                    <a:lnTo>
                      <a:pt x="2099" y="109"/>
                    </a:lnTo>
                    <a:lnTo>
                      <a:pt x="2000" y="128"/>
                    </a:lnTo>
                    <a:lnTo>
                      <a:pt x="1902" y="154"/>
                    </a:lnTo>
                    <a:lnTo>
                      <a:pt x="1813" y="193"/>
                    </a:lnTo>
                    <a:lnTo>
                      <a:pt x="1731" y="245"/>
                    </a:lnTo>
                    <a:lnTo>
                      <a:pt x="1662" y="310"/>
                    </a:lnTo>
                    <a:lnTo>
                      <a:pt x="1605" y="381"/>
                    </a:lnTo>
                    <a:lnTo>
                      <a:pt x="1560" y="453"/>
                    </a:lnTo>
                    <a:lnTo>
                      <a:pt x="1525" y="522"/>
                    </a:lnTo>
                    <a:lnTo>
                      <a:pt x="1498" y="590"/>
                    </a:lnTo>
                    <a:lnTo>
                      <a:pt x="1472" y="654"/>
                    </a:lnTo>
                    <a:lnTo>
                      <a:pt x="1447" y="716"/>
                    </a:lnTo>
                    <a:lnTo>
                      <a:pt x="1418" y="772"/>
                    </a:lnTo>
                    <a:lnTo>
                      <a:pt x="1383" y="826"/>
                    </a:lnTo>
                    <a:lnTo>
                      <a:pt x="1335" y="873"/>
                    </a:lnTo>
                    <a:lnTo>
                      <a:pt x="1275" y="915"/>
                    </a:lnTo>
                    <a:lnTo>
                      <a:pt x="1199" y="950"/>
                    </a:lnTo>
                    <a:lnTo>
                      <a:pt x="1103" y="978"/>
                    </a:lnTo>
                    <a:lnTo>
                      <a:pt x="984" y="998"/>
                    </a:lnTo>
                    <a:lnTo>
                      <a:pt x="838" y="1010"/>
                    </a:lnTo>
                    <a:lnTo>
                      <a:pt x="662" y="1011"/>
                    </a:lnTo>
                    <a:lnTo>
                      <a:pt x="454" y="1006"/>
                    </a:lnTo>
                    <a:lnTo>
                      <a:pt x="0" y="666"/>
                    </a:lnTo>
                    <a:close/>
                  </a:path>
                </a:pathLst>
              </a:custGeom>
              <a:solidFill>
                <a:srgbClr val="BFA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10"/>
              <p:cNvSpPr>
                <a:spLocks/>
              </p:cNvSpPr>
              <p:nvPr/>
            </p:nvSpPr>
            <p:spPr bwMode="auto">
              <a:xfrm>
                <a:off x="235" y="2748"/>
                <a:ext cx="889" cy="566"/>
              </a:xfrm>
              <a:custGeom>
                <a:avLst/>
                <a:gdLst>
                  <a:gd name="T0" fmla="*/ 2 w 1778"/>
                  <a:gd name="T1" fmla="*/ 1 h 1132"/>
                  <a:gd name="T2" fmla="*/ 2 w 1778"/>
                  <a:gd name="T3" fmla="*/ 1 h 1132"/>
                  <a:gd name="T4" fmla="*/ 2 w 1778"/>
                  <a:gd name="T5" fmla="*/ 1 h 1132"/>
                  <a:gd name="T6" fmla="*/ 3 w 1778"/>
                  <a:gd name="T7" fmla="*/ 1 h 1132"/>
                  <a:gd name="T8" fmla="*/ 3 w 1778"/>
                  <a:gd name="T9" fmla="*/ 1 h 1132"/>
                  <a:gd name="T10" fmla="*/ 2 w 1778"/>
                  <a:gd name="T11" fmla="*/ 1 h 1132"/>
                  <a:gd name="T12" fmla="*/ 2 w 1778"/>
                  <a:gd name="T13" fmla="*/ 1 h 1132"/>
                  <a:gd name="T14" fmla="*/ 2 w 1778"/>
                  <a:gd name="T15" fmla="*/ 1 h 1132"/>
                  <a:gd name="T16" fmla="*/ 2 w 1778"/>
                  <a:gd name="T17" fmla="*/ 1 h 1132"/>
                  <a:gd name="T18" fmla="*/ 2 w 1778"/>
                  <a:gd name="T19" fmla="*/ 1 h 1132"/>
                  <a:gd name="T20" fmla="*/ 2 w 1778"/>
                  <a:gd name="T21" fmla="*/ 1 h 1132"/>
                  <a:gd name="T22" fmla="*/ 2 w 1778"/>
                  <a:gd name="T23" fmla="*/ 1 h 1132"/>
                  <a:gd name="T24" fmla="*/ 3 w 1778"/>
                  <a:gd name="T25" fmla="*/ 1 h 1132"/>
                  <a:gd name="T26" fmla="*/ 3 w 1778"/>
                  <a:gd name="T27" fmla="*/ 1 h 1132"/>
                  <a:gd name="T28" fmla="*/ 3 w 1778"/>
                  <a:gd name="T29" fmla="*/ 1 h 1132"/>
                  <a:gd name="T30" fmla="*/ 3 w 1778"/>
                  <a:gd name="T31" fmla="*/ 1 h 1132"/>
                  <a:gd name="T32" fmla="*/ 3 w 1778"/>
                  <a:gd name="T33" fmla="*/ 1 h 1132"/>
                  <a:gd name="T34" fmla="*/ 2 w 1778"/>
                  <a:gd name="T35" fmla="*/ 1 h 1132"/>
                  <a:gd name="T36" fmla="*/ 1 w 1778"/>
                  <a:gd name="T37" fmla="*/ 2 h 1132"/>
                  <a:gd name="T38" fmla="*/ 1 w 1778"/>
                  <a:gd name="T39" fmla="*/ 2 h 1132"/>
                  <a:gd name="T40" fmla="*/ 1 w 1778"/>
                  <a:gd name="T41" fmla="*/ 2 h 1132"/>
                  <a:gd name="T42" fmla="*/ 2 w 1778"/>
                  <a:gd name="T43" fmla="*/ 2 h 1132"/>
                  <a:gd name="T44" fmla="*/ 3 w 1778"/>
                  <a:gd name="T45" fmla="*/ 2 h 1132"/>
                  <a:gd name="T46" fmla="*/ 3 w 1778"/>
                  <a:gd name="T47" fmla="*/ 1 h 1132"/>
                  <a:gd name="T48" fmla="*/ 3 w 1778"/>
                  <a:gd name="T49" fmla="*/ 1 h 1132"/>
                  <a:gd name="T50" fmla="*/ 3 w 1778"/>
                  <a:gd name="T51" fmla="*/ 1 h 1132"/>
                  <a:gd name="T52" fmla="*/ 3 w 1778"/>
                  <a:gd name="T53" fmla="*/ 1 h 1132"/>
                  <a:gd name="T54" fmla="*/ 3 w 1778"/>
                  <a:gd name="T55" fmla="*/ 1 h 1132"/>
                  <a:gd name="T56" fmla="*/ 2 w 1778"/>
                  <a:gd name="T57" fmla="*/ 1 h 1132"/>
                  <a:gd name="T58" fmla="*/ 2 w 1778"/>
                  <a:gd name="T59" fmla="*/ 1 h 1132"/>
                  <a:gd name="T60" fmla="*/ 2 w 1778"/>
                  <a:gd name="T61" fmla="*/ 1 h 1132"/>
                  <a:gd name="T62" fmla="*/ 2 w 1778"/>
                  <a:gd name="T63" fmla="*/ 1 h 1132"/>
                  <a:gd name="T64" fmla="*/ 2 w 1778"/>
                  <a:gd name="T65" fmla="*/ 1 h 1132"/>
                  <a:gd name="T66" fmla="*/ 2 w 1778"/>
                  <a:gd name="T67" fmla="*/ 1 h 1132"/>
                  <a:gd name="T68" fmla="*/ 3 w 1778"/>
                  <a:gd name="T69" fmla="*/ 1 h 1132"/>
                  <a:gd name="T70" fmla="*/ 3 w 1778"/>
                  <a:gd name="T71" fmla="*/ 1 h 1132"/>
                  <a:gd name="T72" fmla="*/ 3 w 1778"/>
                  <a:gd name="T73" fmla="*/ 1 h 1132"/>
                  <a:gd name="T74" fmla="*/ 3 w 1778"/>
                  <a:gd name="T75" fmla="*/ 1 h 1132"/>
                  <a:gd name="T76" fmla="*/ 3 w 1778"/>
                  <a:gd name="T77" fmla="*/ 1 h 1132"/>
                  <a:gd name="T78" fmla="*/ 3 w 1778"/>
                  <a:gd name="T79" fmla="*/ 1 h 1132"/>
                  <a:gd name="T80" fmla="*/ 2 w 1778"/>
                  <a:gd name="T81" fmla="*/ 1 h 1132"/>
                  <a:gd name="T82" fmla="*/ 2 w 1778"/>
                  <a:gd name="T83" fmla="*/ 1 h 1132"/>
                  <a:gd name="T84" fmla="*/ 2 w 1778"/>
                  <a:gd name="T85" fmla="*/ 1 h 1132"/>
                  <a:gd name="T86" fmla="*/ 2 w 1778"/>
                  <a:gd name="T87" fmla="*/ 1 h 1132"/>
                  <a:gd name="T88" fmla="*/ 2 w 1778"/>
                  <a:gd name="T89" fmla="*/ 0 h 1132"/>
                  <a:gd name="T90" fmla="*/ 2 w 1778"/>
                  <a:gd name="T91" fmla="*/ 1 h 1132"/>
                  <a:gd name="T92" fmla="*/ 2 w 1778"/>
                  <a:gd name="T93" fmla="*/ 1 h 1132"/>
                  <a:gd name="T94" fmla="*/ 2 w 1778"/>
                  <a:gd name="T95" fmla="*/ 1 h 113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78"/>
                  <a:gd name="T145" fmla="*/ 0 h 1132"/>
                  <a:gd name="T146" fmla="*/ 1778 w 1778"/>
                  <a:gd name="T147" fmla="*/ 1132 h 113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78" h="1132">
                    <a:moveTo>
                      <a:pt x="637" y="21"/>
                    </a:moveTo>
                    <a:lnTo>
                      <a:pt x="643" y="21"/>
                    </a:lnTo>
                    <a:lnTo>
                      <a:pt x="657" y="24"/>
                    </a:lnTo>
                    <a:lnTo>
                      <a:pt x="679" y="26"/>
                    </a:lnTo>
                    <a:lnTo>
                      <a:pt x="711" y="31"/>
                    </a:lnTo>
                    <a:lnTo>
                      <a:pt x="746" y="36"/>
                    </a:lnTo>
                    <a:lnTo>
                      <a:pt x="786" y="45"/>
                    </a:lnTo>
                    <a:lnTo>
                      <a:pt x="829" y="53"/>
                    </a:lnTo>
                    <a:lnTo>
                      <a:pt x="875" y="66"/>
                    </a:lnTo>
                    <a:lnTo>
                      <a:pt x="919" y="77"/>
                    </a:lnTo>
                    <a:lnTo>
                      <a:pt x="964" y="90"/>
                    </a:lnTo>
                    <a:lnTo>
                      <a:pt x="1005" y="105"/>
                    </a:lnTo>
                    <a:lnTo>
                      <a:pt x="1044" y="124"/>
                    </a:lnTo>
                    <a:lnTo>
                      <a:pt x="1077" y="145"/>
                    </a:lnTo>
                    <a:lnTo>
                      <a:pt x="1104" y="167"/>
                    </a:lnTo>
                    <a:lnTo>
                      <a:pt x="1122" y="192"/>
                    </a:lnTo>
                    <a:lnTo>
                      <a:pt x="1133" y="218"/>
                    </a:lnTo>
                    <a:lnTo>
                      <a:pt x="1132" y="245"/>
                    </a:lnTo>
                    <a:lnTo>
                      <a:pt x="1122" y="270"/>
                    </a:lnTo>
                    <a:lnTo>
                      <a:pt x="1104" y="293"/>
                    </a:lnTo>
                    <a:lnTo>
                      <a:pt x="1080" y="317"/>
                    </a:lnTo>
                    <a:lnTo>
                      <a:pt x="1050" y="336"/>
                    </a:lnTo>
                    <a:lnTo>
                      <a:pt x="1016" y="357"/>
                    </a:lnTo>
                    <a:lnTo>
                      <a:pt x="979" y="375"/>
                    </a:lnTo>
                    <a:lnTo>
                      <a:pt x="941" y="393"/>
                    </a:lnTo>
                    <a:lnTo>
                      <a:pt x="902" y="407"/>
                    </a:lnTo>
                    <a:lnTo>
                      <a:pt x="864" y="419"/>
                    </a:lnTo>
                    <a:lnTo>
                      <a:pt x="828" y="430"/>
                    </a:lnTo>
                    <a:lnTo>
                      <a:pt x="797" y="440"/>
                    </a:lnTo>
                    <a:lnTo>
                      <a:pt x="770" y="448"/>
                    </a:lnTo>
                    <a:lnTo>
                      <a:pt x="749" y="454"/>
                    </a:lnTo>
                    <a:lnTo>
                      <a:pt x="735" y="457"/>
                    </a:lnTo>
                    <a:lnTo>
                      <a:pt x="732" y="459"/>
                    </a:lnTo>
                    <a:lnTo>
                      <a:pt x="727" y="460"/>
                    </a:lnTo>
                    <a:lnTo>
                      <a:pt x="714" y="466"/>
                    </a:lnTo>
                    <a:lnTo>
                      <a:pt x="696" y="474"/>
                    </a:lnTo>
                    <a:lnTo>
                      <a:pt x="675" y="486"/>
                    </a:lnTo>
                    <a:lnTo>
                      <a:pt x="650" y="499"/>
                    </a:lnTo>
                    <a:lnTo>
                      <a:pt x="627" y="517"/>
                    </a:lnTo>
                    <a:lnTo>
                      <a:pt x="605" y="533"/>
                    </a:lnTo>
                    <a:lnTo>
                      <a:pt x="588" y="554"/>
                    </a:lnTo>
                    <a:lnTo>
                      <a:pt x="576" y="572"/>
                    </a:lnTo>
                    <a:lnTo>
                      <a:pt x="574" y="593"/>
                    </a:lnTo>
                    <a:lnTo>
                      <a:pt x="581" y="613"/>
                    </a:lnTo>
                    <a:lnTo>
                      <a:pt x="601" y="634"/>
                    </a:lnTo>
                    <a:lnTo>
                      <a:pt x="634" y="653"/>
                    </a:lnTo>
                    <a:lnTo>
                      <a:pt x="685" y="671"/>
                    </a:lnTo>
                    <a:lnTo>
                      <a:pt x="752" y="688"/>
                    </a:lnTo>
                    <a:lnTo>
                      <a:pt x="842" y="703"/>
                    </a:lnTo>
                    <a:lnTo>
                      <a:pt x="937" y="716"/>
                    </a:lnTo>
                    <a:lnTo>
                      <a:pt x="1024" y="727"/>
                    </a:lnTo>
                    <a:lnTo>
                      <a:pt x="1105" y="737"/>
                    </a:lnTo>
                    <a:lnTo>
                      <a:pt x="1181" y="747"/>
                    </a:lnTo>
                    <a:lnTo>
                      <a:pt x="1248" y="754"/>
                    </a:lnTo>
                    <a:lnTo>
                      <a:pt x="1309" y="763"/>
                    </a:lnTo>
                    <a:lnTo>
                      <a:pt x="1364" y="773"/>
                    </a:lnTo>
                    <a:lnTo>
                      <a:pt x="1416" y="782"/>
                    </a:lnTo>
                    <a:lnTo>
                      <a:pt x="1459" y="790"/>
                    </a:lnTo>
                    <a:lnTo>
                      <a:pt x="1499" y="800"/>
                    </a:lnTo>
                    <a:lnTo>
                      <a:pt x="1532" y="811"/>
                    </a:lnTo>
                    <a:lnTo>
                      <a:pt x="1561" y="824"/>
                    </a:lnTo>
                    <a:lnTo>
                      <a:pt x="1584" y="838"/>
                    </a:lnTo>
                    <a:lnTo>
                      <a:pt x="1603" y="855"/>
                    </a:lnTo>
                    <a:lnTo>
                      <a:pt x="1619" y="874"/>
                    </a:lnTo>
                    <a:lnTo>
                      <a:pt x="1631" y="896"/>
                    </a:lnTo>
                    <a:lnTo>
                      <a:pt x="1619" y="916"/>
                    </a:lnTo>
                    <a:lnTo>
                      <a:pt x="1573" y="936"/>
                    </a:lnTo>
                    <a:lnTo>
                      <a:pt x="1497" y="951"/>
                    </a:lnTo>
                    <a:lnTo>
                      <a:pt x="1395" y="968"/>
                    </a:lnTo>
                    <a:lnTo>
                      <a:pt x="1273" y="980"/>
                    </a:lnTo>
                    <a:lnTo>
                      <a:pt x="1134" y="992"/>
                    </a:lnTo>
                    <a:lnTo>
                      <a:pt x="986" y="1001"/>
                    </a:lnTo>
                    <a:lnTo>
                      <a:pt x="833" y="1010"/>
                    </a:lnTo>
                    <a:lnTo>
                      <a:pt x="678" y="1015"/>
                    </a:lnTo>
                    <a:lnTo>
                      <a:pt x="528" y="1021"/>
                    </a:lnTo>
                    <a:lnTo>
                      <a:pt x="386" y="1025"/>
                    </a:lnTo>
                    <a:lnTo>
                      <a:pt x="261" y="1029"/>
                    </a:lnTo>
                    <a:lnTo>
                      <a:pt x="153" y="1030"/>
                    </a:lnTo>
                    <a:lnTo>
                      <a:pt x="72" y="1032"/>
                    </a:lnTo>
                    <a:lnTo>
                      <a:pt x="18" y="1033"/>
                    </a:lnTo>
                    <a:lnTo>
                      <a:pt x="0" y="1034"/>
                    </a:lnTo>
                    <a:lnTo>
                      <a:pt x="22" y="1132"/>
                    </a:lnTo>
                    <a:lnTo>
                      <a:pt x="39" y="1132"/>
                    </a:lnTo>
                    <a:lnTo>
                      <a:pt x="90" y="1131"/>
                    </a:lnTo>
                    <a:lnTo>
                      <a:pt x="168" y="1128"/>
                    </a:lnTo>
                    <a:lnTo>
                      <a:pt x="271" y="1126"/>
                    </a:lnTo>
                    <a:lnTo>
                      <a:pt x="393" y="1121"/>
                    </a:lnTo>
                    <a:lnTo>
                      <a:pt x="530" y="1116"/>
                    </a:lnTo>
                    <a:lnTo>
                      <a:pt x="678" y="1109"/>
                    </a:lnTo>
                    <a:lnTo>
                      <a:pt x="833" y="1100"/>
                    </a:lnTo>
                    <a:lnTo>
                      <a:pt x="986" y="1089"/>
                    </a:lnTo>
                    <a:lnTo>
                      <a:pt x="1140" y="1078"/>
                    </a:lnTo>
                    <a:lnTo>
                      <a:pt x="1286" y="1064"/>
                    </a:lnTo>
                    <a:lnTo>
                      <a:pt x="1421" y="1050"/>
                    </a:lnTo>
                    <a:lnTo>
                      <a:pt x="1539" y="1031"/>
                    </a:lnTo>
                    <a:lnTo>
                      <a:pt x="1639" y="1012"/>
                    </a:lnTo>
                    <a:lnTo>
                      <a:pt x="1713" y="990"/>
                    </a:lnTo>
                    <a:lnTo>
                      <a:pt x="1758" y="965"/>
                    </a:lnTo>
                    <a:lnTo>
                      <a:pt x="1777" y="938"/>
                    </a:lnTo>
                    <a:lnTo>
                      <a:pt x="1778" y="912"/>
                    </a:lnTo>
                    <a:lnTo>
                      <a:pt x="1763" y="885"/>
                    </a:lnTo>
                    <a:lnTo>
                      <a:pt x="1736" y="858"/>
                    </a:lnTo>
                    <a:lnTo>
                      <a:pt x="1695" y="832"/>
                    </a:lnTo>
                    <a:lnTo>
                      <a:pt x="1642" y="805"/>
                    </a:lnTo>
                    <a:lnTo>
                      <a:pt x="1581" y="781"/>
                    </a:lnTo>
                    <a:lnTo>
                      <a:pt x="1513" y="758"/>
                    </a:lnTo>
                    <a:lnTo>
                      <a:pt x="1437" y="734"/>
                    </a:lnTo>
                    <a:lnTo>
                      <a:pt x="1358" y="713"/>
                    </a:lnTo>
                    <a:lnTo>
                      <a:pt x="1275" y="694"/>
                    </a:lnTo>
                    <a:lnTo>
                      <a:pt x="1192" y="679"/>
                    </a:lnTo>
                    <a:lnTo>
                      <a:pt x="1109" y="665"/>
                    </a:lnTo>
                    <a:lnTo>
                      <a:pt x="1029" y="654"/>
                    </a:lnTo>
                    <a:lnTo>
                      <a:pt x="952" y="645"/>
                    </a:lnTo>
                    <a:lnTo>
                      <a:pt x="881" y="640"/>
                    </a:lnTo>
                    <a:lnTo>
                      <a:pt x="818" y="635"/>
                    </a:lnTo>
                    <a:lnTo>
                      <a:pt x="771" y="629"/>
                    </a:lnTo>
                    <a:lnTo>
                      <a:pt x="734" y="621"/>
                    </a:lnTo>
                    <a:lnTo>
                      <a:pt x="710" y="612"/>
                    </a:lnTo>
                    <a:lnTo>
                      <a:pt x="693" y="600"/>
                    </a:lnTo>
                    <a:lnTo>
                      <a:pt x="687" y="587"/>
                    </a:lnTo>
                    <a:lnTo>
                      <a:pt x="687" y="576"/>
                    </a:lnTo>
                    <a:lnTo>
                      <a:pt x="694" y="564"/>
                    </a:lnTo>
                    <a:lnTo>
                      <a:pt x="706" y="551"/>
                    </a:lnTo>
                    <a:lnTo>
                      <a:pt x="721" y="539"/>
                    </a:lnTo>
                    <a:lnTo>
                      <a:pt x="739" y="527"/>
                    </a:lnTo>
                    <a:lnTo>
                      <a:pt x="760" y="518"/>
                    </a:lnTo>
                    <a:lnTo>
                      <a:pt x="781" y="508"/>
                    </a:lnTo>
                    <a:lnTo>
                      <a:pt x="801" y="501"/>
                    </a:lnTo>
                    <a:lnTo>
                      <a:pt x="818" y="496"/>
                    </a:lnTo>
                    <a:lnTo>
                      <a:pt x="835" y="496"/>
                    </a:lnTo>
                    <a:lnTo>
                      <a:pt x="850" y="492"/>
                    </a:lnTo>
                    <a:lnTo>
                      <a:pt x="874" y="486"/>
                    </a:lnTo>
                    <a:lnTo>
                      <a:pt x="901" y="477"/>
                    </a:lnTo>
                    <a:lnTo>
                      <a:pt x="934" y="468"/>
                    </a:lnTo>
                    <a:lnTo>
                      <a:pt x="969" y="454"/>
                    </a:lnTo>
                    <a:lnTo>
                      <a:pt x="1007" y="438"/>
                    </a:lnTo>
                    <a:lnTo>
                      <a:pt x="1044" y="422"/>
                    </a:lnTo>
                    <a:lnTo>
                      <a:pt x="1083" y="404"/>
                    </a:lnTo>
                    <a:lnTo>
                      <a:pt x="1118" y="383"/>
                    </a:lnTo>
                    <a:lnTo>
                      <a:pt x="1150" y="362"/>
                    </a:lnTo>
                    <a:lnTo>
                      <a:pt x="1180" y="340"/>
                    </a:lnTo>
                    <a:lnTo>
                      <a:pt x="1204" y="318"/>
                    </a:lnTo>
                    <a:lnTo>
                      <a:pt x="1220" y="293"/>
                    </a:lnTo>
                    <a:lnTo>
                      <a:pt x="1230" y="269"/>
                    </a:lnTo>
                    <a:lnTo>
                      <a:pt x="1231" y="245"/>
                    </a:lnTo>
                    <a:lnTo>
                      <a:pt x="1223" y="221"/>
                    </a:lnTo>
                    <a:lnTo>
                      <a:pt x="1206" y="197"/>
                    </a:lnTo>
                    <a:lnTo>
                      <a:pt x="1192" y="177"/>
                    </a:lnTo>
                    <a:lnTo>
                      <a:pt x="1175" y="160"/>
                    </a:lnTo>
                    <a:lnTo>
                      <a:pt x="1159" y="143"/>
                    </a:lnTo>
                    <a:lnTo>
                      <a:pt x="1142" y="127"/>
                    </a:lnTo>
                    <a:lnTo>
                      <a:pt x="1126" y="115"/>
                    </a:lnTo>
                    <a:lnTo>
                      <a:pt x="1110" y="103"/>
                    </a:lnTo>
                    <a:lnTo>
                      <a:pt x="1096" y="95"/>
                    </a:lnTo>
                    <a:lnTo>
                      <a:pt x="1080" y="87"/>
                    </a:lnTo>
                    <a:lnTo>
                      <a:pt x="1067" y="80"/>
                    </a:lnTo>
                    <a:lnTo>
                      <a:pt x="1055" y="74"/>
                    </a:lnTo>
                    <a:lnTo>
                      <a:pt x="1045" y="71"/>
                    </a:lnTo>
                    <a:lnTo>
                      <a:pt x="1036" y="67"/>
                    </a:lnTo>
                    <a:lnTo>
                      <a:pt x="1032" y="67"/>
                    </a:lnTo>
                    <a:lnTo>
                      <a:pt x="1027" y="66"/>
                    </a:lnTo>
                    <a:lnTo>
                      <a:pt x="1026" y="66"/>
                    </a:lnTo>
                    <a:lnTo>
                      <a:pt x="1024" y="64"/>
                    </a:lnTo>
                    <a:lnTo>
                      <a:pt x="1022" y="62"/>
                    </a:lnTo>
                    <a:lnTo>
                      <a:pt x="1015" y="58"/>
                    </a:lnTo>
                    <a:lnTo>
                      <a:pt x="1010" y="56"/>
                    </a:lnTo>
                    <a:lnTo>
                      <a:pt x="998" y="49"/>
                    </a:lnTo>
                    <a:lnTo>
                      <a:pt x="989" y="45"/>
                    </a:lnTo>
                    <a:lnTo>
                      <a:pt x="975" y="38"/>
                    </a:lnTo>
                    <a:lnTo>
                      <a:pt x="963" y="32"/>
                    </a:lnTo>
                    <a:lnTo>
                      <a:pt x="947" y="27"/>
                    </a:lnTo>
                    <a:lnTo>
                      <a:pt x="930" y="20"/>
                    </a:lnTo>
                    <a:lnTo>
                      <a:pt x="910" y="15"/>
                    </a:lnTo>
                    <a:lnTo>
                      <a:pt x="890" y="10"/>
                    </a:lnTo>
                    <a:lnTo>
                      <a:pt x="868" y="6"/>
                    </a:lnTo>
                    <a:lnTo>
                      <a:pt x="846" y="3"/>
                    </a:lnTo>
                    <a:lnTo>
                      <a:pt x="822" y="0"/>
                    </a:lnTo>
                    <a:lnTo>
                      <a:pt x="798" y="0"/>
                    </a:lnTo>
                    <a:lnTo>
                      <a:pt x="794" y="0"/>
                    </a:lnTo>
                    <a:lnTo>
                      <a:pt x="788" y="0"/>
                    </a:lnTo>
                    <a:lnTo>
                      <a:pt x="780" y="1"/>
                    </a:lnTo>
                    <a:lnTo>
                      <a:pt x="770" y="4"/>
                    </a:lnTo>
                    <a:lnTo>
                      <a:pt x="756" y="5"/>
                    </a:lnTo>
                    <a:lnTo>
                      <a:pt x="743" y="7"/>
                    </a:lnTo>
                    <a:lnTo>
                      <a:pt x="729" y="8"/>
                    </a:lnTo>
                    <a:lnTo>
                      <a:pt x="714" y="10"/>
                    </a:lnTo>
                    <a:lnTo>
                      <a:pt x="700" y="11"/>
                    </a:lnTo>
                    <a:lnTo>
                      <a:pt x="686" y="14"/>
                    </a:lnTo>
                    <a:lnTo>
                      <a:pt x="671" y="16"/>
                    </a:lnTo>
                    <a:lnTo>
                      <a:pt x="660" y="18"/>
                    </a:lnTo>
                    <a:lnTo>
                      <a:pt x="650" y="19"/>
                    </a:lnTo>
                    <a:lnTo>
                      <a:pt x="644" y="20"/>
                    </a:lnTo>
                    <a:lnTo>
                      <a:pt x="638" y="20"/>
                    </a:lnTo>
                    <a:lnTo>
                      <a:pt x="637" y="21"/>
                    </a:lnTo>
                    <a:close/>
                  </a:path>
                </a:pathLst>
              </a:custGeom>
              <a:solidFill>
                <a:srgbClr val="B39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11"/>
              <p:cNvSpPr>
                <a:spLocks/>
              </p:cNvSpPr>
              <p:nvPr/>
            </p:nvSpPr>
            <p:spPr bwMode="auto">
              <a:xfrm>
                <a:off x="192" y="3529"/>
                <a:ext cx="1325" cy="437"/>
              </a:xfrm>
              <a:custGeom>
                <a:avLst/>
                <a:gdLst>
                  <a:gd name="T0" fmla="*/ 1 w 2650"/>
                  <a:gd name="T1" fmla="*/ 1 h 874"/>
                  <a:gd name="T2" fmla="*/ 1 w 2650"/>
                  <a:gd name="T3" fmla="*/ 1 h 874"/>
                  <a:gd name="T4" fmla="*/ 1 w 2650"/>
                  <a:gd name="T5" fmla="*/ 1 h 874"/>
                  <a:gd name="T6" fmla="*/ 1 w 2650"/>
                  <a:gd name="T7" fmla="*/ 1 h 874"/>
                  <a:gd name="T8" fmla="*/ 1 w 2650"/>
                  <a:gd name="T9" fmla="*/ 1 h 874"/>
                  <a:gd name="T10" fmla="*/ 1 w 2650"/>
                  <a:gd name="T11" fmla="*/ 1 h 874"/>
                  <a:gd name="T12" fmla="*/ 1 w 2650"/>
                  <a:gd name="T13" fmla="*/ 1 h 874"/>
                  <a:gd name="T14" fmla="*/ 1 w 2650"/>
                  <a:gd name="T15" fmla="*/ 1 h 874"/>
                  <a:gd name="T16" fmla="*/ 1 w 2650"/>
                  <a:gd name="T17" fmla="*/ 1 h 874"/>
                  <a:gd name="T18" fmla="*/ 1 w 2650"/>
                  <a:gd name="T19" fmla="*/ 1 h 874"/>
                  <a:gd name="T20" fmla="*/ 1 w 2650"/>
                  <a:gd name="T21" fmla="*/ 2 h 874"/>
                  <a:gd name="T22" fmla="*/ 1 w 2650"/>
                  <a:gd name="T23" fmla="*/ 2 h 874"/>
                  <a:gd name="T24" fmla="*/ 3 w 2650"/>
                  <a:gd name="T25" fmla="*/ 2 h 874"/>
                  <a:gd name="T26" fmla="*/ 3 w 2650"/>
                  <a:gd name="T27" fmla="*/ 2 h 874"/>
                  <a:gd name="T28" fmla="*/ 3 w 2650"/>
                  <a:gd name="T29" fmla="*/ 2 h 874"/>
                  <a:gd name="T30" fmla="*/ 3 w 2650"/>
                  <a:gd name="T31" fmla="*/ 2 h 874"/>
                  <a:gd name="T32" fmla="*/ 3 w 2650"/>
                  <a:gd name="T33" fmla="*/ 2 h 874"/>
                  <a:gd name="T34" fmla="*/ 3 w 2650"/>
                  <a:gd name="T35" fmla="*/ 2 h 874"/>
                  <a:gd name="T36" fmla="*/ 5 w 2650"/>
                  <a:gd name="T37" fmla="*/ 2 h 874"/>
                  <a:gd name="T38" fmla="*/ 5 w 2650"/>
                  <a:gd name="T39" fmla="*/ 2 h 874"/>
                  <a:gd name="T40" fmla="*/ 5 w 2650"/>
                  <a:gd name="T41" fmla="*/ 2 h 874"/>
                  <a:gd name="T42" fmla="*/ 5 w 2650"/>
                  <a:gd name="T43" fmla="*/ 2 h 874"/>
                  <a:gd name="T44" fmla="*/ 5 w 2650"/>
                  <a:gd name="T45" fmla="*/ 2 h 874"/>
                  <a:gd name="T46" fmla="*/ 5 w 2650"/>
                  <a:gd name="T47" fmla="*/ 2 h 874"/>
                  <a:gd name="T48" fmla="*/ 5 w 2650"/>
                  <a:gd name="T49" fmla="*/ 2 h 874"/>
                  <a:gd name="T50" fmla="*/ 5 w 2650"/>
                  <a:gd name="T51" fmla="*/ 2 h 874"/>
                  <a:gd name="T52" fmla="*/ 5 w 2650"/>
                  <a:gd name="T53" fmla="*/ 2 h 874"/>
                  <a:gd name="T54" fmla="*/ 5 w 2650"/>
                  <a:gd name="T55" fmla="*/ 2 h 874"/>
                  <a:gd name="T56" fmla="*/ 5 w 2650"/>
                  <a:gd name="T57" fmla="*/ 2 h 874"/>
                  <a:gd name="T58" fmla="*/ 5 w 2650"/>
                  <a:gd name="T59" fmla="*/ 2 h 874"/>
                  <a:gd name="T60" fmla="*/ 5 w 2650"/>
                  <a:gd name="T61" fmla="*/ 2 h 874"/>
                  <a:gd name="T62" fmla="*/ 3 w 2650"/>
                  <a:gd name="T63" fmla="*/ 2 h 874"/>
                  <a:gd name="T64" fmla="*/ 3 w 2650"/>
                  <a:gd name="T65" fmla="*/ 2 h 874"/>
                  <a:gd name="T66" fmla="*/ 3 w 2650"/>
                  <a:gd name="T67" fmla="*/ 2 h 874"/>
                  <a:gd name="T68" fmla="*/ 3 w 2650"/>
                  <a:gd name="T69" fmla="*/ 2 h 874"/>
                  <a:gd name="T70" fmla="*/ 3 w 2650"/>
                  <a:gd name="T71" fmla="*/ 2 h 874"/>
                  <a:gd name="T72" fmla="*/ 3 w 2650"/>
                  <a:gd name="T73" fmla="*/ 2 h 874"/>
                  <a:gd name="T74" fmla="*/ 3 w 2650"/>
                  <a:gd name="T75" fmla="*/ 2 h 874"/>
                  <a:gd name="T76" fmla="*/ 3 w 2650"/>
                  <a:gd name="T77" fmla="*/ 2 h 874"/>
                  <a:gd name="T78" fmla="*/ 3 w 2650"/>
                  <a:gd name="T79" fmla="*/ 2 h 874"/>
                  <a:gd name="T80" fmla="*/ 1 w 2650"/>
                  <a:gd name="T81" fmla="*/ 2 h 874"/>
                  <a:gd name="T82" fmla="*/ 1 w 2650"/>
                  <a:gd name="T83" fmla="*/ 2 h 874"/>
                  <a:gd name="T84" fmla="*/ 1 w 2650"/>
                  <a:gd name="T85" fmla="*/ 2 h 874"/>
                  <a:gd name="T86" fmla="*/ 1 w 2650"/>
                  <a:gd name="T87" fmla="*/ 2 h 874"/>
                  <a:gd name="T88" fmla="*/ 1 w 2650"/>
                  <a:gd name="T89" fmla="*/ 2 h 874"/>
                  <a:gd name="T90" fmla="*/ 1 w 2650"/>
                  <a:gd name="T91" fmla="*/ 2 h 874"/>
                  <a:gd name="T92" fmla="*/ 1 w 2650"/>
                  <a:gd name="T93" fmla="*/ 2 h 874"/>
                  <a:gd name="T94" fmla="*/ 1 w 2650"/>
                  <a:gd name="T95" fmla="*/ 2 h 874"/>
                  <a:gd name="T96" fmla="*/ 1 w 2650"/>
                  <a:gd name="T97" fmla="*/ 2 h 874"/>
                  <a:gd name="T98" fmla="*/ 1 w 2650"/>
                  <a:gd name="T99" fmla="*/ 1 h 874"/>
                  <a:gd name="T100" fmla="*/ 1 w 2650"/>
                  <a:gd name="T101" fmla="*/ 1 h 874"/>
                  <a:gd name="T102" fmla="*/ 0 w 2650"/>
                  <a:gd name="T103" fmla="*/ 1 h 874"/>
                  <a:gd name="T104" fmla="*/ 0 w 2650"/>
                  <a:gd name="T105" fmla="*/ 1 h 874"/>
                  <a:gd name="T106" fmla="*/ 1 w 2650"/>
                  <a:gd name="T107" fmla="*/ 1 h 874"/>
                  <a:gd name="T108" fmla="*/ 1 w 2650"/>
                  <a:gd name="T109" fmla="*/ 1 h 874"/>
                  <a:gd name="T110" fmla="*/ 1 w 2650"/>
                  <a:gd name="T111" fmla="*/ 1 h 8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50"/>
                  <a:gd name="T169" fmla="*/ 0 h 874"/>
                  <a:gd name="T170" fmla="*/ 2650 w 2650"/>
                  <a:gd name="T171" fmla="*/ 874 h 8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50" h="874">
                    <a:moveTo>
                      <a:pt x="46" y="0"/>
                    </a:moveTo>
                    <a:lnTo>
                      <a:pt x="46" y="2"/>
                    </a:lnTo>
                    <a:lnTo>
                      <a:pt x="46" y="6"/>
                    </a:lnTo>
                    <a:lnTo>
                      <a:pt x="48" y="10"/>
                    </a:lnTo>
                    <a:lnTo>
                      <a:pt x="51" y="20"/>
                    </a:lnTo>
                    <a:lnTo>
                      <a:pt x="53" y="30"/>
                    </a:lnTo>
                    <a:lnTo>
                      <a:pt x="57" y="44"/>
                    </a:lnTo>
                    <a:lnTo>
                      <a:pt x="63" y="57"/>
                    </a:lnTo>
                    <a:lnTo>
                      <a:pt x="71" y="72"/>
                    </a:lnTo>
                    <a:lnTo>
                      <a:pt x="78" y="88"/>
                    </a:lnTo>
                    <a:lnTo>
                      <a:pt x="90" y="106"/>
                    </a:lnTo>
                    <a:lnTo>
                      <a:pt x="103" y="124"/>
                    </a:lnTo>
                    <a:lnTo>
                      <a:pt x="119" y="143"/>
                    </a:lnTo>
                    <a:lnTo>
                      <a:pt x="136" y="162"/>
                    </a:lnTo>
                    <a:lnTo>
                      <a:pt x="158" y="182"/>
                    </a:lnTo>
                    <a:lnTo>
                      <a:pt x="181" y="201"/>
                    </a:lnTo>
                    <a:lnTo>
                      <a:pt x="208" y="220"/>
                    </a:lnTo>
                    <a:lnTo>
                      <a:pt x="235" y="238"/>
                    </a:lnTo>
                    <a:lnTo>
                      <a:pt x="266" y="256"/>
                    </a:lnTo>
                    <a:lnTo>
                      <a:pt x="297" y="271"/>
                    </a:lnTo>
                    <a:lnTo>
                      <a:pt x="331" y="288"/>
                    </a:lnTo>
                    <a:lnTo>
                      <a:pt x="364" y="300"/>
                    </a:lnTo>
                    <a:lnTo>
                      <a:pt x="396" y="313"/>
                    </a:lnTo>
                    <a:lnTo>
                      <a:pt x="428" y="326"/>
                    </a:lnTo>
                    <a:lnTo>
                      <a:pt x="460" y="338"/>
                    </a:lnTo>
                    <a:lnTo>
                      <a:pt x="490" y="347"/>
                    </a:lnTo>
                    <a:lnTo>
                      <a:pt x="517" y="356"/>
                    </a:lnTo>
                    <a:lnTo>
                      <a:pt x="543" y="363"/>
                    </a:lnTo>
                    <a:lnTo>
                      <a:pt x="567" y="371"/>
                    </a:lnTo>
                    <a:lnTo>
                      <a:pt x="586" y="377"/>
                    </a:lnTo>
                    <a:lnTo>
                      <a:pt x="604" y="383"/>
                    </a:lnTo>
                    <a:lnTo>
                      <a:pt x="616" y="387"/>
                    </a:lnTo>
                    <a:lnTo>
                      <a:pt x="625" y="393"/>
                    </a:lnTo>
                    <a:lnTo>
                      <a:pt x="630" y="396"/>
                    </a:lnTo>
                    <a:lnTo>
                      <a:pt x="639" y="405"/>
                    </a:lnTo>
                    <a:lnTo>
                      <a:pt x="650" y="414"/>
                    </a:lnTo>
                    <a:lnTo>
                      <a:pt x="664" y="426"/>
                    </a:lnTo>
                    <a:lnTo>
                      <a:pt x="680" y="437"/>
                    </a:lnTo>
                    <a:lnTo>
                      <a:pt x="698" y="452"/>
                    </a:lnTo>
                    <a:lnTo>
                      <a:pt x="719" y="465"/>
                    </a:lnTo>
                    <a:lnTo>
                      <a:pt x="741" y="480"/>
                    </a:lnTo>
                    <a:lnTo>
                      <a:pt x="764" y="494"/>
                    </a:lnTo>
                    <a:lnTo>
                      <a:pt x="788" y="508"/>
                    </a:lnTo>
                    <a:lnTo>
                      <a:pt x="815" y="520"/>
                    </a:lnTo>
                    <a:lnTo>
                      <a:pt x="845" y="532"/>
                    </a:lnTo>
                    <a:lnTo>
                      <a:pt x="873" y="542"/>
                    </a:lnTo>
                    <a:lnTo>
                      <a:pt x="905" y="551"/>
                    </a:lnTo>
                    <a:lnTo>
                      <a:pt x="937" y="557"/>
                    </a:lnTo>
                    <a:lnTo>
                      <a:pt x="972" y="561"/>
                    </a:lnTo>
                    <a:lnTo>
                      <a:pt x="1008" y="561"/>
                    </a:lnTo>
                    <a:lnTo>
                      <a:pt x="1050" y="562"/>
                    </a:lnTo>
                    <a:lnTo>
                      <a:pt x="1096" y="561"/>
                    </a:lnTo>
                    <a:lnTo>
                      <a:pt x="1146" y="560"/>
                    </a:lnTo>
                    <a:lnTo>
                      <a:pt x="1197" y="558"/>
                    </a:lnTo>
                    <a:lnTo>
                      <a:pt x="1251" y="555"/>
                    </a:lnTo>
                    <a:lnTo>
                      <a:pt x="1306" y="553"/>
                    </a:lnTo>
                    <a:lnTo>
                      <a:pt x="1360" y="551"/>
                    </a:lnTo>
                    <a:lnTo>
                      <a:pt x="1412" y="548"/>
                    </a:lnTo>
                    <a:lnTo>
                      <a:pt x="1463" y="544"/>
                    </a:lnTo>
                    <a:lnTo>
                      <a:pt x="1509" y="543"/>
                    </a:lnTo>
                    <a:lnTo>
                      <a:pt x="1553" y="541"/>
                    </a:lnTo>
                    <a:lnTo>
                      <a:pt x="1592" y="539"/>
                    </a:lnTo>
                    <a:lnTo>
                      <a:pt x="1625" y="539"/>
                    </a:lnTo>
                    <a:lnTo>
                      <a:pt x="1652" y="539"/>
                    </a:lnTo>
                    <a:lnTo>
                      <a:pt x="1670" y="541"/>
                    </a:lnTo>
                    <a:lnTo>
                      <a:pt x="1688" y="543"/>
                    </a:lnTo>
                    <a:lnTo>
                      <a:pt x="1712" y="548"/>
                    </a:lnTo>
                    <a:lnTo>
                      <a:pt x="1743" y="555"/>
                    </a:lnTo>
                    <a:lnTo>
                      <a:pt x="1780" y="564"/>
                    </a:lnTo>
                    <a:lnTo>
                      <a:pt x="1817" y="573"/>
                    </a:lnTo>
                    <a:lnTo>
                      <a:pt x="1859" y="584"/>
                    </a:lnTo>
                    <a:lnTo>
                      <a:pt x="1901" y="595"/>
                    </a:lnTo>
                    <a:lnTo>
                      <a:pt x="1946" y="607"/>
                    </a:lnTo>
                    <a:lnTo>
                      <a:pt x="1987" y="619"/>
                    </a:lnTo>
                    <a:lnTo>
                      <a:pt x="2029" y="630"/>
                    </a:lnTo>
                    <a:lnTo>
                      <a:pt x="2066" y="638"/>
                    </a:lnTo>
                    <a:lnTo>
                      <a:pt x="2102" y="648"/>
                    </a:lnTo>
                    <a:lnTo>
                      <a:pt x="2131" y="657"/>
                    </a:lnTo>
                    <a:lnTo>
                      <a:pt x="2156" y="663"/>
                    </a:lnTo>
                    <a:lnTo>
                      <a:pt x="2172" y="668"/>
                    </a:lnTo>
                    <a:lnTo>
                      <a:pt x="2181" y="672"/>
                    </a:lnTo>
                    <a:lnTo>
                      <a:pt x="2190" y="672"/>
                    </a:lnTo>
                    <a:lnTo>
                      <a:pt x="2207" y="672"/>
                    </a:lnTo>
                    <a:lnTo>
                      <a:pt x="2232" y="672"/>
                    </a:lnTo>
                    <a:lnTo>
                      <a:pt x="2263" y="673"/>
                    </a:lnTo>
                    <a:lnTo>
                      <a:pt x="2298" y="673"/>
                    </a:lnTo>
                    <a:lnTo>
                      <a:pt x="2339" y="674"/>
                    </a:lnTo>
                    <a:lnTo>
                      <a:pt x="2380" y="674"/>
                    </a:lnTo>
                    <a:lnTo>
                      <a:pt x="2423" y="675"/>
                    </a:lnTo>
                    <a:lnTo>
                      <a:pt x="2465" y="675"/>
                    </a:lnTo>
                    <a:lnTo>
                      <a:pt x="2506" y="675"/>
                    </a:lnTo>
                    <a:lnTo>
                      <a:pt x="2544" y="675"/>
                    </a:lnTo>
                    <a:lnTo>
                      <a:pt x="2579" y="675"/>
                    </a:lnTo>
                    <a:lnTo>
                      <a:pt x="2607" y="675"/>
                    </a:lnTo>
                    <a:lnTo>
                      <a:pt x="2629" y="675"/>
                    </a:lnTo>
                    <a:lnTo>
                      <a:pt x="2643" y="675"/>
                    </a:lnTo>
                    <a:lnTo>
                      <a:pt x="2650" y="676"/>
                    </a:lnTo>
                    <a:lnTo>
                      <a:pt x="2647" y="676"/>
                    </a:lnTo>
                    <a:lnTo>
                      <a:pt x="2641" y="678"/>
                    </a:lnTo>
                    <a:lnTo>
                      <a:pt x="2633" y="682"/>
                    </a:lnTo>
                    <a:lnTo>
                      <a:pt x="2622" y="687"/>
                    </a:lnTo>
                    <a:lnTo>
                      <a:pt x="2607" y="693"/>
                    </a:lnTo>
                    <a:lnTo>
                      <a:pt x="2591" y="700"/>
                    </a:lnTo>
                    <a:lnTo>
                      <a:pt x="2571" y="708"/>
                    </a:lnTo>
                    <a:lnTo>
                      <a:pt x="2550" y="718"/>
                    </a:lnTo>
                    <a:lnTo>
                      <a:pt x="2526" y="727"/>
                    </a:lnTo>
                    <a:lnTo>
                      <a:pt x="2501" y="737"/>
                    </a:lnTo>
                    <a:lnTo>
                      <a:pt x="2473" y="747"/>
                    </a:lnTo>
                    <a:lnTo>
                      <a:pt x="2444" y="758"/>
                    </a:lnTo>
                    <a:lnTo>
                      <a:pt x="2413" y="768"/>
                    </a:lnTo>
                    <a:lnTo>
                      <a:pt x="2383" y="778"/>
                    </a:lnTo>
                    <a:lnTo>
                      <a:pt x="2351" y="788"/>
                    </a:lnTo>
                    <a:lnTo>
                      <a:pt x="2319" y="799"/>
                    </a:lnTo>
                    <a:lnTo>
                      <a:pt x="2287" y="809"/>
                    </a:lnTo>
                    <a:lnTo>
                      <a:pt x="2260" y="818"/>
                    </a:lnTo>
                    <a:lnTo>
                      <a:pt x="2233" y="824"/>
                    </a:lnTo>
                    <a:lnTo>
                      <a:pt x="2211" y="833"/>
                    </a:lnTo>
                    <a:lnTo>
                      <a:pt x="2189" y="839"/>
                    </a:lnTo>
                    <a:lnTo>
                      <a:pt x="2170" y="845"/>
                    </a:lnTo>
                    <a:lnTo>
                      <a:pt x="2152" y="851"/>
                    </a:lnTo>
                    <a:lnTo>
                      <a:pt x="2135" y="856"/>
                    </a:lnTo>
                    <a:lnTo>
                      <a:pt x="2117" y="861"/>
                    </a:lnTo>
                    <a:lnTo>
                      <a:pt x="2102" y="865"/>
                    </a:lnTo>
                    <a:lnTo>
                      <a:pt x="2083" y="867"/>
                    </a:lnTo>
                    <a:lnTo>
                      <a:pt x="2066" y="871"/>
                    </a:lnTo>
                    <a:lnTo>
                      <a:pt x="2045" y="872"/>
                    </a:lnTo>
                    <a:lnTo>
                      <a:pt x="2024" y="874"/>
                    </a:lnTo>
                    <a:lnTo>
                      <a:pt x="2001" y="874"/>
                    </a:lnTo>
                    <a:lnTo>
                      <a:pt x="1977" y="874"/>
                    </a:lnTo>
                    <a:lnTo>
                      <a:pt x="1946" y="874"/>
                    </a:lnTo>
                    <a:lnTo>
                      <a:pt x="1910" y="872"/>
                    </a:lnTo>
                    <a:lnTo>
                      <a:pt x="1869" y="867"/>
                    </a:lnTo>
                    <a:lnTo>
                      <a:pt x="1826" y="862"/>
                    </a:lnTo>
                    <a:lnTo>
                      <a:pt x="1778" y="855"/>
                    </a:lnTo>
                    <a:lnTo>
                      <a:pt x="1729" y="848"/>
                    </a:lnTo>
                    <a:lnTo>
                      <a:pt x="1678" y="841"/>
                    </a:lnTo>
                    <a:lnTo>
                      <a:pt x="1630" y="834"/>
                    </a:lnTo>
                    <a:lnTo>
                      <a:pt x="1579" y="824"/>
                    </a:lnTo>
                    <a:lnTo>
                      <a:pt x="1532" y="818"/>
                    </a:lnTo>
                    <a:lnTo>
                      <a:pt x="1488" y="810"/>
                    </a:lnTo>
                    <a:lnTo>
                      <a:pt x="1450" y="804"/>
                    </a:lnTo>
                    <a:lnTo>
                      <a:pt x="1415" y="799"/>
                    </a:lnTo>
                    <a:lnTo>
                      <a:pt x="1385" y="794"/>
                    </a:lnTo>
                    <a:lnTo>
                      <a:pt x="1363" y="791"/>
                    </a:lnTo>
                    <a:lnTo>
                      <a:pt x="1350" y="791"/>
                    </a:lnTo>
                    <a:lnTo>
                      <a:pt x="1339" y="791"/>
                    </a:lnTo>
                    <a:lnTo>
                      <a:pt x="1329" y="791"/>
                    </a:lnTo>
                    <a:lnTo>
                      <a:pt x="1318" y="791"/>
                    </a:lnTo>
                    <a:lnTo>
                      <a:pt x="1307" y="791"/>
                    </a:lnTo>
                    <a:lnTo>
                      <a:pt x="1293" y="791"/>
                    </a:lnTo>
                    <a:lnTo>
                      <a:pt x="1279" y="791"/>
                    </a:lnTo>
                    <a:lnTo>
                      <a:pt x="1264" y="791"/>
                    </a:lnTo>
                    <a:lnTo>
                      <a:pt x="1247" y="791"/>
                    </a:lnTo>
                    <a:lnTo>
                      <a:pt x="1226" y="790"/>
                    </a:lnTo>
                    <a:lnTo>
                      <a:pt x="1205" y="790"/>
                    </a:lnTo>
                    <a:lnTo>
                      <a:pt x="1181" y="790"/>
                    </a:lnTo>
                    <a:lnTo>
                      <a:pt x="1154" y="790"/>
                    </a:lnTo>
                    <a:lnTo>
                      <a:pt x="1124" y="789"/>
                    </a:lnTo>
                    <a:lnTo>
                      <a:pt x="1091" y="788"/>
                    </a:lnTo>
                    <a:lnTo>
                      <a:pt x="1055" y="788"/>
                    </a:lnTo>
                    <a:lnTo>
                      <a:pt x="1016" y="787"/>
                    </a:lnTo>
                    <a:lnTo>
                      <a:pt x="973" y="783"/>
                    </a:lnTo>
                    <a:lnTo>
                      <a:pt x="934" y="783"/>
                    </a:lnTo>
                    <a:lnTo>
                      <a:pt x="895" y="783"/>
                    </a:lnTo>
                    <a:lnTo>
                      <a:pt x="860" y="783"/>
                    </a:lnTo>
                    <a:lnTo>
                      <a:pt x="826" y="782"/>
                    </a:lnTo>
                    <a:lnTo>
                      <a:pt x="794" y="781"/>
                    </a:lnTo>
                    <a:lnTo>
                      <a:pt x="763" y="780"/>
                    </a:lnTo>
                    <a:lnTo>
                      <a:pt x="733" y="780"/>
                    </a:lnTo>
                    <a:lnTo>
                      <a:pt x="705" y="775"/>
                    </a:lnTo>
                    <a:lnTo>
                      <a:pt x="678" y="773"/>
                    </a:lnTo>
                    <a:lnTo>
                      <a:pt x="652" y="767"/>
                    </a:lnTo>
                    <a:lnTo>
                      <a:pt x="629" y="761"/>
                    </a:lnTo>
                    <a:lnTo>
                      <a:pt x="607" y="752"/>
                    </a:lnTo>
                    <a:lnTo>
                      <a:pt x="587" y="741"/>
                    </a:lnTo>
                    <a:lnTo>
                      <a:pt x="568" y="729"/>
                    </a:lnTo>
                    <a:lnTo>
                      <a:pt x="551" y="715"/>
                    </a:lnTo>
                    <a:lnTo>
                      <a:pt x="533" y="697"/>
                    </a:lnTo>
                    <a:lnTo>
                      <a:pt x="515" y="684"/>
                    </a:lnTo>
                    <a:lnTo>
                      <a:pt x="497" y="672"/>
                    </a:lnTo>
                    <a:lnTo>
                      <a:pt x="480" y="663"/>
                    </a:lnTo>
                    <a:lnTo>
                      <a:pt x="461" y="654"/>
                    </a:lnTo>
                    <a:lnTo>
                      <a:pt x="443" y="647"/>
                    </a:lnTo>
                    <a:lnTo>
                      <a:pt x="422" y="641"/>
                    </a:lnTo>
                    <a:lnTo>
                      <a:pt x="404" y="636"/>
                    </a:lnTo>
                    <a:lnTo>
                      <a:pt x="383" y="631"/>
                    </a:lnTo>
                    <a:lnTo>
                      <a:pt x="361" y="626"/>
                    </a:lnTo>
                    <a:lnTo>
                      <a:pt x="339" y="622"/>
                    </a:lnTo>
                    <a:lnTo>
                      <a:pt x="317" y="617"/>
                    </a:lnTo>
                    <a:lnTo>
                      <a:pt x="293" y="612"/>
                    </a:lnTo>
                    <a:lnTo>
                      <a:pt x="269" y="605"/>
                    </a:lnTo>
                    <a:lnTo>
                      <a:pt x="243" y="597"/>
                    </a:lnTo>
                    <a:lnTo>
                      <a:pt x="218" y="590"/>
                    </a:lnTo>
                    <a:lnTo>
                      <a:pt x="191" y="578"/>
                    </a:lnTo>
                    <a:lnTo>
                      <a:pt x="167" y="565"/>
                    </a:lnTo>
                    <a:lnTo>
                      <a:pt x="144" y="550"/>
                    </a:lnTo>
                    <a:lnTo>
                      <a:pt x="124" y="534"/>
                    </a:lnTo>
                    <a:lnTo>
                      <a:pt x="103" y="517"/>
                    </a:lnTo>
                    <a:lnTo>
                      <a:pt x="85" y="498"/>
                    </a:lnTo>
                    <a:lnTo>
                      <a:pt x="69" y="479"/>
                    </a:lnTo>
                    <a:lnTo>
                      <a:pt x="55" y="460"/>
                    </a:lnTo>
                    <a:lnTo>
                      <a:pt x="42" y="441"/>
                    </a:lnTo>
                    <a:lnTo>
                      <a:pt x="31" y="420"/>
                    </a:lnTo>
                    <a:lnTo>
                      <a:pt x="21" y="398"/>
                    </a:lnTo>
                    <a:lnTo>
                      <a:pt x="12" y="380"/>
                    </a:lnTo>
                    <a:lnTo>
                      <a:pt x="6" y="359"/>
                    </a:lnTo>
                    <a:lnTo>
                      <a:pt x="0" y="341"/>
                    </a:lnTo>
                    <a:lnTo>
                      <a:pt x="0" y="323"/>
                    </a:lnTo>
                    <a:lnTo>
                      <a:pt x="0" y="308"/>
                    </a:lnTo>
                    <a:lnTo>
                      <a:pt x="0" y="289"/>
                    </a:lnTo>
                    <a:lnTo>
                      <a:pt x="0" y="268"/>
                    </a:lnTo>
                    <a:lnTo>
                      <a:pt x="0" y="246"/>
                    </a:lnTo>
                    <a:lnTo>
                      <a:pt x="2" y="223"/>
                    </a:lnTo>
                    <a:lnTo>
                      <a:pt x="6" y="196"/>
                    </a:lnTo>
                    <a:lnTo>
                      <a:pt x="10" y="172"/>
                    </a:lnTo>
                    <a:lnTo>
                      <a:pt x="14" y="145"/>
                    </a:lnTo>
                    <a:lnTo>
                      <a:pt x="20" y="121"/>
                    </a:lnTo>
                    <a:lnTo>
                      <a:pt x="23" y="96"/>
                    </a:lnTo>
                    <a:lnTo>
                      <a:pt x="29" y="73"/>
                    </a:lnTo>
                    <a:lnTo>
                      <a:pt x="33" y="54"/>
                    </a:lnTo>
                    <a:lnTo>
                      <a:pt x="38" y="36"/>
                    </a:lnTo>
                    <a:lnTo>
                      <a:pt x="41" y="21"/>
                    </a:lnTo>
                    <a:lnTo>
                      <a:pt x="44" y="10"/>
                    </a:lnTo>
                    <a:lnTo>
                      <a:pt x="45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E9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12"/>
              <p:cNvSpPr>
                <a:spLocks/>
              </p:cNvSpPr>
              <p:nvPr/>
            </p:nvSpPr>
            <p:spPr bwMode="auto">
              <a:xfrm>
                <a:off x="253" y="2857"/>
                <a:ext cx="946" cy="819"/>
              </a:xfrm>
              <a:custGeom>
                <a:avLst/>
                <a:gdLst>
                  <a:gd name="T0" fmla="*/ 1 w 1891"/>
                  <a:gd name="T1" fmla="*/ 0 h 1639"/>
                  <a:gd name="T2" fmla="*/ 2 w 1891"/>
                  <a:gd name="T3" fmla="*/ 0 h 1639"/>
                  <a:gd name="T4" fmla="*/ 2 w 1891"/>
                  <a:gd name="T5" fmla="*/ 0 h 1639"/>
                  <a:gd name="T6" fmla="*/ 2 w 1891"/>
                  <a:gd name="T7" fmla="*/ 0 h 1639"/>
                  <a:gd name="T8" fmla="*/ 1 w 1891"/>
                  <a:gd name="T9" fmla="*/ 0 h 1639"/>
                  <a:gd name="T10" fmla="*/ 1 w 1891"/>
                  <a:gd name="T11" fmla="*/ 0 h 1639"/>
                  <a:gd name="T12" fmla="*/ 1 w 1891"/>
                  <a:gd name="T13" fmla="*/ 1 h 1639"/>
                  <a:gd name="T14" fmla="*/ 2 w 1891"/>
                  <a:gd name="T15" fmla="*/ 1 h 1639"/>
                  <a:gd name="T16" fmla="*/ 3 w 1891"/>
                  <a:gd name="T17" fmla="*/ 1 h 1639"/>
                  <a:gd name="T18" fmla="*/ 3 w 1891"/>
                  <a:gd name="T19" fmla="*/ 1 h 1639"/>
                  <a:gd name="T20" fmla="*/ 3 w 1891"/>
                  <a:gd name="T21" fmla="*/ 1 h 1639"/>
                  <a:gd name="T22" fmla="*/ 1 w 1891"/>
                  <a:gd name="T23" fmla="*/ 2 h 1639"/>
                  <a:gd name="T24" fmla="*/ 1 w 1891"/>
                  <a:gd name="T25" fmla="*/ 2 h 1639"/>
                  <a:gd name="T26" fmla="*/ 3 w 1891"/>
                  <a:gd name="T27" fmla="*/ 2 h 1639"/>
                  <a:gd name="T28" fmla="*/ 4 w 1891"/>
                  <a:gd name="T29" fmla="*/ 2 h 1639"/>
                  <a:gd name="T30" fmla="*/ 4 w 1891"/>
                  <a:gd name="T31" fmla="*/ 2 h 1639"/>
                  <a:gd name="T32" fmla="*/ 3 w 1891"/>
                  <a:gd name="T33" fmla="*/ 3 h 1639"/>
                  <a:gd name="T34" fmla="*/ 1 w 1891"/>
                  <a:gd name="T35" fmla="*/ 2 h 1639"/>
                  <a:gd name="T36" fmla="*/ 1 w 1891"/>
                  <a:gd name="T37" fmla="*/ 2 h 1639"/>
                  <a:gd name="T38" fmla="*/ 1 w 1891"/>
                  <a:gd name="T39" fmla="*/ 1 h 1639"/>
                  <a:gd name="T40" fmla="*/ 3 w 1891"/>
                  <a:gd name="T41" fmla="*/ 1 h 1639"/>
                  <a:gd name="T42" fmla="*/ 3 w 1891"/>
                  <a:gd name="T43" fmla="*/ 1 h 1639"/>
                  <a:gd name="T44" fmla="*/ 2 w 1891"/>
                  <a:gd name="T45" fmla="*/ 1 h 1639"/>
                  <a:gd name="T46" fmla="*/ 1 w 1891"/>
                  <a:gd name="T47" fmla="*/ 1 h 1639"/>
                  <a:gd name="T48" fmla="*/ 0 w 1891"/>
                  <a:gd name="T49" fmla="*/ 1 h 1639"/>
                  <a:gd name="T50" fmla="*/ 1 w 1891"/>
                  <a:gd name="T51" fmla="*/ 0 h 1639"/>
                  <a:gd name="T52" fmla="*/ 1 w 1891"/>
                  <a:gd name="T53" fmla="*/ 0 h 1639"/>
                  <a:gd name="T54" fmla="*/ 2 w 1891"/>
                  <a:gd name="T55" fmla="*/ 0 h 1639"/>
                  <a:gd name="T56" fmla="*/ 2 w 1891"/>
                  <a:gd name="T57" fmla="*/ 0 h 1639"/>
                  <a:gd name="T58" fmla="*/ 2 w 1891"/>
                  <a:gd name="T59" fmla="*/ 0 h 1639"/>
                  <a:gd name="T60" fmla="*/ 1 w 1891"/>
                  <a:gd name="T61" fmla="*/ 0 h 1639"/>
                  <a:gd name="T62" fmla="*/ 1 w 1891"/>
                  <a:gd name="T63" fmla="*/ 0 h 1639"/>
                  <a:gd name="T64" fmla="*/ 1 w 1891"/>
                  <a:gd name="T65" fmla="*/ 0 h 16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91"/>
                  <a:gd name="T100" fmla="*/ 0 h 1639"/>
                  <a:gd name="T101" fmla="*/ 1891 w 1891"/>
                  <a:gd name="T102" fmla="*/ 1639 h 16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91" h="1639">
                    <a:moveTo>
                      <a:pt x="151" y="0"/>
                    </a:moveTo>
                    <a:lnTo>
                      <a:pt x="303" y="0"/>
                    </a:lnTo>
                    <a:lnTo>
                      <a:pt x="551" y="0"/>
                    </a:lnTo>
                    <a:lnTo>
                      <a:pt x="739" y="6"/>
                    </a:lnTo>
                    <a:lnTo>
                      <a:pt x="831" y="52"/>
                    </a:lnTo>
                    <a:lnTo>
                      <a:pt x="840" y="131"/>
                    </a:lnTo>
                    <a:lnTo>
                      <a:pt x="812" y="187"/>
                    </a:lnTo>
                    <a:lnTo>
                      <a:pt x="749" y="249"/>
                    </a:lnTo>
                    <a:lnTo>
                      <a:pt x="469" y="353"/>
                    </a:lnTo>
                    <a:lnTo>
                      <a:pt x="218" y="422"/>
                    </a:lnTo>
                    <a:lnTo>
                      <a:pt x="174" y="453"/>
                    </a:lnTo>
                    <a:lnTo>
                      <a:pt x="174" y="498"/>
                    </a:lnTo>
                    <a:lnTo>
                      <a:pt x="203" y="541"/>
                    </a:lnTo>
                    <a:lnTo>
                      <a:pt x="279" y="568"/>
                    </a:lnTo>
                    <a:lnTo>
                      <a:pt x="410" y="578"/>
                    </a:lnTo>
                    <a:lnTo>
                      <a:pt x="671" y="603"/>
                    </a:lnTo>
                    <a:lnTo>
                      <a:pt x="967" y="623"/>
                    </a:lnTo>
                    <a:lnTo>
                      <a:pt x="1147" y="656"/>
                    </a:lnTo>
                    <a:lnTo>
                      <a:pt x="1292" y="696"/>
                    </a:lnTo>
                    <a:lnTo>
                      <a:pt x="1343" y="763"/>
                    </a:lnTo>
                    <a:lnTo>
                      <a:pt x="1345" y="853"/>
                    </a:lnTo>
                    <a:lnTo>
                      <a:pt x="1282" y="918"/>
                    </a:lnTo>
                    <a:lnTo>
                      <a:pt x="285" y="1126"/>
                    </a:lnTo>
                    <a:lnTo>
                      <a:pt x="257" y="1141"/>
                    </a:lnTo>
                    <a:lnTo>
                      <a:pt x="261" y="1163"/>
                    </a:lnTo>
                    <a:lnTo>
                      <a:pt x="310" y="1186"/>
                    </a:lnTo>
                    <a:lnTo>
                      <a:pt x="1020" y="1180"/>
                    </a:lnTo>
                    <a:lnTo>
                      <a:pt x="1248" y="1134"/>
                    </a:lnTo>
                    <a:lnTo>
                      <a:pt x="1891" y="1000"/>
                    </a:lnTo>
                    <a:lnTo>
                      <a:pt x="1855" y="1066"/>
                    </a:lnTo>
                    <a:lnTo>
                      <a:pt x="1697" y="1116"/>
                    </a:lnTo>
                    <a:lnTo>
                      <a:pt x="1593" y="1203"/>
                    </a:lnTo>
                    <a:lnTo>
                      <a:pt x="1525" y="1317"/>
                    </a:lnTo>
                    <a:lnTo>
                      <a:pt x="1503" y="1639"/>
                    </a:lnTo>
                    <a:lnTo>
                      <a:pt x="206" y="1330"/>
                    </a:lnTo>
                    <a:lnTo>
                      <a:pt x="45" y="1170"/>
                    </a:lnTo>
                    <a:lnTo>
                      <a:pt x="60" y="1097"/>
                    </a:lnTo>
                    <a:lnTo>
                      <a:pt x="134" y="1031"/>
                    </a:lnTo>
                    <a:lnTo>
                      <a:pt x="191" y="997"/>
                    </a:lnTo>
                    <a:lnTo>
                      <a:pt x="419" y="953"/>
                    </a:lnTo>
                    <a:lnTo>
                      <a:pt x="850" y="878"/>
                    </a:lnTo>
                    <a:lnTo>
                      <a:pt x="1028" y="847"/>
                    </a:lnTo>
                    <a:lnTo>
                      <a:pt x="1075" y="811"/>
                    </a:lnTo>
                    <a:lnTo>
                      <a:pt x="1071" y="785"/>
                    </a:lnTo>
                    <a:lnTo>
                      <a:pt x="989" y="738"/>
                    </a:lnTo>
                    <a:lnTo>
                      <a:pt x="780" y="708"/>
                    </a:lnTo>
                    <a:lnTo>
                      <a:pt x="400" y="670"/>
                    </a:lnTo>
                    <a:lnTo>
                      <a:pt x="211" y="658"/>
                    </a:lnTo>
                    <a:lnTo>
                      <a:pt x="43" y="603"/>
                    </a:lnTo>
                    <a:lnTo>
                      <a:pt x="0" y="531"/>
                    </a:lnTo>
                    <a:lnTo>
                      <a:pt x="6" y="469"/>
                    </a:lnTo>
                    <a:lnTo>
                      <a:pt x="55" y="394"/>
                    </a:lnTo>
                    <a:lnTo>
                      <a:pt x="155" y="333"/>
                    </a:lnTo>
                    <a:lnTo>
                      <a:pt x="309" y="300"/>
                    </a:lnTo>
                    <a:lnTo>
                      <a:pt x="582" y="242"/>
                    </a:lnTo>
                    <a:lnTo>
                      <a:pt x="730" y="185"/>
                    </a:lnTo>
                    <a:lnTo>
                      <a:pt x="768" y="141"/>
                    </a:lnTo>
                    <a:lnTo>
                      <a:pt x="764" y="107"/>
                    </a:lnTo>
                    <a:lnTo>
                      <a:pt x="735" y="68"/>
                    </a:lnTo>
                    <a:lnTo>
                      <a:pt x="674" y="47"/>
                    </a:lnTo>
                    <a:lnTo>
                      <a:pt x="528" y="41"/>
                    </a:lnTo>
                    <a:lnTo>
                      <a:pt x="352" y="37"/>
                    </a:lnTo>
                    <a:lnTo>
                      <a:pt x="196" y="33"/>
                    </a:lnTo>
                    <a:lnTo>
                      <a:pt x="125" y="33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E9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13"/>
              <p:cNvSpPr>
                <a:spLocks/>
              </p:cNvSpPr>
              <p:nvPr/>
            </p:nvSpPr>
            <p:spPr bwMode="auto">
              <a:xfrm>
                <a:off x="268" y="3383"/>
                <a:ext cx="1170" cy="387"/>
              </a:xfrm>
              <a:custGeom>
                <a:avLst/>
                <a:gdLst>
                  <a:gd name="T0" fmla="*/ 0 w 2342"/>
                  <a:gd name="T1" fmla="*/ 0 h 775"/>
                  <a:gd name="T2" fmla="*/ 0 w 2342"/>
                  <a:gd name="T3" fmla="*/ 0 h 775"/>
                  <a:gd name="T4" fmla="*/ 0 w 2342"/>
                  <a:gd name="T5" fmla="*/ 0 h 775"/>
                  <a:gd name="T6" fmla="*/ 0 w 2342"/>
                  <a:gd name="T7" fmla="*/ 0 h 775"/>
                  <a:gd name="T8" fmla="*/ 0 w 2342"/>
                  <a:gd name="T9" fmla="*/ 0 h 775"/>
                  <a:gd name="T10" fmla="*/ 0 w 2342"/>
                  <a:gd name="T11" fmla="*/ 0 h 775"/>
                  <a:gd name="T12" fmla="*/ 0 w 2342"/>
                  <a:gd name="T13" fmla="*/ 0 h 775"/>
                  <a:gd name="T14" fmla="*/ 0 w 2342"/>
                  <a:gd name="T15" fmla="*/ 0 h 775"/>
                  <a:gd name="T16" fmla="*/ 1 w 2342"/>
                  <a:gd name="T17" fmla="*/ 0 h 775"/>
                  <a:gd name="T18" fmla="*/ 1 w 2342"/>
                  <a:gd name="T19" fmla="*/ 0 h 775"/>
                  <a:gd name="T20" fmla="*/ 0 w 2342"/>
                  <a:gd name="T21" fmla="*/ 0 h 775"/>
                  <a:gd name="T22" fmla="*/ 1 w 2342"/>
                  <a:gd name="T23" fmla="*/ 0 h 775"/>
                  <a:gd name="T24" fmla="*/ 1 w 2342"/>
                  <a:gd name="T25" fmla="*/ 0 h 775"/>
                  <a:gd name="T26" fmla="*/ 1 w 2342"/>
                  <a:gd name="T27" fmla="*/ 0 h 775"/>
                  <a:gd name="T28" fmla="*/ 1 w 2342"/>
                  <a:gd name="T29" fmla="*/ 0 h 775"/>
                  <a:gd name="T30" fmla="*/ 1 w 2342"/>
                  <a:gd name="T31" fmla="*/ 0 h 775"/>
                  <a:gd name="T32" fmla="*/ 1 w 2342"/>
                  <a:gd name="T33" fmla="*/ 0 h 775"/>
                  <a:gd name="T34" fmla="*/ 1 w 2342"/>
                  <a:gd name="T35" fmla="*/ 0 h 775"/>
                  <a:gd name="T36" fmla="*/ 1 w 2342"/>
                  <a:gd name="T37" fmla="*/ 0 h 775"/>
                  <a:gd name="T38" fmla="*/ 1 w 2342"/>
                  <a:gd name="T39" fmla="*/ 0 h 775"/>
                  <a:gd name="T40" fmla="*/ 1 w 2342"/>
                  <a:gd name="T41" fmla="*/ 0 h 775"/>
                  <a:gd name="T42" fmla="*/ 1 w 2342"/>
                  <a:gd name="T43" fmla="*/ 0 h 775"/>
                  <a:gd name="T44" fmla="*/ 1 w 2342"/>
                  <a:gd name="T45" fmla="*/ 0 h 775"/>
                  <a:gd name="T46" fmla="*/ 1 w 2342"/>
                  <a:gd name="T47" fmla="*/ 0 h 775"/>
                  <a:gd name="T48" fmla="*/ 1 w 2342"/>
                  <a:gd name="T49" fmla="*/ 0 h 775"/>
                  <a:gd name="T50" fmla="*/ 2 w 2342"/>
                  <a:gd name="T51" fmla="*/ 0 h 775"/>
                  <a:gd name="T52" fmla="*/ 2 w 2342"/>
                  <a:gd name="T53" fmla="*/ 0 h 775"/>
                  <a:gd name="T54" fmla="*/ 1 w 2342"/>
                  <a:gd name="T55" fmla="*/ 0 h 775"/>
                  <a:gd name="T56" fmla="*/ 2 w 2342"/>
                  <a:gd name="T57" fmla="*/ 0 h 775"/>
                  <a:gd name="T58" fmla="*/ 2 w 2342"/>
                  <a:gd name="T59" fmla="*/ 0 h 775"/>
                  <a:gd name="T60" fmla="*/ 2 w 2342"/>
                  <a:gd name="T61" fmla="*/ 0 h 775"/>
                  <a:gd name="T62" fmla="*/ 2 w 2342"/>
                  <a:gd name="T63" fmla="*/ 0 h 775"/>
                  <a:gd name="T64" fmla="*/ 2 w 2342"/>
                  <a:gd name="T65" fmla="*/ 0 h 775"/>
                  <a:gd name="T66" fmla="*/ 2 w 2342"/>
                  <a:gd name="T67" fmla="*/ 0 h 775"/>
                  <a:gd name="T68" fmla="*/ 2 w 2342"/>
                  <a:gd name="T69" fmla="*/ 0 h 775"/>
                  <a:gd name="T70" fmla="*/ 2 w 2342"/>
                  <a:gd name="T71" fmla="*/ 0 h 775"/>
                  <a:gd name="T72" fmla="*/ 3 w 2342"/>
                  <a:gd name="T73" fmla="*/ 0 h 775"/>
                  <a:gd name="T74" fmla="*/ 3 w 2342"/>
                  <a:gd name="T75" fmla="*/ 0 h 775"/>
                  <a:gd name="T76" fmla="*/ 3 w 2342"/>
                  <a:gd name="T77" fmla="*/ 0 h 775"/>
                  <a:gd name="T78" fmla="*/ 3 w 2342"/>
                  <a:gd name="T79" fmla="*/ 1 h 775"/>
                  <a:gd name="T80" fmla="*/ 3 w 2342"/>
                  <a:gd name="T81" fmla="*/ 1 h 775"/>
                  <a:gd name="T82" fmla="*/ 3 w 2342"/>
                  <a:gd name="T83" fmla="*/ 1 h 775"/>
                  <a:gd name="T84" fmla="*/ 3 w 2342"/>
                  <a:gd name="T85" fmla="*/ 1 h 775"/>
                  <a:gd name="T86" fmla="*/ 4 w 2342"/>
                  <a:gd name="T87" fmla="*/ 1 h 775"/>
                  <a:gd name="T88" fmla="*/ 4 w 2342"/>
                  <a:gd name="T89" fmla="*/ 1 h 775"/>
                  <a:gd name="T90" fmla="*/ 4 w 2342"/>
                  <a:gd name="T91" fmla="*/ 0 h 775"/>
                  <a:gd name="T92" fmla="*/ 4 w 2342"/>
                  <a:gd name="T93" fmla="*/ 0 h 775"/>
                  <a:gd name="T94" fmla="*/ 4 w 2342"/>
                  <a:gd name="T95" fmla="*/ 0 h 775"/>
                  <a:gd name="T96" fmla="*/ 4 w 2342"/>
                  <a:gd name="T97" fmla="*/ 0 h 775"/>
                  <a:gd name="T98" fmla="*/ 4 w 2342"/>
                  <a:gd name="T99" fmla="*/ 1 h 775"/>
                  <a:gd name="T100" fmla="*/ 4 w 2342"/>
                  <a:gd name="T101" fmla="*/ 1 h 775"/>
                  <a:gd name="T102" fmla="*/ 0 w 2342"/>
                  <a:gd name="T103" fmla="*/ 0 h 775"/>
                  <a:gd name="T104" fmla="*/ 0 w 2342"/>
                  <a:gd name="T105" fmla="*/ 0 h 775"/>
                  <a:gd name="T106" fmla="*/ 0 w 2342"/>
                  <a:gd name="T107" fmla="*/ 0 h 775"/>
                  <a:gd name="T108" fmla="*/ 0 w 2342"/>
                  <a:gd name="T109" fmla="*/ 0 h 775"/>
                  <a:gd name="T110" fmla="*/ 0 w 2342"/>
                  <a:gd name="T111" fmla="*/ 0 h 7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342"/>
                  <a:gd name="T169" fmla="*/ 0 h 775"/>
                  <a:gd name="T170" fmla="*/ 2342 w 2342"/>
                  <a:gd name="T171" fmla="*/ 775 h 77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342" h="775">
                    <a:moveTo>
                      <a:pt x="80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6"/>
                    </a:lnTo>
                    <a:lnTo>
                      <a:pt x="68" y="14"/>
                    </a:lnTo>
                    <a:lnTo>
                      <a:pt x="62" y="19"/>
                    </a:lnTo>
                    <a:lnTo>
                      <a:pt x="57" y="28"/>
                    </a:lnTo>
                    <a:lnTo>
                      <a:pt x="52" y="37"/>
                    </a:lnTo>
                    <a:lnTo>
                      <a:pt x="49" y="49"/>
                    </a:lnTo>
                    <a:lnTo>
                      <a:pt x="44" y="60"/>
                    </a:lnTo>
                    <a:lnTo>
                      <a:pt x="42" y="72"/>
                    </a:lnTo>
                    <a:lnTo>
                      <a:pt x="41" y="86"/>
                    </a:lnTo>
                    <a:lnTo>
                      <a:pt x="44" y="100"/>
                    </a:lnTo>
                    <a:lnTo>
                      <a:pt x="47" y="113"/>
                    </a:lnTo>
                    <a:lnTo>
                      <a:pt x="54" y="128"/>
                    </a:lnTo>
                    <a:lnTo>
                      <a:pt x="63" y="141"/>
                    </a:lnTo>
                    <a:lnTo>
                      <a:pt x="77" y="154"/>
                    </a:lnTo>
                    <a:lnTo>
                      <a:pt x="92" y="166"/>
                    </a:lnTo>
                    <a:lnTo>
                      <a:pt x="111" y="181"/>
                    </a:lnTo>
                    <a:lnTo>
                      <a:pt x="131" y="193"/>
                    </a:lnTo>
                    <a:lnTo>
                      <a:pt x="153" y="207"/>
                    </a:lnTo>
                    <a:lnTo>
                      <a:pt x="174" y="220"/>
                    </a:lnTo>
                    <a:lnTo>
                      <a:pt x="198" y="233"/>
                    </a:lnTo>
                    <a:lnTo>
                      <a:pt x="220" y="244"/>
                    </a:lnTo>
                    <a:lnTo>
                      <a:pt x="244" y="256"/>
                    </a:lnTo>
                    <a:lnTo>
                      <a:pt x="264" y="265"/>
                    </a:lnTo>
                    <a:lnTo>
                      <a:pt x="283" y="274"/>
                    </a:lnTo>
                    <a:lnTo>
                      <a:pt x="302" y="281"/>
                    </a:lnTo>
                    <a:lnTo>
                      <a:pt x="318" y="290"/>
                    </a:lnTo>
                    <a:lnTo>
                      <a:pt x="331" y="295"/>
                    </a:lnTo>
                    <a:lnTo>
                      <a:pt x="341" y="299"/>
                    </a:lnTo>
                    <a:lnTo>
                      <a:pt x="348" y="301"/>
                    </a:lnTo>
                    <a:lnTo>
                      <a:pt x="351" y="302"/>
                    </a:lnTo>
                    <a:lnTo>
                      <a:pt x="304" y="229"/>
                    </a:lnTo>
                    <a:lnTo>
                      <a:pt x="443" y="315"/>
                    </a:lnTo>
                    <a:lnTo>
                      <a:pt x="442" y="311"/>
                    </a:lnTo>
                    <a:lnTo>
                      <a:pt x="439" y="305"/>
                    </a:lnTo>
                    <a:lnTo>
                      <a:pt x="437" y="300"/>
                    </a:lnTo>
                    <a:lnTo>
                      <a:pt x="435" y="296"/>
                    </a:lnTo>
                    <a:lnTo>
                      <a:pt x="432" y="290"/>
                    </a:lnTo>
                    <a:lnTo>
                      <a:pt x="430" y="285"/>
                    </a:lnTo>
                    <a:lnTo>
                      <a:pt x="425" y="278"/>
                    </a:lnTo>
                    <a:lnTo>
                      <a:pt x="421" y="270"/>
                    </a:lnTo>
                    <a:lnTo>
                      <a:pt x="415" y="264"/>
                    </a:lnTo>
                    <a:lnTo>
                      <a:pt x="409" y="257"/>
                    </a:lnTo>
                    <a:lnTo>
                      <a:pt x="402" y="250"/>
                    </a:lnTo>
                    <a:lnTo>
                      <a:pt x="395" y="244"/>
                    </a:lnTo>
                    <a:lnTo>
                      <a:pt x="386" y="237"/>
                    </a:lnTo>
                    <a:lnTo>
                      <a:pt x="379" y="232"/>
                    </a:lnTo>
                    <a:lnTo>
                      <a:pt x="383" y="232"/>
                    </a:lnTo>
                    <a:lnTo>
                      <a:pt x="387" y="233"/>
                    </a:lnTo>
                    <a:lnTo>
                      <a:pt x="396" y="235"/>
                    </a:lnTo>
                    <a:lnTo>
                      <a:pt x="404" y="238"/>
                    </a:lnTo>
                    <a:lnTo>
                      <a:pt x="415" y="243"/>
                    </a:lnTo>
                    <a:lnTo>
                      <a:pt x="427" y="246"/>
                    </a:lnTo>
                    <a:lnTo>
                      <a:pt x="442" y="253"/>
                    </a:lnTo>
                    <a:lnTo>
                      <a:pt x="454" y="257"/>
                    </a:lnTo>
                    <a:lnTo>
                      <a:pt x="469" y="265"/>
                    </a:lnTo>
                    <a:lnTo>
                      <a:pt x="485" y="273"/>
                    </a:lnTo>
                    <a:lnTo>
                      <a:pt x="499" y="281"/>
                    </a:lnTo>
                    <a:lnTo>
                      <a:pt x="513" y="291"/>
                    </a:lnTo>
                    <a:lnTo>
                      <a:pt x="529" y="302"/>
                    </a:lnTo>
                    <a:lnTo>
                      <a:pt x="543" y="315"/>
                    </a:lnTo>
                    <a:lnTo>
                      <a:pt x="558" y="329"/>
                    </a:lnTo>
                    <a:lnTo>
                      <a:pt x="557" y="326"/>
                    </a:lnTo>
                    <a:lnTo>
                      <a:pt x="554" y="317"/>
                    </a:lnTo>
                    <a:lnTo>
                      <a:pt x="551" y="310"/>
                    </a:lnTo>
                    <a:lnTo>
                      <a:pt x="548" y="304"/>
                    </a:lnTo>
                    <a:lnTo>
                      <a:pt x="545" y="297"/>
                    </a:lnTo>
                    <a:lnTo>
                      <a:pt x="542" y="290"/>
                    </a:lnTo>
                    <a:lnTo>
                      <a:pt x="537" y="281"/>
                    </a:lnTo>
                    <a:lnTo>
                      <a:pt x="532" y="275"/>
                    </a:lnTo>
                    <a:lnTo>
                      <a:pt x="526" y="267"/>
                    </a:lnTo>
                    <a:lnTo>
                      <a:pt x="521" y="260"/>
                    </a:lnTo>
                    <a:lnTo>
                      <a:pt x="513" y="255"/>
                    </a:lnTo>
                    <a:lnTo>
                      <a:pt x="507" y="249"/>
                    </a:lnTo>
                    <a:lnTo>
                      <a:pt x="492" y="243"/>
                    </a:lnTo>
                    <a:lnTo>
                      <a:pt x="501" y="244"/>
                    </a:lnTo>
                    <a:lnTo>
                      <a:pt x="511" y="248"/>
                    </a:lnTo>
                    <a:lnTo>
                      <a:pt x="523" y="254"/>
                    </a:lnTo>
                    <a:lnTo>
                      <a:pt x="533" y="260"/>
                    </a:lnTo>
                    <a:lnTo>
                      <a:pt x="547" y="267"/>
                    </a:lnTo>
                    <a:lnTo>
                      <a:pt x="562" y="276"/>
                    </a:lnTo>
                    <a:lnTo>
                      <a:pt x="576" y="283"/>
                    </a:lnTo>
                    <a:lnTo>
                      <a:pt x="592" y="292"/>
                    </a:lnTo>
                    <a:lnTo>
                      <a:pt x="607" y="302"/>
                    </a:lnTo>
                    <a:lnTo>
                      <a:pt x="624" y="315"/>
                    </a:lnTo>
                    <a:lnTo>
                      <a:pt x="637" y="326"/>
                    </a:lnTo>
                    <a:lnTo>
                      <a:pt x="653" y="339"/>
                    </a:lnTo>
                    <a:lnTo>
                      <a:pt x="667" y="352"/>
                    </a:lnTo>
                    <a:lnTo>
                      <a:pt x="680" y="368"/>
                    </a:lnTo>
                    <a:lnTo>
                      <a:pt x="678" y="363"/>
                    </a:lnTo>
                    <a:lnTo>
                      <a:pt x="675" y="356"/>
                    </a:lnTo>
                    <a:lnTo>
                      <a:pt x="671" y="350"/>
                    </a:lnTo>
                    <a:lnTo>
                      <a:pt x="669" y="343"/>
                    </a:lnTo>
                    <a:lnTo>
                      <a:pt x="665" y="337"/>
                    </a:lnTo>
                    <a:lnTo>
                      <a:pt x="662" y="329"/>
                    </a:lnTo>
                    <a:lnTo>
                      <a:pt x="657" y="320"/>
                    </a:lnTo>
                    <a:lnTo>
                      <a:pt x="652" y="312"/>
                    </a:lnTo>
                    <a:lnTo>
                      <a:pt x="646" y="304"/>
                    </a:lnTo>
                    <a:lnTo>
                      <a:pt x="641" y="296"/>
                    </a:lnTo>
                    <a:lnTo>
                      <a:pt x="633" y="288"/>
                    </a:lnTo>
                    <a:lnTo>
                      <a:pt x="625" y="280"/>
                    </a:lnTo>
                    <a:lnTo>
                      <a:pt x="617" y="275"/>
                    </a:lnTo>
                    <a:lnTo>
                      <a:pt x="611" y="269"/>
                    </a:lnTo>
                    <a:lnTo>
                      <a:pt x="612" y="269"/>
                    </a:lnTo>
                    <a:lnTo>
                      <a:pt x="615" y="271"/>
                    </a:lnTo>
                    <a:lnTo>
                      <a:pt x="623" y="274"/>
                    </a:lnTo>
                    <a:lnTo>
                      <a:pt x="633" y="278"/>
                    </a:lnTo>
                    <a:lnTo>
                      <a:pt x="644" y="281"/>
                    </a:lnTo>
                    <a:lnTo>
                      <a:pt x="657" y="288"/>
                    </a:lnTo>
                    <a:lnTo>
                      <a:pt x="670" y="294"/>
                    </a:lnTo>
                    <a:lnTo>
                      <a:pt x="686" y="302"/>
                    </a:lnTo>
                    <a:lnTo>
                      <a:pt x="701" y="309"/>
                    </a:lnTo>
                    <a:lnTo>
                      <a:pt x="716" y="317"/>
                    </a:lnTo>
                    <a:lnTo>
                      <a:pt x="731" y="326"/>
                    </a:lnTo>
                    <a:lnTo>
                      <a:pt x="747" y="337"/>
                    </a:lnTo>
                    <a:lnTo>
                      <a:pt x="761" y="347"/>
                    </a:lnTo>
                    <a:lnTo>
                      <a:pt x="773" y="358"/>
                    </a:lnTo>
                    <a:lnTo>
                      <a:pt x="784" y="369"/>
                    </a:lnTo>
                    <a:lnTo>
                      <a:pt x="795" y="381"/>
                    </a:lnTo>
                    <a:lnTo>
                      <a:pt x="793" y="377"/>
                    </a:lnTo>
                    <a:lnTo>
                      <a:pt x="790" y="369"/>
                    </a:lnTo>
                    <a:lnTo>
                      <a:pt x="785" y="361"/>
                    </a:lnTo>
                    <a:lnTo>
                      <a:pt x="783" y="356"/>
                    </a:lnTo>
                    <a:lnTo>
                      <a:pt x="779" y="349"/>
                    </a:lnTo>
                    <a:lnTo>
                      <a:pt x="775" y="341"/>
                    </a:lnTo>
                    <a:lnTo>
                      <a:pt x="770" y="332"/>
                    </a:lnTo>
                    <a:lnTo>
                      <a:pt x="764" y="325"/>
                    </a:lnTo>
                    <a:lnTo>
                      <a:pt x="759" y="316"/>
                    </a:lnTo>
                    <a:lnTo>
                      <a:pt x="752" y="309"/>
                    </a:lnTo>
                    <a:lnTo>
                      <a:pt x="746" y="302"/>
                    </a:lnTo>
                    <a:lnTo>
                      <a:pt x="739" y="296"/>
                    </a:lnTo>
                    <a:lnTo>
                      <a:pt x="730" y="290"/>
                    </a:lnTo>
                    <a:lnTo>
                      <a:pt x="723" y="286"/>
                    </a:lnTo>
                    <a:lnTo>
                      <a:pt x="725" y="286"/>
                    </a:lnTo>
                    <a:lnTo>
                      <a:pt x="729" y="288"/>
                    </a:lnTo>
                    <a:lnTo>
                      <a:pt x="737" y="291"/>
                    </a:lnTo>
                    <a:lnTo>
                      <a:pt x="747" y="296"/>
                    </a:lnTo>
                    <a:lnTo>
                      <a:pt x="758" y="301"/>
                    </a:lnTo>
                    <a:lnTo>
                      <a:pt x="772" y="308"/>
                    </a:lnTo>
                    <a:lnTo>
                      <a:pt x="786" y="315"/>
                    </a:lnTo>
                    <a:lnTo>
                      <a:pt x="804" y="325"/>
                    </a:lnTo>
                    <a:lnTo>
                      <a:pt x="819" y="332"/>
                    </a:lnTo>
                    <a:lnTo>
                      <a:pt x="837" y="342"/>
                    </a:lnTo>
                    <a:lnTo>
                      <a:pt x="854" y="352"/>
                    </a:lnTo>
                    <a:lnTo>
                      <a:pt x="870" y="363"/>
                    </a:lnTo>
                    <a:lnTo>
                      <a:pt x="886" y="374"/>
                    </a:lnTo>
                    <a:lnTo>
                      <a:pt x="900" y="386"/>
                    </a:lnTo>
                    <a:lnTo>
                      <a:pt x="914" y="399"/>
                    </a:lnTo>
                    <a:lnTo>
                      <a:pt x="926" y="411"/>
                    </a:lnTo>
                    <a:lnTo>
                      <a:pt x="925" y="409"/>
                    </a:lnTo>
                    <a:lnTo>
                      <a:pt x="922" y="406"/>
                    </a:lnTo>
                    <a:lnTo>
                      <a:pt x="920" y="401"/>
                    </a:lnTo>
                    <a:lnTo>
                      <a:pt x="918" y="396"/>
                    </a:lnTo>
                    <a:lnTo>
                      <a:pt x="912" y="388"/>
                    </a:lnTo>
                    <a:lnTo>
                      <a:pt x="909" y="380"/>
                    </a:lnTo>
                    <a:lnTo>
                      <a:pt x="903" y="371"/>
                    </a:lnTo>
                    <a:lnTo>
                      <a:pt x="898" y="362"/>
                    </a:lnTo>
                    <a:lnTo>
                      <a:pt x="890" y="352"/>
                    </a:lnTo>
                    <a:lnTo>
                      <a:pt x="885" y="342"/>
                    </a:lnTo>
                    <a:lnTo>
                      <a:pt x="877" y="333"/>
                    </a:lnTo>
                    <a:lnTo>
                      <a:pt x="872" y="326"/>
                    </a:lnTo>
                    <a:lnTo>
                      <a:pt x="865" y="316"/>
                    </a:lnTo>
                    <a:lnTo>
                      <a:pt x="858" y="309"/>
                    </a:lnTo>
                    <a:lnTo>
                      <a:pt x="853" y="302"/>
                    </a:lnTo>
                    <a:lnTo>
                      <a:pt x="846" y="299"/>
                    </a:lnTo>
                    <a:lnTo>
                      <a:pt x="848" y="299"/>
                    </a:lnTo>
                    <a:lnTo>
                      <a:pt x="855" y="302"/>
                    </a:lnTo>
                    <a:lnTo>
                      <a:pt x="865" y="308"/>
                    </a:lnTo>
                    <a:lnTo>
                      <a:pt x="880" y="316"/>
                    </a:lnTo>
                    <a:lnTo>
                      <a:pt x="897" y="325"/>
                    </a:lnTo>
                    <a:lnTo>
                      <a:pt x="917" y="336"/>
                    </a:lnTo>
                    <a:lnTo>
                      <a:pt x="937" y="347"/>
                    </a:lnTo>
                    <a:lnTo>
                      <a:pt x="959" y="360"/>
                    </a:lnTo>
                    <a:lnTo>
                      <a:pt x="980" y="372"/>
                    </a:lnTo>
                    <a:lnTo>
                      <a:pt x="1002" y="384"/>
                    </a:lnTo>
                    <a:lnTo>
                      <a:pt x="1022" y="396"/>
                    </a:lnTo>
                    <a:lnTo>
                      <a:pt x="1042" y="411"/>
                    </a:lnTo>
                    <a:lnTo>
                      <a:pt x="1058" y="423"/>
                    </a:lnTo>
                    <a:lnTo>
                      <a:pt x="1074" y="435"/>
                    </a:lnTo>
                    <a:lnTo>
                      <a:pt x="1085" y="446"/>
                    </a:lnTo>
                    <a:lnTo>
                      <a:pt x="1079" y="436"/>
                    </a:lnTo>
                    <a:lnTo>
                      <a:pt x="1072" y="426"/>
                    </a:lnTo>
                    <a:lnTo>
                      <a:pt x="1064" y="416"/>
                    </a:lnTo>
                    <a:lnTo>
                      <a:pt x="1055" y="404"/>
                    </a:lnTo>
                    <a:lnTo>
                      <a:pt x="1047" y="393"/>
                    </a:lnTo>
                    <a:lnTo>
                      <a:pt x="1035" y="380"/>
                    </a:lnTo>
                    <a:lnTo>
                      <a:pt x="1025" y="367"/>
                    </a:lnTo>
                    <a:lnTo>
                      <a:pt x="1014" y="354"/>
                    </a:lnTo>
                    <a:lnTo>
                      <a:pt x="1004" y="344"/>
                    </a:lnTo>
                    <a:lnTo>
                      <a:pt x="993" y="333"/>
                    </a:lnTo>
                    <a:lnTo>
                      <a:pt x="983" y="326"/>
                    </a:lnTo>
                    <a:lnTo>
                      <a:pt x="973" y="318"/>
                    </a:lnTo>
                    <a:lnTo>
                      <a:pt x="964" y="315"/>
                    </a:lnTo>
                    <a:lnTo>
                      <a:pt x="967" y="315"/>
                    </a:lnTo>
                    <a:lnTo>
                      <a:pt x="973" y="318"/>
                    </a:lnTo>
                    <a:lnTo>
                      <a:pt x="984" y="323"/>
                    </a:lnTo>
                    <a:lnTo>
                      <a:pt x="1000" y="330"/>
                    </a:lnTo>
                    <a:lnTo>
                      <a:pt x="1015" y="338"/>
                    </a:lnTo>
                    <a:lnTo>
                      <a:pt x="1035" y="349"/>
                    </a:lnTo>
                    <a:lnTo>
                      <a:pt x="1057" y="360"/>
                    </a:lnTo>
                    <a:lnTo>
                      <a:pt x="1082" y="372"/>
                    </a:lnTo>
                    <a:lnTo>
                      <a:pt x="1104" y="384"/>
                    </a:lnTo>
                    <a:lnTo>
                      <a:pt x="1127" y="398"/>
                    </a:lnTo>
                    <a:lnTo>
                      <a:pt x="1148" y="411"/>
                    </a:lnTo>
                    <a:lnTo>
                      <a:pt x="1170" y="425"/>
                    </a:lnTo>
                    <a:lnTo>
                      <a:pt x="1188" y="438"/>
                    </a:lnTo>
                    <a:lnTo>
                      <a:pt x="1205" y="452"/>
                    </a:lnTo>
                    <a:lnTo>
                      <a:pt x="1219" y="463"/>
                    </a:lnTo>
                    <a:lnTo>
                      <a:pt x="1230" y="475"/>
                    </a:lnTo>
                    <a:lnTo>
                      <a:pt x="1141" y="350"/>
                    </a:lnTo>
                    <a:lnTo>
                      <a:pt x="1371" y="496"/>
                    </a:lnTo>
                    <a:lnTo>
                      <a:pt x="1370" y="494"/>
                    </a:lnTo>
                    <a:lnTo>
                      <a:pt x="1368" y="489"/>
                    </a:lnTo>
                    <a:lnTo>
                      <a:pt x="1365" y="483"/>
                    </a:lnTo>
                    <a:lnTo>
                      <a:pt x="1360" y="475"/>
                    </a:lnTo>
                    <a:lnTo>
                      <a:pt x="1355" y="464"/>
                    </a:lnTo>
                    <a:lnTo>
                      <a:pt x="1348" y="453"/>
                    </a:lnTo>
                    <a:lnTo>
                      <a:pt x="1340" y="441"/>
                    </a:lnTo>
                    <a:lnTo>
                      <a:pt x="1333" y="428"/>
                    </a:lnTo>
                    <a:lnTo>
                      <a:pt x="1324" y="414"/>
                    </a:lnTo>
                    <a:lnTo>
                      <a:pt x="1315" y="402"/>
                    </a:lnTo>
                    <a:lnTo>
                      <a:pt x="1306" y="389"/>
                    </a:lnTo>
                    <a:lnTo>
                      <a:pt x="1298" y="378"/>
                    </a:lnTo>
                    <a:lnTo>
                      <a:pt x="1287" y="367"/>
                    </a:lnTo>
                    <a:lnTo>
                      <a:pt x="1278" y="358"/>
                    </a:lnTo>
                    <a:lnTo>
                      <a:pt x="1270" y="350"/>
                    </a:lnTo>
                    <a:lnTo>
                      <a:pt x="1262" y="347"/>
                    </a:lnTo>
                    <a:lnTo>
                      <a:pt x="1263" y="347"/>
                    </a:lnTo>
                    <a:lnTo>
                      <a:pt x="1268" y="350"/>
                    </a:lnTo>
                    <a:lnTo>
                      <a:pt x="1277" y="352"/>
                    </a:lnTo>
                    <a:lnTo>
                      <a:pt x="1289" y="359"/>
                    </a:lnTo>
                    <a:lnTo>
                      <a:pt x="1303" y="364"/>
                    </a:lnTo>
                    <a:lnTo>
                      <a:pt x="1319" y="372"/>
                    </a:lnTo>
                    <a:lnTo>
                      <a:pt x="1336" y="381"/>
                    </a:lnTo>
                    <a:lnTo>
                      <a:pt x="1355" y="391"/>
                    </a:lnTo>
                    <a:lnTo>
                      <a:pt x="1372" y="400"/>
                    </a:lnTo>
                    <a:lnTo>
                      <a:pt x="1390" y="412"/>
                    </a:lnTo>
                    <a:lnTo>
                      <a:pt x="1409" y="424"/>
                    </a:lnTo>
                    <a:lnTo>
                      <a:pt x="1427" y="436"/>
                    </a:lnTo>
                    <a:lnTo>
                      <a:pt x="1442" y="448"/>
                    </a:lnTo>
                    <a:lnTo>
                      <a:pt x="1456" y="462"/>
                    </a:lnTo>
                    <a:lnTo>
                      <a:pt x="1469" y="474"/>
                    </a:lnTo>
                    <a:lnTo>
                      <a:pt x="1477" y="488"/>
                    </a:lnTo>
                    <a:lnTo>
                      <a:pt x="1475" y="483"/>
                    </a:lnTo>
                    <a:lnTo>
                      <a:pt x="1473" y="469"/>
                    </a:lnTo>
                    <a:lnTo>
                      <a:pt x="1471" y="449"/>
                    </a:lnTo>
                    <a:lnTo>
                      <a:pt x="1470" y="424"/>
                    </a:lnTo>
                    <a:lnTo>
                      <a:pt x="1469" y="393"/>
                    </a:lnTo>
                    <a:lnTo>
                      <a:pt x="1470" y="358"/>
                    </a:lnTo>
                    <a:lnTo>
                      <a:pt x="1476" y="319"/>
                    </a:lnTo>
                    <a:lnTo>
                      <a:pt x="1486" y="280"/>
                    </a:lnTo>
                    <a:lnTo>
                      <a:pt x="1501" y="237"/>
                    </a:lnTo>
                    <a:lnTo>
                      <a:pt x="1522" y="196"/>
                    </a:lnTo>
                    <a:lnTo>
                      <a:pt x="1549" y="154"/>
                    </a:lnTo>
                    <a:lnTo>
                      <a:pt x="1586" y="117"/>
                    </a:lnTo>
                    <a:lnTo>
                      <a:pt x="1630" y="80"/>
                    </a:lnTo>
                    <a:lnTo>
                      <a:pt x="1685" y="47"/>
                    </a:lnTo>
                    <a:lnTo>
                      <a:pt x="1750" y="21"/>
                    </a:lnTo>
                    <a:lnTo>
                      <a:pt x="1829" y="0"/>
                    </a:lnTo>
                    <a:lnTo>
                      <a:pt x="1831" y="17"/>
                    </a:lnTo>
                    <a:lnTo>
                      <a:pt x="1828" y="17"/>
                    </a:lnTo>
                    <a:lnTo>
                      <a:pt x="1819" y="19"/>
                    </a:lnTo>
                    <a:lnTo>
                      <a:pt x="1806" y="22"/>
                    </a:lnTo>
                    <a:lnTo>
                      <a:pt x="1790" y="27"/>
                    </a:lnTo>
                    <a:lnTo>
                      <a:pt x="1769" y="33"/>
                    </a:lnTo>
                    <a:lnTo>
                      <a:pt x="1747" y="42"/>
                    </a:lnTo>
                    <a:lnTo>
                      <a:pt x="1722" y="51"/>
                    </a:lnTo>
                    <a:lnTo>
                      <a:pt x="1697" y="66"/>
                    </a:lnTo>
                    <a:lnTo>
                      <a:pt x="1670" y="80"/>
                    </a:lnTo>
                    <a:lnTo>
                      <a:pt x="1643" y="98"/>
                    </a:lnTo>
                    <a:lnTo>
                      <a:pt x="1618" y="118"/>
                    </a:lnTo>
                    <a:lnTo>
                      <a:pt x="1593" y="142"/>
                    </a:lnTo>
                    <a:lnTo>
                      <a:pt x="1570" y="169"/>
                    </a:lnTo>
                    <a:lnTo>
                      <a:pt x="1550" y="199"/>
                    </a:lnTo>
                    <a:lnTo>
                      <a:pt x="1534" y="232"/>
                    </a:lnTo>
                    <a:lnTo>
                      <a:pt x="1523" y="269"/>
                    </a:lnTo>
                    <a:lnTo>
                      <a:pt x="1581" y="594"/>
                    </a:lnTo>
                    <a:lnTo>
                      <a:pt x="1581" y="595"/>
                    </a:lnTo>
                    <a:lnTo>
                      <a:pt x="1584" y="600"/>
                    </a:lnTo>
                    <a:lnTo>
                      <a:pt x="1588" y="604"/>
                    </a:lnTo>
                    <a:lnTo>
                      <a:pt x="1596" y="614"/>
                    </a:lnTo>
                    <a:lnTo>
                      <a:pt x="1603" y="623"/>
                    </a:lnTo>
                    <a:lnTo>
                      <a:pt x="1613" y="634"/>
                    </a:lnTo>
                    <a:lnTo>
                      <a:pt x="1626" y="646"/>
                    </a:lnTo>
                    <a:lnTo>
                      <a:pt x="1641" y="660"/>
                    </a:lnTo>
                    <a:lnTo>
                      <a:pt x="1655" y="672"/>
                    </a:lnTo>
                    <a:lnTo>
                      <a:pt x="1674" y="684"/>
                    </a:lnTo>
                    <a:lnTo>
                      <a:pt x="1694" y="695"/>
                    </a:lnTo>
                    <a:lnTo>
                      <a:pt x="1716" y="707"/>
                    </a:lnTo>
                    <a:lnTo>
                      <a:pt x="1739" y="716"/>
                    </a:lnTo>
                    <a:lnTo>
                      <a:pt x="1766" y="725"/>
                    </a:lnTo>
                    <a:lnTo>
                      <a:pt x="1792" y="731"/>
                    </a:lnTo>
                    <a:lnTo>
                      <a:pt x="1823" y="736"/>
                    </a:lnTo>
                    <a:lnTo>
                      <a:pt x="2022" y="709"/>
                    </a:lnTo>
                    <a:lnTo>
                      <a:pt x="2022" y="708"/>
                    </a:lnTo>
                    <a:lnTo>
                      <a:pt x="2026" y="708"/>
                    </a:lnTo>
                    <a:lnTo>
                      <a:pt x="2029" y="706"/>
                    </a:lnTo>
                    <a:lnTo>
                      <a:pt x="2035" y="705"/>
                    </a:lnTo>
                    <a:lnTo>
                      <a:pt x="2040" y="702"/>
                    </a:lnTo>
                    <a:lnTo>
                      <a:pt x="2048" y="698"/>
                    </a:lnTo>
                    <a:lnTo>
                      <a:pt x="2054" y="696"/>
                    </a:lnTo>
                    <a:lnTo>
                      <a:pt x="2064" y="694"/>
                    </a:lnTo>
                    <a:lnTo>
                      <a:pt x="2072" y="688"/>
                    </a:lnTo>
                    <a:lnTo>
                      <a:pt x="2080" y="685"/>
                    </a:lnTo>
                    <a:lnTo>
                      <a:pt x="2088" y="681"/>
                    </a:lnTo>
                    <a:lnTo>
                      <a:pt x="2096" y="676"/>
                    </a:lnTo>
                    <a:lnTo>
                      <a:pt x="2102" y="672"/>
                    </a:lnTo>
                    <a:lnTo>
                      <a:pt x="2110" y="667"/>
                    </a:lnTo>
                    <a:lnTo>
                      <a:pt x="2114" y="662"/>
                    </a:lnTo>
                    <a:lnTo>
                      <a:pt x="2120" y="658"/>
                    </a:lnTo>
                    <a:lnTo>
                      <a:pt x="2252" y="534"/>
                    </a:lnTo>
                    <a:lnTo>
                      <a:pt x="2252" y="532"/>
                    </a:lnTo>
                    <a:lnTo>
                      <a:pt x="2256" y="530"/>
                    </a:lnTo>
                    <a:lnTo>
                      <a:pt x="2258" y="526"/>
                    </a:lnTo>
                    <a:lnTo>
                      <a:pt x="2265" y="521"/>
                    </a:lnTo>
                    <a:lnTo>
                      <a:pt x="2270" y="514"/>
                    </a:lnTo>
                    <a:lnTo>
                      <a:pt x="2278" y="506"/>
                    </a:lnTo>
                    <a:lnTo>
                      <a:pt x="2283" y="496"/>
                    </a:lnTo>
                    <a:lnTo>
                      <a:pt x="2292" y="486"/>
                    </a:lnTo>
                    <a:lnTo>
                      <a:pt x="2298" y="473"/>
                    </a:lnTo>
                    <a:lnTo>
                      <a:pt x="2304" y="457"/>
                    </a:lnTo>
                    <a:lnTo>
                      <a:pt x="2310" y="442"/>
                    </a:lnTo>
                    <a:lnTo>
                      <a:pt x="2315" y="424"/>
                    </a:lnTo>
                    <a:lnTo>
                      <a:pt x="2316" y="404"/>
                    </a:lnTo>
                    <a:lnTo>
                      <a:pt x="2319" y="383"/>
                    </a:lnTo>
                    <a:lnTo>
                      <a:pt x="2319" y="361"/>
                    </a:lnTo>
                    <a:lnTo>
                      <a:pt x="2316" y="338"/>
                    </a:lnTo>
                    <a:lnTo>
                      <a:pt x="2342" y="368"/>
                    </a:lnTo>
                    <a:lnTo>
                      <a:pt x="2342" y="369"/>
                    </a:lnTo>
                    <a:lnTo>
                      <a:pt x="2342" y="372"/>
                    </a:lnTo>
                    <a:lnTo>
                      <a:pt x="2342" y="379"/>
                    </a:lnTo>
                    <a:lnTo>
                      <a:pt x="2342" y="389"/>
                    </a:lnTo>
                    <a:lnTo>
                      <a:pt x="2341" y="400"/>
                    </a:lnTo>
                    <a:lnTo>
                      <a:pt x="2341" y="412"/>
                    </a:lnTo>
                    <a:lnTo>
                      <a:pt x="2339" y="425"/>
                    </a:lnTo>
                    <a:lnTo>
                      <a:pt x="2339" y="441"/>
                    </a:lnTo>
                    <a:lnTo>
                      <a:pt x="2334" y="454"/>
                    </a:lnTo>
                    <a:lnTo>
                      <a:pt x="2331" y="468"/>
                    </a:lnTo>
                    <a:lnTo>
                      <a:pt x="2326" y="483"/>
                    </a:lnTo>
                    <a:lnTo>
                      <a:pt x="2321" y="497"/>
                    </a:lnTo>
                    <a:lnTo>
                      <a:pt x="2314" y="509"/>
                    </a:lnTo>
                    <a:lnTo>
                      <a:pt x="2305" y="521"/>
                    </a:lnTo>
                    <a:lnTo>
                      <a:pt x="2295" y="530"/>
                    </a:lnTo>
                    <a:lnTo>
                      <a:pt x="2286" y="539"/>
                    </a:lnTo>
                    <a:lnTo>
                      <a:pt x="2137" y="663"/>
                    </a:lnTo>
                    <a:lnTo>
                      <a:pt x="2136" y="664"/>
                    </a:lnTo>
                    <a:lnTo>
                      <a:pt x="2134" y="669"/>
                    </a:lnTo>
                    <a:lnTo>
                      <a:pt x="2130" y="676"/>
                    </a:lnTo>
                    <a:lnTo>
                      <a:pt x="2122" y="685"/>
                    </a:lnTo>
                    <a:lnTo>
                      <a:pt x="2116" y="689"/>
                    </a:lnTo>
                    <a:lnTo>
                      <a:pt x="2110" y="694"/>
                    </a:lnTo>
                    <a:lnTo>
                      <a:pt x="2103" y="697"/>
                    </a:lnTo>
                    <a:lnTo>
                      <a:pt x="2095" y="703"/>
                    </a:lnTo>
                    <a:lnTo>
                      <a:pt x="2085" y="707"/>
                    </a:lnTo>
                    <a:lnTo>
                      <a:pt x="2074" y="710"/>
                    </a:lnTo>
                    <a:lnTo>
                      <a:pt x="2061" y="714"/>
                    </a:lnTo>
                    <a:lnTo>
                      <a:pt x="2048" y="718"/>
                    </a:lnTo>
                    <a:lnTo>
                      <a:pt x="1944" y="731"/>
                    </a:lnTo>
                    <a:lnTo>
                      <a:pt x="1894" y="754"/>
                    </a:lnTo>
                    <a:lnTo>
                      <a:pt x="1875" y="775"/>
                    </a:lnTo>
                    <a:lnTo>
                      <a:pt x="187" y="302"/>
                    </a:lnTo>
                    <a:lnTo>
                      <a:pt x="185" y="302"/>
                    </a:lnTo>
                    <a:lnTo>
                      <a:pt x="180" y="300"/>
                    </a:lnTo>
                    <a:lnTo>
                      <a:pt x="172" y="297"/>
                    </a:lnTo>
                    <a:lnTo>
                      <a:pt x="163" y="292"/>
                    </a:lnTo>
                    <a:lnTo>
                      <a:pt x="151" y="287"/>
                    </a:lnTo>
                    <a:lnTo>
                      <a:pt x="138" y="280"/>
                    </a:lnTo>
                    <a:lnTo>
                      <a:pt x="123" y="274"/>
                    </a:lnTo>
                    <a:lnTo>
                      <a:pt x="110" y="266"/>
                    </a:lnTo>
                    <a:lnTo>
                      <a:pt x="93" y="256"/>
                    </a:lnTo>
                    <a:lnTo>
                      <a:pt x="78" y="245"/>
                    </a:lnTo>
                    <a:lnTo>
                      <a:pt x="63" y="232"/>
                    </a:lnTo>
                    <a:lnTo>
                      <a:pt x="50" y="220"/>
                    </a:lnTo>
                    <a:lnTo>
                      <a:pt x="36" y="203"/>
                    </a:lnTo>
                    <a:lnTo>
                      <a:pt x="25" y="187"/>
                    </a:lnTo>
                    <a:lnTo>
                      <a:pt x="15" y="170"/>
                    </a:lnTo>
                    <a:lnTo>
                      <a:pt x="8" y="152"/>
                    </a:lnTo>
                    <a:lnTo>
                      <a:pt x="3" y="133"/>
                    </a:lnTo>
                    <a:lnTo>
                      <a:pt x="0" y="116"/>
                    </a:lnTo>
                    <a:lnTo>
                      <a:pt x="0" y="99"/>
                    </a:lnTo>
                    <a:lnTo>
                      <a:pt x="5" y="85"/>
                    </a:lnTo>
                    <a:lnTo>
                      <a:pt x="9" y="70"/>
                    </a:lnTo>
                    <a:lnTo>
                      <a:pt x="16" y="58"/>
                    </a:lnTo>
                    <a:lnTo>
                      <a:pt x="23" y="46"/>
                    </a:lnTo>
                    <a:lnTo>
                      <a:pt x="31" y="36"/>
                    </a:lnTo>
                    <a:lnTo>
                      <a:pt x="40" y="26"/>
                    </a:lnTo>
                    <a:lnTo>
                      <a:pt x="48" y="19"/>
                    </a:lnTo>
                    <a:lnTo>
                      <a:pt x="56" y="13"/>
                    </a:lnTo>
                    <a:lnTo>
                      <a:pt x="65" y="8"/>
                    </a:lnTo>
                    <a:lnTo>
                      <a:pt x="69" y="3"/>
                    </a:lnTo>
                    <a:lnTo>
                      <a:pt x="76" y="2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C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14"/>
              <p:cNvSpPr>
                <a:spLocks/>
              </p:cNvSpPr>
              <p:nvPr/>
            </p:nvSpPr>
            <p:spPr bwMode="auto">
              <a:xfrm>
                <a:off x="1374" y="3326"/>
                <a:ext cx="75" cy="39"/>
              </a:xfrm>
              <a:custGeom>
                <a:avLst/>
                <a:gdLst>
                  <a:gd name="T0" fmla="*/ 0 w 150"/>
                  <a:gd name="T1" fmla="*/ 1 h 77"/>
                  <a:gd name="T2" fmla="*/ 1 w 150"/>
                  <a:gd name="T3" fmla="*/ 1 h 77"/>
                  <a:gd name="T4" fmla="*/ 1 w 150"/>
                  <a:gd name="T5" fmla="*/ 1 h 77"/>
                  <a:gd name="T6" fmla="*/ 1 w 150"/>
                  <a:gd name="T7" fmla="*/ 1 h 77"/>
                  <a:gd name="T8" fmla="*/ 1 w 150"/>
                  <a:gd name="T9" fmla="*/ 1 h 77"/>
                  <a:gd name="T10" fmla="*/ 1 w 150"/>
                  <a:gd name="T11" fmla="*/ 1 h 77"/>
                  <a:gd name="T12" fmla="*/ 1 w 150"/>
                  <a:gd name="T13" fmla="*/ 1 h 77"/>
                  <a:gd name="T14" fmla="*/ 1 w 150"/>
                  <a:gd name="T15" fmla="*/ 1 h 77"/>
                  <a:gd name="T16" fmla="*/ 1 w 150"/>
                  <a:gd name="T17" fmla="*/ 1 h 77"/>
                  <a:gd name="T18" fmla="*/ 1 w 150"/>
                  <a:gd name="T19" fmla="*/ 1 h 77"/>
                  <a:gd name="T20" fmla="*/ 1 w 150"/>
                  <a:gd name="T21" fmla="*/ 1 h 77"/>
                  <a:gd name="T22" fmla="*/ 1 w 150"/>
                  <a:gd name="T23" fmla="*/ 1 h 77"/>
                  <a:gd name="T24" fmla="*/ 1 w 150"/>
                  <a:gd name="T25" fmla="*/ 1 h 77"/>
                  <a:gd name="T26" fmla="*/ 1 w 150"/>
                  <a:gd name="T27" fmla="*/ 1 h 77"/>
                  <a:gd name="T28" fmla="*/ 1 w 150"/>
                  <a:gd name="T29" fmla="*/ 1 h 77"/>
                  <a:gd name="T30" fmla="*/ 1 w 150"/>
                  <a:gd name="T31" fmla="*/ 1 h 77"/>
                  <a:gd name="T32" fmla="*/ 1 w 150"/>
                  <a:gd name="T33" fmla="*/ 1 h 77"/>
                  <a:gd name="T34" fmla="*/ 1 w 150"/>
                  <a:gd name="T35" fmla="*/ 1 h 77"/>
                  <a:gd name="T36" fmla="*/ 1 w 150"/>
                  <a:gd name="T37" fmla="*/ 1 h 77"/>
                  <a:gd name="T38" fmla="*/ 1 w 150"/>
                  <a:gd name="T39" fmla="*/ 1 h 77"/>
                  <a:gd name="T40" fmla="*/ 1 w 150"/>
                  <a:gd name="T41" fmla="*/ 1 h 77"/>
                  <a:gd name="T42" fmla="*/ 1 w 150"/>
                  <a:gd name="T43" fmla="*/ 1 h 77"/>
                  <a:gd name="T44" fmla="*/ 1 w 150"/>
                  <a:gd name="T45" fmla="*/ 1 h 77"/>
                  <a:gd name="T46" fmla="*/ 1 w 150"/>
                  <a:gd name="T47" fmla="*/ 1 h 77"/>
                  <a:gd name="T48" fmla="*/ 1 w 150"/>
                  <a:gd name="T49" fmla="*/ 1 h 77"/>
                  <a:gd name="T50" fmla="*/ 1 w 150"/>
                  <a:gd name="T51" fmla="*/ 1 h 77"/>
                  <a:gd name="T52" fmla="*/ 1 w 150"/>
                  <a:gd name="T53" fmla="*/ 1 h 77"/>
                  <a:gd name="T54" fmla="*/ 1 w 150"/>
                  <a:gd name="T55" fmla="*/ 1 h 77"/>
                  <a:gd name="T56" fmla="*/ 1 w 150"/>
                  <a:gd name="T57" fmla="*/ 0 h 77"/>
                  <a:gd name="T58" fmla="*/ 1 w 150"/>
                  <a:gd name="T59" fmla="*/ 0 h 77"/>
                  <a:gd name="T60" fmla="*/ 1 w 150"/>
                  <a:gd name="T61" fmla="*/ 1 h 77"/>
                  <a:gd name="T62" fmla="*/ 0 w 150"/>
                  <a:gd name="T63" fmla="*/ 1 h 77"/>
                  <a:gd name="T64" fmla="*/ 0 w 150"/>
                  <a:gd name="T65" fmla="*/ 1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77"/>
                  <a:gd name="T101" fmla="*/ 150 w 150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77">
                    <a:moveTo>
                      <a:pt x="0" y="16"/>
                    </a:moveTo>
                    <a:lnTo>
                      <a:pt x="3" y="16"/>
                    </a:lnTo>
                    <a:lnTo>
                      <a:pt x="8" y="16"/>
                    </a:lnTo>
                    <a:lnTo>
                      <a:pt x="15" y="16"/>
                    </a:lnTo>
                    <a:lnTo>
                      <a:pt x="23" y="16"/>
                    </a:lnTo>
                    <a:lnTo>
                      <a:pt x="33" y="17"/>
                    </a:lnTo>
                    <a:lnTo>
                      <a:pt x="42" y="19"/>
                    </a:lnTo>
                    <a:lnTo>
                      <a:pt x="54" y="22"/>
                    </a:lnTo>
                    <a:lnTo>
                      <a:pt x="65" y="23"/>
                    </a:lnTo>
                    <a:lnTo>
                      <a:pt x="76" y="27"/>
                    </a:lnTo>
                    <a:lnTo>
                      <a:pt x="87" y="33"/>
                    </a:lnTo>
                    <a:lnTo>
                      <a:pt x="99" y="38"/>
                    </a:lnTo>
                    <a:lnTo>
                      <a:pt x="109" y="45"/>
                    </a:lnTo>
                    <a:lnTo>
                      <a:pt x="119" y="55"/>
                    </a:lnTo>
                    <a:lnTo>
                      <a:pt x="128" y="64"/>
                    </a:lnTo>
                    <a:lnTo>
                      <a:pt x="137" y="77"/>
                    </a:lnTo>
                    <a:lnTo>
                      <a:pt x="150" y="57"/>
                    </a:lnTo>
                    <a:lnTo>
                      <a:pt x="148" y="53"/>
                    </a:lnTo>
                    <a:lnTo>
                      <a:pt x="140" y="45"/>
                    </a:lnTo>
                    <a:lnTo>
                      <a:pt x="134" y="40"/>
                    </a:lnTo>
                    <a:lnTo>
                      <a:pt x="128" y="34"/>
                    </a:lnTo>
                    <a:lnTo>
                      <a:pt x="121" y="30"/>
                    </a:lnTo>
                    <a:lnTo>
                      <a:pt x="113" y="24"/>
                    </a:lnTo>
                    <a:lnTo>
                      <a:pt x="102" y="19"/>
                    </a:lnTo>
                    <a:lnTo>
                      <a:pt x="91" y="13"/>
                    </a:lnTo>
                    <a:lnTo>
                      <a:pt x="79" y="9"/>
                    </a:lnTo>
                    <a:lnTo>
                      <a:pt x="66" y="4"/>
                    </a:lnTo>
                    <a:lnTo>
                      <a:pt x="50" y="1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" y="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15"/>
              <p:cNvSpPr>
                <a:spLocks/>
              </p:cNvSpPr>
              <p:nvPr/>
            </p:nvSpPr>
            <p:spPr bwMode="auto">
              <a:xfrm>
                <a:off x="380" y="3284"/>
                <a:ext cx="525" cy="142"/>
              </a:xfrm>
              <a:custGeom>
                <a:avLst/>
                <a:gdLst>
                  <a:gd name="T0" fmla="*/ 0 w 1050"/>
                  <a:gd name="T1" fmla="*/ 1 h 283"/>
                  <a:gd name="T2" fmla="*/ 0 w 1050"/>
                  <a:gd name="T3" fmla="*/ 1 h 283"/>
                  <a:gd name="T4" fmla="*/ 1 w 1050"/>
                  <a:gd name="T5" fmla="*/ 1 h 283"/>
                  <a:gd name="T6" fmla="*/ 1 w 1050"/>
                  <a:gd name="T7" fmla="*/ 1 h 283"/>
                  <a:gd name="T8" fmla="*/ 1 w 1050"/>
                  <a:gd name="T9" fmla="*/ 1 h 283"/>
                  <a:gd name="T10" fmla="*/ 1 w 1050"/>
                  <a:gd name="T11" fmla="*/ 1 h 283"/>
                  <a:gd name="T12" fmla="*/ 1 w 1050"/>
                  <a:gd name="T13" fmla="*/ 1 h 283"/>
                  <a:gd name="T14" fmla="*/ 1 w 1050"/>
                  <a:gd name="T15" fmla="*/ 1 h 283"/>
                  <a:gd name="T16" fmla="*/ 1 w 1050"/>
                  <a:gd name="T17" fmla="*/ 1 h 283"/>
                  <a:gd name="T18" fmla="*/ 1 w 1050"/>
                  <a:gd name="T19" fmla="*/ 1 h 283"/>
                  <a:gd name="T20" fmla="*/ 1 w 1050"/>
                  <a:gd name="T21" fmla="*/ 1 h 283"/>
                  <a:gd name="T22" fmla="*/ 1 w 1050"/>
                  <a:gd name="T23" fmla="*/ 1 h 283"/>
                  <a:gd name="T24" fmla="*/ 1 w 1050"/>
                  <a:gd name="T25" fmla="*/ 1 h 283"/>
                  <a:gd name="T26" fmla="*/ 1 w 1050"/>
                  <a:gd name="T27" fmla="*/ 1 h 283"/>
                  <a:gd name="T28" fmla="*/ 1 w 1050"/>
                  <a:gd name="T29" fmla="*/ 1 h 283"/>
                  <a:gd name="T30" fmla="*/ 1 w 1050"/>
                  <a:gd name="T31" fmla="*/ 1 h 283"/>
                  <a:gd name="T32" fmla="*/ 1 w 1050"/>
                  <a:gd name="T33" fmla="*/ 1 h 283"/>
                  <a:gd name="T34" fmla="*/ 1 w 1050"/>
                  <a:gd name="T35" fmla="*/ 1 h 283"/>
                  <a:gd name="T36" fmla="*/ 1 w 1050"/>
                  <a:gd name="T37" fmla="*/ 1 h 283"/>
                  <a:gd name="T38" fmla="*/ 1 w 1050"/>
                  <a:gd name="T39" fmla="*/ 1 h 283"/>
                  <a:gd name="T40" fmla="*/ 1 w 1050"/>
                  <a:gd name="T41" fmla="*/ 1 h 283"/>
                  <a:gd name="T42" fmla="*/ 1 w 1050"/>
                  <a:gd name="T43" fmla="*/ 1 h 283"/>
                  <a:gd name="T44" fmla="*/ 1 w 1050"/>
                  <a:gd name="T45" fmla="*/ 1 h 283"/>
                  <a:gd name="T46" fmla="*/ 1 w 1050"/>
                  <a:gd name="T47" fmla="*/ 1 h 283"/>
                  <a:gd name="T48" fmla="*/ 1 w 1050"/>
                  <a:gd name="T49" fmla="*/ 1 h 283"/>
                  <a:gd name="T50" fmla="*/ 1 w 1050"/>
                  <a:gd name="T51" fmla="*/ 1 h 283"/>
                  <a:gd name="T52" fmla="*/ 1 w 1050"/>
                  <a:gd name="T53" fmla="*/ 1 h 283"/>
                  <a:gd name="T54" fmla="*/ 1 w 1050"/>
                  <a:gd name="T55" fmla="*/ 1 h 283"/>
                  <a:gd name="T56" fmla="*/ 2 w 1050"/>
                  <a:gd name="T57" fmla="*/ 0 h 283"/>
                  <a:gd name="T58" fmla="*/ 2 w 1050"/>
                  <a:gd name="T59" fmla="*/ 1 h 283"/>
                  <a:gd name="T60" fmla="*/ 0 w 1050"/>
                  <a:gd name="T61" fmla="*/ 1 h 283"/>
                  <a:gd name="T62" fmla="*/ 0 w 1050"/>
                  <a:gd name="T63" fmla="*/ 1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50"/>
                  <a:gd name="T97" fmla="*/ 0 h 283"/>
                  <a:gd name="T98" fmla="*/ 1050 w 1050"/>
                  <a:gd name="T99" fmla="*/ 283 h 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50" h="283">
                    <a:moveTo>
                      <a:pt x="0" y="283"/>
                    </a:moveTo>
                    <a:lnTo>
                      <a:pt x="0" y="281"/>
                    </a:lnTo>
                    <a:lnTo>
                      <a:pt x="4" y="277"/>
                    </a:lnTo>
                    <a:lnTo>
                      <a:pt x="10" y="271"/>
                    </a:lnTo>
                    <a:lnTo>
                      <a:pt x="16" y="264"/>
                    </a:lnTo>
                    <a:lnTo>
                      <a:pt x="24" y="254"/>
                    </a:lnTo>
                    <a:lnTo>
                      <a:pt x="34" y="244"/>
                    </a:lnTo>
                    <a:lnTo>
                      <a:pt x="45" y="233"/>
                    </a:lnTo>
                    <a:lnTo>
                      <a:pt x="56" y="223"/>
                    </a:lnTo>
                    <a:lnTo>
                      <a:pt x="68" y="211"/>
                    </a:lnTo>
                    <a:lnTo>
                      <a:pt x="82" y="201"/>
                    </a:lnTo>
                    <a:lnTo>
                      <a:pt x="95" y="190"/>
                    </a:lnTo>
                    <a:lnTo>
                      <a:pt x="109" y="182"/>
                    </a:lnTo>
                    <a:lnTo>
                      <a:pt x="121" y="173"/>
                    </a:lnTo>
                    <a:lnTo>
                      <a:pt x="135" y="168"/>
                    </a:lnTo>
                    <a:lnTo>
                      <a:pt x="147" y="164"/>
                    </a:lnTo>
                    <a:lnTo>
                      <a:pt x="159" y="163"/>
                    </a:lnTo>
                    <a:lnTo>
                      <a:pt x="103" y="226"/>
                    </a:lnTo>
                    <a:lnTo>
                      <a:pt x="351" y="115"/>
                    </a:lnTo>
                    <a:lnTo>
                      <a:pt x="294" y="171"/>
                    </a:lnTo>
                    <a:lnTo>
                      <a:pt x="506" y="98"/>
                    </a:lnTo>
                    <a:lnTo>
                      <a:pt x="437" y="158"/>
                    </a:lnTo>
                    <a:lnTo>
                      <a:pt x="647" y="63"/>
                    </a:lnTo>
                    <a:lnTo>
                      <a:pt x="586" y="131"/>
                    </a:lnTo>
                    <a:lnTo>
                      <a:pt x="801" y="33"/>
                    </a:lnTo>
                    <a:lnTo>
                      <a:pt x="742" y="103"/>
                    </a:lnTo>
                    <a:lnTo>
                      <a:pt x="945" y="16"/>
                    </a:lnTo>
                    <a:lnTo>
                      <a:pt x="898" y="84"/>
                    </a:lnTo>
                    <a:lnTo>
                      <a:pt x="1050" y="0"/>
                    </a:lnTo>
                    <a:lnTo>
                      <a:pt x="1031" y="56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5C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16"/>
              <p:cNvSpPr>
                <a:spLocks/>
              </p:cNvSpPr>
              <p:nvPr/>
            </p:nvSpPr>
            <p:spPr bwMode="auto">
              <a:xfrm>
                <a:off x="250" y="2855"/>
                <a:ext cx="941" cy="603"/>
              </a:xfrm>
              <a:custGeom>
                <a:avLst/>
                <a:gdLst>
                  <a:gd name="T0" fmla="*/ 1 w 1883"/>
                  <a:gd name="T1" fmla="*/ 0 h 1207"/>
                  <a:gd name="T2" fmla="*/ 1 w 1883"/>
                  <a:gd name="T3" fmla="*/ 0 h 1207"/>
                  <a:gd name="T4" fmla="*/ 1 w 1883"/>
                  <a:gd name="T5" fmla="*/ 0 h 1207"/>
                  <a:gd name="T6" fmla="*/ 0 w 1883"/>
                  <a:gd name="T7" fmla="*/ 0 h 1207"/>
                  <a:gd name="T8" fmla="*/ 0 w 1883"/>
                  <a:gd name="T9" fmla="*/ 0 h 1207"/>
                  <a:gd name="T10" fmla="*/ 0 w 1883"/>
                  <a:gd name="T11" fmla="*/ 1 h 1207"/>
                  <a:gd name="T12" fmla="*/ 1 w 1883"/>
                  <a:gd name="T13" fmla="*/ 1 h 1207"/>
                  <a:gd name="T14" fmla="*/ 2 w 1883"/>
                  <a:gd name="T15" fmla="*/ 1 h 1207"/>
                  <a:gd name="T16" fmla="*/ 1 w 1883"/>
                  <a:gd name="T17" fmla="*/ 1 h 1207"/>
                  <a:gd name="T18" fmla="*/ 1 w 1883"/>
                  <a:gd name="T19" fmla="*/ 1 h 1207"/>
                  <a:gd name="T20" fmla="*/ 0 w 1883"/>
                  <a:gd name="T21" fmla="*/ 1 h 1207"/>
                  <a:gd name="T22" fmla="*/ 0 w 1883"/>
                  <a:gd name="T23" fmla="*/ 1 h 1207"/>
                  <a:gd name="T24" fmla="*/ 0 w 1883"/>
                  <a:gd name="T25" fmla="*/ 2 h 1207"/>
                  <a:gd name="T26" fmla="*/ 0 w 1883"/>
                  <a:gd name="T27" fmla="*/ 2 h 1207"/>
                  <a:gd name="T28" fmla="*/ 0 w 1883"/>
                  <a:gd name="T29" fmla="*/ 1 h 1207"/>
                  <a:gd name="T30" fmla="*/ 1 w 1883"/>
                  <a:gd name="T31" fmla="*/ 1 h 1207"/>
                  <a:gd name="T32" fmla="*/ 2 w 1883"/>
                  <a:gd name="T33" fmla="*/ 1 h 1207"/>
                  <a:gd name="T34" fmla="*/ 1 w 1883"/>
                  <a:gd name="T35" fmla="*/ 1 h 1207"/>
                  <a:gd name="T36" fmla="*/ 1 w 1883"/>
                  <a:gd name="T37" fmla="*/ 1 h 1207"/>
                  <a:gd name="T38" fmla="*/ 0 w 1883"/>
                  <a:gd name="T39" fmla="*/ 1 h 1207"/>
                  <a:gd name="T40" fmla="*/ 0 w 1883"/>
                  <a:gd name="T41" fmla="*/ 1 h 1207"/>
                  <a:gd name="T42" fmla="*/ 0 w 1883"/>
                  <a:gd name="T43" fmla="*/ 0 h 1207"/>
                  <a:gd name="T44" fmla="*/ 0 w 1883"/>
                  <a:gd name="T45" fmla="*/ 0 h 1207"/>
                  <a:gd name="T46" fmla="*/ 1 w 1883"/>
                  <a:gd name="T47" fmla="*/ 0 h 1207"/>
                  <a:gd name="T48" fmla="*/ 1 w 1883"/>
                  <a:gd name="T49" fmla="*/ 0 h 1207"/>
                  <a:gd name="T50" fmla="*/ 1 w 1883"/>
                  <a:gd name="T51" fmla="*/ 0 h 1207"/>
                  <a:gd name="T52" fmla="*/ 1 w 1883"/>
                  <a:gd name="T53" fmla="*/ 0 h 1207"/>
                  <a:gd name="T54" fmla="*/ 0 w 1883"/>
                  <a:gd name="T55" fmla="*/ 0 h 1207"/>
                  <a:gd name="T56" fmla="*/ 1 w 1883"/>
                  <a:gd name="T57" fmla="*/ 0 h 1207"/>
                  <a:gd name="T58" fmla="*/ 1 w 1883"/>
                  <a:gd name="T59" fmla="*/ 0 h 1207"/>
                  <a:gd name="T60" fmla="*/ 1 w 1883"/>
                  <a:gd name="T61" fmla="*/ 0 h 1207"/>
                  <a:gd name="T62" fmla="*/ 0 w 1883"/>
                  <a:gd name="T63" fmla="*/ 0 h 1207"/>
                  <a:gd name="T64" fmla="*/ 0 w 1883"/>
                  <a:gd name="T65" fmla="*/ 0 h 1207"/>
                  <a:gd name="T66" fmla="*/ 0 w 1883"/>
                  <a:gd name="T67" fmla="*/ 0 h 1207"/>
                  <a:gd name="T68" fmla="*/ 0 w 1883"/>
                  <a:gd name="T69" fmla="*/ 1 h 1207"/>
                  <a:gd name="T70" fmla="*/ 1 w 1883"/>
                  <a:gd name="T71" fmla="*/ 1 h 1207"/>
                  <a:gd name="T72" fmla="*/ 2 w 1883"/>
                  <a:gd name="T73" fmla="*/ 1 h 1207"/>
                  <a:gd name="T74" fmla="*/ 2 w 1883"/>
                  <a:gd name="T75" fmla="*/ 1 h 1207"/>
                  <a:gd name="T76" fmla="*/ 2 w 1883"/>
                  <a:gd name="T77" fmla="*/ 1 h 1207"/>
                  <a:gd name="T78" fmla="*/ 2 w 1883"/>
                  <a:gd name="T79" fmla="*/ 1 h 1207"/>
                  <a:gd name="T80" fmla="*/ 0 w 1883"/>
                  <a:gd name="T81" fmla="*/ 2 h 1207"/>
                  <a:gd name="T82" fmla="*/ 0 w 1883"/>
                  <a:gd name="T83" fmla="*/ 2 h 1207"/>
                  <a:gd name="T84" fmla="*/ 2 w 1883"/>
                  <a:gd name="T85" fmla="*/ 2 h 1207"/>
                  <a:gd name="T86" fmla="*/ 2 w 1883"/>
                  <a:gd name="T87" fmla="*/ 2 h 1207"/>
                  <a:gd name="T88" fmla="*/ 1 w 1883"/>
                  <a:gd name="T89" fmla="*/ 2 h 1207"/>
                  <a:gd name="T90" fmla="*/ 0 w 1883"/>
                  <a:gd name="T91" fmla="*/ 2 h 1207"/>
                  <a:gd name="T92" fmla="*/ 0 w 1883"/>
                  <a:gd name="T93" fmla="*/ 2 h 1207"/>
                  <a:gd name="T94" fmla="*/ 2 w 1883"/>
                  <a:gd name="T95" fmla="*/ 1 h 1207"/>
                  <a:gd name="T96" fmla="*/ 2 w 1883"/>
                  <a:gd name="T97" fmla="*/ 1 h 1207"/>
                  <a:gd name="T98" fmla="*/ 2 w 1883"/>
                  <a:gd name="T99" fmla="*/ 1 h 1207"/>
                  <a:gd name="T100" fmla="*/ 2 w 1883"/>
                  <a:gd name="T101" fmla="*/ 1 h 1207"/>
                  <a:gd name="T102" fmla="*/ 1 w 1883"/>
                  <a:gd name="T103" fmla="*/ 1 h 1207"/>
                  <a:gd name="T104" fmla="*/ 0 w 1883"/>
                  <a:gd name="T105" fmla="*/ 1 h 1207"/>
                  <a:gd name="T106" fmla="*/ 0 w 1883"/>
                  <a:gd name="T107" fmla="*/ 1 h 1207"/>
                  <a:gd name="T108" fmla="*/ 0 w 1883"/>
                  <a:gd name="T109" fmla="*/ 0 h 1207"/>
                  <a:gd name="T110" fmla="*/ 0 w 1883"/>
                  <a:gd name="T111" fmla="*/ 0 h 1207"/>
                  <a:gd name="T112" fmla="*/ 0 w 1883"/>
                  <a:gd name="T113" fmla="*/ 0 h 1207"/>
                  <a:gd name="T114" fmla="*/ 1 w 1883"/>
                  <a:gd name="T115" fmla="*/ 0 h 1207"/>
                  <a:gd name="T116" fmla="*/ 1 w 1883"/>
                  <a:gd name="T117" fmla="*/ 0 h 1207"/>
                  <a:gd name="T118" fmla="*/ 1 w 1883"/>
                  <a:gd name="T119" fmla="*/ 0 h 1207"/>
                  <a:gd name="T120" fmla="*/ 1 w 1883"/>
                  <a:gd name="T121" fmla="*/ 0 h 1207"/>
                  <a:gd name="T122" fmla="*/ 1 w 1883"/>
                  <a:gd name="T123" fmla="*/ 0 h 1207"/>
                  <a:gd name="T124" fmla="*/ 0 w 1883"/>
                  <a:gd name="T125" fmla="*/ 0 h 12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83"/>
                  <a:gd name="T190" fmla="*/ 0 h 1207"/>
                  <a:gd name="T191" fmla="*/ 1883 w 1883"/>
                  <a:gd name="T192" fmla="*/ 1207 h 12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83" h="1207">
                    <a:moveTo>
                      <a:pt x="156" y="0"/>
                    </a:moveTo>
                    <a:lnTo>
                      <a:pt x="122" y="41"/>
                    </a:lnTo>
                    <a:lnTo>
                      <a:pt x="659" y="55"/>
                    </a:lnTo>
                    <a:lnTo>
                      <a:pt x="663" y="55"/>
                    </a:lnTo>
                    <a:lnTo>
                      <a:pt x="669" y="55"/>
                    </a:lnTo>
                    <a:lnTo>
                      <a:pt x="677" y="57"/>
                    </a:lnTo>
                    <a:lnTo>
                      <a:pt x="684" y="58"/>
                    </a:lnTo>
                    <a:lnTo>
                      <a:pt x="694" y="62"/>
                    </a:lnTo>
                    <a:lnTo>
                      <a:pt x="705" y="63"/>
                    </a:lnTo>
                    <a:lnTo>
                      <a:pt x="716" y="68"/>
                    </a:lnTo>
                    <a:lnTo>
                      <a:pt x="726" y="72"/>
                    </a:lnTo>
                    <a:lnTo>
                      <a:pt x="736" y="77"/>
                    </a:lnTo>
                    <a:lnTo>
                      <a:pt x="744" y="84"/>
                    </a:lnTo>
                    <a:lnTo>
                      <a:pt x="753" y="91"/>
                    </a:lnTo>
                    <a:lnTo>
                      <a:pt x="760" y="98"/>
                    </a:lnTo>
                    <a:lnTo>
                      <a:pt x="764" y="108"/>
                    </a:lnTo>
                    <a:lnTo>
                      <a:pt x="767" y="119"/>
                    </a:lnTo>
                    <a:lnTo>
                      <a:pt x="768" y="131"/>
                    </a:lnTo>
                    <a:lnTo>
                      <a:pt x="764" y="142"/>
                    </a:lnTo>
                    <a:lnTo>
                      <a:pt x="758" y="153"/>
                    </a:lnTo>
                    <a:lnTo>
                      <a:pt x="748" y="164"/>
                    </a:lnTo>
                    <a:lnTo>
                      <a:pt x="737" y="175"/>
                    </a:lnTo>
                    <a:lnTo>
                      <a:pt x="722" y="184"/>
                    </a:lnTo>
                    <a:lnTo>
                      <a:pt x="706" y="194"/>
                    </a:lnTo>
                    <a:lnTo>
                      <a:pt x="691" y="202"/>
                    </a:lnTo>
                    <a:lnTo>
                      <a:pt x="674" y="211"/>
                    </a:lnTo>
                    <a:lnTo>
                      <a:pt x="657" y="216"/>
                    </a:lnTo>
                    <a:lnTo>
                      <a:pt x="640" y="223"/>
                    </a:lnTo>
                    <a:lnTo>
                      <a:pt x="626" y="227"/>
                    </a:lnTo>
                    <a:lnTo>
                      <a:pt x="613" y="233"/>
                    </a:lnTo>
                    <a:lnTo>
                      <a:pt x="600" y="235"/>
                    </a:lnTo>
                    <a:lnTo>
                      <a:pt x="592" y="238"/>
                    </a:lnTo>
                    <a:lnTo>
                      <a:pt x="586" y="241"/>
                    </a:lnTo>
                    <a:lnTo>
                      <a:pt x="585" y="242"/>
                    </a:lnTo>
                    <a:lnTo>
                      <a:pt x="191" y="321"/>
                    </a:lnTo>
                    <a:lnTo>
                      <a:pt x="189" y="321"/>
                    </a:lnTo>
                    <a:lnTo>
                      <a:pt x="182" y="324"/>
                    </a:lnTo>
                    <a:lnTo>
                      <a:pt x="173" y="327"/>
                    </a:lnTo>
                    <a:lnTo>
                      <a:pt x="160" y="331"/>
                    </a:lnTo>
                    <a:lnTo>
                      <a:pt x="145" y="337"/>
                    </a:lnTo>
                    <a:lnTo>
                      <a:pt x="128" y="345"/>
                    </a:lnTo>
                    <a:lnTo>
                      <a:pt x="111" y="353"/>
                    </a:lnTo>
                    <a:lnTo>
                      <a:pt x="93" y="367"/>
                    </a:lnTo>
                    <a:lnTo>
                      <a:pt x="75" y="379"/>
                    </a:lnTo>
                    <a:lnTo>
                      <a:pt x="56" y="394"/>
                    </a:lnTo>
                    <a:lnTo>
                      <a:pt x="41" y="411"/>
                    </a:lnTo>
                    <a:lnTo>
                      <a:pt x="27" y="432"/>
                    </a:lnTo>
                    <a:lnTo>
                      <a:pt x="14" y="453"/>
                    </a:lnTo>
                    <a:lnTo>
                      <a:pt x="6" y="477"/>
                    </a:lnTo>
                    <a:lnTo>
                      <a:pt x="0" y="503"/>
                    </a:lnTo>
                    <a:lnTo>
                      <a:pt x="0" y="534"/>
                    </a:lnTo>
                    <a:lnTo>
                      <a:pt x="6" y="560"/>
                    </a:lnTo>
                    <a:lnTo>
                      <a:pt x="20" y="586"/>
                    </a:lnTo>
                    <a:lnTo>
                      <a:pt x="42" y="606"/>
                    </a:lnTo>
                    <a:lnTo>
                      <a:pt x="70" y="624"/>
                    </a:lnTo>
                    <a:lnTo>
                      <a:pt x="102" y="640"/>
                    </a:lnTo>
                    <a:lnTo>
                      <a:pt x="138" y="652"/>
                    </a:lnTo>
                    <a:lnTo>
                      <a:pt x="177" y="661"/>
                    </a:lnTo>
                    <a:lnTo>
                      <a:pt x="217" y="670"/>
                    </a:lnTo>
                    <a:lnTo>
                      <a:pt x="255" y="675"/>
                    </a:lnTo>
                    <a:lnTo>
                      <a:pt x="294" y="679"/>
                    </a:lnTo>
                    <a:lnTo>
                      <a:pt x="330" y="681"/>
                    </a:lnTo>
                    <a:lnTo>
                      <a:pt x="363" y="683"/>
                    </a:lnTo>
                    <a:lnTo>
                      <a:pt x="389" y="683"/>
                    </a:lnTo>
                    <a:lnTo>
                      <a:pt x="410" y="684"/>
                    </a:lnTo>
                    <a:lnTo>
                      <a:pt x="425" y="684"/>
                    </a:lnTo>
                    <a:lnTo>
                      <a:pt x="430" y="685"/>
                    </a:lnTo>
                    <a:lnTo>
                      <a:pt x="930" y="736"/>
                    </a:lnTo>
                    <a:lnTo>
                      <a:pt x="932" y="736"/>
                    </a:lnTo>
                    <a:lnTo>
                      <a:pt x="938" y="737"/>
                    </a:lnTo>
                    <a:lnTo>
                      <a:pt x="946" y="739"/>
                    </a:lnTo>
                    <a:lnTo>
                      <a:pt x="960" y="744"/>
                    </a:lnTo>
                    <a:lnTo>
                      <a:pt x="974" y="746"/>
                    </a:lnTo>
                    <a:lnTo>
                      <a:pt x="989" y="751"/>
                    </a:lnTo>
                    <a:lnTo>
                      <a:pt x="1005" y="756"/>
                    </a:lnTo>
                    <a:lnTo>
                      <a:pt x="1023" y="764"/>
                    </a:lnTo>
                    <a:lnTo>
                      <a:pt x="1037" y="769"/>
                    </a:lnTo>
                    <a:lnTo>
                      <a:pt x="1050" y="776"/>
                    </a:lnTo>
                    <a:lnTo>
                      <a:pt x="1061" y="782"/>
                    </a:lnTo>
                    <a:lnTo>
                      <a:pt x="1070" y="791"/>
                    </a:lnTo>
                    <a:lnTo>
                      <a:pt x="1072" y="799"/>
                    </a:lnTo>
                    <a:lnTo>
                      <a:pt x="1072" y="807"/>
                    </a:lnTo>
                    <a:lnTo>
                      <a:pt x="1067" y="816"/>
                    </a:lnTo>
                    <a:lnTo>
                      <a:pt x="1057" y="826"/>
                    </a:lnTo>
                    <a:lnTo>
                      <a:pt x="1037" y="833"/>
                    </a:lnTo>
                    <a:lnTo>
                      <a:pt x="1013" y="841"/>
                    </a:lnTo>
                    <a:lnTo>
                      <a:pt x="982" y="850"/>
                    </a:lnTo>
                    <a:lnTo>
                      <a:pt x="947" y="860"/>
                    </a:lnTo>
                    <a:lnTo>
                      <a:pt x="910" y="868"/>
                    </a:lnTo>
                    <a:lnTo>
                      <a:pt x="869" y="875"/>
                    </a:lnTo>
                    <a:lnTo>
                      <a:pt x="828" y="884"/>
                    </a:lnTo>
                    <a:lnTo>
                      <a:pt x="786" y="892"/>
                    </a:lnTo>
                    <a:lnTo>
                      <a:pt x="745" y="897"/>
                    </a:lnTo>
                    <a:lnTo>
                      <a:pt x="706" y="904"/>
                    </a:lnTo>
                    <a:lnTo>
                      <a:pt x="670" y="908"/>
                    </a:lnTo>
                    <a:lnTo>
                      <a:pt x="640" y="915"/>
                    </a:lnTo>
                    <a:lnTo>
                      <a:pt x="614" y="918"/>
                    </a:lnTo>
                    <a:lnTo>
                      <a:pt x="593" y="922"/>
                    </a:lnTo>
                    <a:lnTo>
                      <a:pt x="580" y="924"/>
                    </a:lnTo>
                    <a:lnTo>
                      <a:pt x="577" y="925"/>
                    </a:lnTo>
                    <a:lnTo>
                      <a:pt x="572" y="925"/>
                    </a:lnTo>
                    <a:lnTo>
                      <a:pt x="562" y="927"/>
                    </a:lnTo>
                    <a:lnTo>
                      <a:pt x="545" y="929"/>
                    </a:lnTo>
                    <a:lnTo>
                      <a:pt x="523" y="934"/>
                    </a:lnTo>
                    <a:lnTo>
                      <a:pt x="498" y="937"/>
                    </a:lnTo>
                    <a:lnTo>
                      <a:pt x="468" y="943"/>
                    </a:lnTo>
                    <a:lnTo>
                      <a:pt x="437" y="949"/>
                    </a:lnTo>
                    <a:lnTo>
                      <a:pt x="405" y="955"/>
                    </a:lnTo>
                    <a:lnTo>
                      <a:pt x="370" y="960"/>
                    </a:lnTo>
                    <a:lnTo>
                      <a:pt x="338" y="966"/>
                    </a:lnTo>
                    <a:lnTo>
                      <a:pt x="306" y="973"/>
                    </a:lnTo>
                    <a:lnTo>
                      <a:pt x="279" y="978"/>
                    </a:lnTo>
                    <a:lnTo>
                      <a:pt x="251" y="984"/>
                    </a:lnTo>
                    <a:lnTo>
                      <a:pt x="230" y="988"/>
                    </a:lnTo>
                    <a:lnTo>
                      <a:pt x="213" y="992"/>
                    </a:lnTo>
                    <a:lnTo>
                      <a:pt x="203" y="997"/>
                    </a:lnTo>
                    <a:lnTo>
                      <a:pt x="195" y="999"/>
                    </a:lnTo>
                    <a:lnTo>
                      <a:pt x="187" y="1001"/>
                    </a:lnTo>
                    <a:lnTo>
                      <a:pt x="179" y="1006"/>
                    </a:lnTo>
                    <a:lnTo>
                      <a:pt x="170" y="1011"/>
                    </a:lnTo>
                    <a:lnTo>
                      <a:pt x="161" y="1016"/>
                    </a:lnTo>
                    <a:lnTo>
                      <a:pt x="153" y="1022"/>
                    </a:lnTo>
                    <a:lnTo>
                      <a:pt x="144" y="1028"/>
                    </a:lnTo>
                    <a:lnTo>
                      <a:pt x="135" y="1035"/>
                    </a:lnTo>
                    <a:lnTo>
                      <a:pt x="126" y="1041"/>
                    </a:lnTo>
                    <a:lnTo>
                      <a:pt x="117" y="1047"/>
                    </a:lnTo>
                    <a:lnTo>
                      <a:pt x="110" y="1053"/>
                    </a:lnTo>
                    <a:lnTo>
                      <a:pt x="102" y="1060"/>
                    </a:lnTo>
                    <a:lnTo>
                      <a:pt x="94" y="1065"/>
                    </a:lnTo>
                    <a:lnTo>
                      <a:pt x="89" y="1071"/>
                    </a:lnTo>
                    <a:lnTo>
                      <a:pt x="82" y="1078"/>
                    </a:lnTo>
                    <a:lnTo>
                      <a:pt x="77" y="1083"/>
                    </a:lnTo>
                    <a:lnTo>
                      <a:pt x="80" y="1109"/>
                    </a:lnTo>
                    <a:lnTo>
                      <a:pt x="81" y="1104"/>
                    </a:lnTo>
                    <a:lnTo>
                      <a:pt x="89" y="1096"/>
                    </a:lnTo>
                    <a:lnTo>
                      <a:pt x="92" y="1090"/>
                    </a:lnTo>
                    <a:lnTo>
                      <a:pt x="98" y="1083"/>
                    </a:lnTo>
                    <a:lnTo>
                      <a:pt x="105" y="1077"/>
                    </a:lnTo>
                    <a:lnTo>
                      <a:pt x="114" y="1070"/>
                    </a:lnTo>
                    <a:lnTo>
                      <a:pt x="122" y="1060"/>
                    </a:lnTo>
                    <a:lnTo>
                      <a:pt x="133" y="1052"/>
                    </a:lnTo>
                    <a:lnTo>
                      <a:pt x="143" y="1044"/>
                    </a:lnTo>
                    <a:lnTo>
                      <a:pt x="156" y="1037"/>
                    </a:lnTo>
                    <a:lnTo>
                      <a:pt x="168" y="1029"/>
                    </a:lnTo>
                    <a:lnTo>
                      <a:pt x="181" y="1023"/>
                    </a:lnTo>
                    <a:lnTo>
                      <a:pt x="196" y="1016"/>
                    </a:lnTo>
                    <a:lnTo>
                      <a:pt x="212" y="1011"/>
                    </a:lnTo>
                    <a:lnTo>
                      <a:pt x="234" y="1005"/>
                    </a:lnTo>
                    <a:lnTo>
                      <a:pt x="270" y="998"/>
                    </a:lnTo>
                    <a:lnTo>
                      <a:pt x="316" y="988"/>
                    </a:lnTo>
                    <a:lnTo>
                      <a:pt x="373" y="977"/>
                    </a:lnTo>
                    <a:lnTo>
                      <a:pt x="433" y="965"/>
                    </a:lnTo>
                    <a:lnTo>
                      <a:pt x="501" y="954"/>
                    </a:lnTo>
                    <a:lnTo>
                      <a:pt x="572" y="941"/>
                    </a:lnTo>
                    <a:lnTo>
                      <a:pt x="645" y="928"/>
                    </a:lnTo>
                    <a:lnTo>
                      <a:pt x="714" y="915"/>
                    </a:lnTo>
                    <a:lnTo>
                      <a:pt x="783" y="903"/>
                    </a:lnTo>
                    <a:lnTo>
                      <a:pt x="846" y="891"/>
                    </a:lnTo>
                    <a:lnTo>
                      <a:pt x="903" y="882"/>
                    </a:lnTo>
                    <a:lnTo>
                      <a:pt x="952" y="872"/>
                    </a:lnTo>
                    <a:lnTo>
                      <a:pt x="991" y="865"/>
                    </a:lnTo>
                    <a:lnTo>
                      <a:pt x="1016" y="861"/>
                    </a:lnTo>
                    <a:lnTo>
                      <a:pt x="1029" y="859"/>
                    </a:lnTo>
                    <a:lnTo>
                      <a:pt x="1035" y="855"/>
                    </a:lnTo>
                    <a:lnTo>
                      <a:pt x="1041" y="852"/>
                    </a:lnTo>
                    <a:lnTo>
                      <a:pt x="1049" y="848"/>
                    </a:lnTo>
                    <a:lnTo>
                      <a:pt x="1059" y="843"/>
                    </a:lnTo>
                    <a:lnTo>
                      <a:pt x="1067" y="838"/>
                    </a:lnTo>
                    <a:lnTo>
                      <a:pt x="1076" y="831"/>
                    </a:lnTo>
                    <a:lnTo>
                      <a:pt x="1082" y="824"/>
                    </a:lnTo>
                    <a:lnTo>
                      <a:pt x="1088" y="817"/>
                    </a:lnTo>
                    <a:lnTo>
                      <a:pt x="1090" y="808"/>
                    </a:lnTo>
                    <a:lnTo>
                      <a:pt x="1089" y="799"/>
                    </a:lnTo>
                    <a:lnTo>
                      <a:pt x="1085" y="789"/>
                    </a:lnTo>
                    <a:lnTo>
                      <a:pt x="1077" y="780"/>
                    </a:lnTo>
                    <a:lnTo>
                      <a:pt x="1062" y="768"/>
                    </a:lnTo>
                    <a:lnTo>
                      <a:pt x="1045" y="758"/>
                    </a:lnTo>
                    <a:lnTo>
                      <a:pt x="1020" y="747"/>
                    </a:lnTo>
                    <a:lnTo>
                      <a:pt x="991" y="736"/>
                    </a:lnTo>
                    <a:lnTo>
                      <a:pt x="985" y="735"/>
                    </a:lnTo>
                    <a:lnTo>
                      <a:pt x="974" y="734"/>
                    </a:lnTo>
                    <a:lnTo>
                      <a:pt x="955" y="729"/>
                    </a:lnTo>
                    <a:lnTo>
                      <a:pt x="931" y="726"/>
                    </a:lnTo>
                    <a:lnTo>
                      <a:pt x="900" y="721"/>
                    </a:lnTo>
                    <a:lnTo>
                      <a:pt x="865" y="715"/>
                    </a:lnTo>
                    <a:lnTo>
                      <a:pt x="826" y="709"/>
                    </a:lnTo>
                    <a:lnTo>
                      <a:pt x="785" y="704"/>
                    </a:lnTo>
                    <a:lnTo>
                      <a:pt x="740" y="698"/>
                    </a:lnTo>
                    <a:lnTo>
                      <a:pt x="692" y="692"/>
                    </a:lnTo>
                    <a:lnTo>
                      <a:pt x="642" y="686"/>
                    </a:lnTo>
                    <a:lnTo>
                      <a:pt x="594" y="681"/>
                    </a:lnTo>
                    <a:lnTo>
                      <a:pt x="545" y="675"/>
                    </a:lnTo>
                    <a:lnTo>
                      <a:pt x="496" y="673"/>
                    </a:lnTo>
                    <a:lnTo>
                      <a:pt x="449" y="670"/>
                    </a:lnTo>
                    <a:lnTo>
                      <a:pt x="406" y="670"/>
                    </a:lnTo>
                    <a:lnTo>
                      <a:pt x="400" y="669"/>
                    </a:lnTo>
                    <a:lnTo>
                      <a:pt x="389" y="669"/>
                    </a:lnTo>
                    <a:lnTo>
                      <a:pt x="372" y="667"/>
                    </a:lnTo>
                    <a:lnTo>
                      <a:pt x="348" y="666"/>
                    </a:lnTo>
                    <a:lnTo>
                      <a:pt x="320" y="664"/>
                    </a:lnTo>
                    <a:lnTo>
                      <a:pt x="290" y="661"/>
                    </a:lnTo>
                    <a:lnTo>
                      <a:pt x="255" y="656"/>
                    </a:lnTo>
                    <a:lnTo>
                      <a:pt x="222" y="652"/>
                    </a:lnTo>
                    <a:lnTo>
                      <a:pt x="187" y="644"/>
                    </a:lnTo>
                    <a:lnTo>
                      <a:pt x="153" y="635"/>
                    </a:lnTo>
                    <a:lnTo>
                      <a:pt x="121" y="625"/>
                    </a:lnTo>
                    <a:lnTo>
                      <a:pt x="91" y="613"/>
                    </a:lnTo>
                    <a:lnTo>
                      <a:pt x="65" y="598"/>
                    </a:lnTo>
                    <a:lnTo>
                      <a:pt x="44" y="581"/>
                    </a:lnTo>
                    <a:lnTo>
                      <a:pt x="30" y="560"/>
                    </a:lnTo>
                    <a:lnTo>
                      <a:pt x="22" y="539"/>
                    </a:lnTo>
                    <a:lnTo>
                      <a:pt x="20" y="515"/>
                    </a:lnTo>
                    <a:lnTo>
                      <a:pt x="20" y="494"/>
                    </a:lnTo>
                    <a:lnTo>
                      <a:pt x="26" y="474"/>
                    </a:lnTo>
                    <a:lnTo>
                      <a:pt x="33" y="455"/>
                    </a:lnTo>
                    <a:lnTo>
                      <a:pt x="43" y="438"/>
                    </a:lnTo>
                    <a:lnTo>
                      <a:pt x="54" y="421"/>
                    </a:lnTo>
                    <a:lnTo>
                      <a:pt x="69" y="407"/>
                    </a:lnTo>
                    <a:lnTo>
                      <a:pt x="84" y="394"/>
                    </a:lnTo>
                    <a:lnTo>
                      <a:pt x="100" y="381"/>
                    </a:lnTo>
                    <a:lnTo>
                      <a:pt x="115" y="371"/>
                    </a:lnTo>
                    <a:lnTo>
                      <a:pt x="131" y="361"/>
                    </a:lnTo>
                    <a:lnTo>
                      <a:pt x="146" y="353"/>
                    </a:lnTo>
                    <a:lnTo>
                      <a:pt x="160" y="347"/>
                    </a:lnTo>
                    <a:lnTo>
                      <a:pt x="174" y="341"/>
                    </a:lnTo>
                    <a:lnTo>
                      <a:pt x="185" y="338"/>
                    </a:lnTo>
                    <a:lnTo>
                      <a:pt x="194" y="337"/>
                    </a:lnTo>
                    <a:lnTo>
                      <a:pt x="203" y="334"/>
                    </a:lnTo>
                    <a:lnTo>
                      <a:pt x="221" y="330"/>
                    </a:lnTo>
                    <a:lnTo>
                      <a:pt x="243" y="326"/>
                    </a:lnTo>
                    <a:lnTo>
                      <a:pt x="271" y="320"/>
                    </a:lnTo>
                    <a:lnTo>
                      <a:pt x="301" y="315"/>
                    </a:lnTo>
                    <a:lnTo>
                      <a:pt x="334" y="308"/>
                    </a:lnTo>
                    <a:lnTo>
                      <a:pt x="368" y="302"/>
                    </a:lnTo>
                    <a:lnTo>
                      <a:pt x="404" y="295"/>
                    </a:lnTo>
                    <a:lnTo>
                      <a:pt x="437" y="288"/>
                    </a:lnTo>
                    <a:lnTo>
                      <a:pt x="470" y="282"/>
                    </a:lnTo>
                    <a:lnTo>
                      <a:pt x="500" y="275"/>
                    </a:lnTo>
                    <a:lnTo>
                      <a:pt x="529" y="271"/>
                    </a:lnTo>
                    <a:lnTo>
                      <a:pt x="552" y="266"/>
                    </a:lnTo>
                    <a:lnTo>
                      <a:pt x="568" y="263"/>
                    </a:lnTo>
                    <a:lnTo>
                      <a:pt x="580" y="261"/>
                    </a:lnTo>
                    <a:lnTo>
                      <a:pt x="585" y="261"/>
                    </a:lnTo>
                    <a:lnTo>
                      <a:pt x="587" y="260"/>
                    </a:lnTo>
                    <a:lnTo>
                      <a:pt x="593" y="258"/>
                    </a:lnTo>
                    <a:lnTo>
                      <a:pt x="603" y="256"/>
                    </a:lnTo>
                    <a:lnTo>
                      <a:pt x="615" y="254"/>
                    </a:lnTo>
                    <a:lnTo>
                      <a:pt x="629" y="248"/>
                    </a:lnTo>
                    <a:lnTo>
                      <a:pt x="647" y="244"/>
                    </a:lnTo>
                    <a:lnTo>
                      <a:pt x="664" y="237"/>
                    </a:lnTo>
                    <a:lnTo>
                      <a:pt x="683" y="232"/>
                    </a:lnTo>
                    <a:lnTo>
                      <a:pt x="702" y="223"/>
                    </a:lnTo>
                    <a:lnTo>
                      <a:pt x="720" y="213"/>
                    </a:lnTo>
                    <a:lnTo>
                      <a:pt x="736" y="202"/>
                    </a:lnTo>
                    <a:lnTo>
                      <a:pt x="752" y="191"/>
                    </a:lnTo>
                    <a:lnTo>
                      <a:pt x="764" y="178"/>
                    </a:lnTo>
                    <a:lnTo>
                      <a:pt x="774" y="164"/>
                    </a:lnTo>
                    <a:lnTo>
                      <a:pt x="781" y="149"/>
                    </a:lnTo>
                    <a:lnTo>
                      <a:pt x="784" y="132"/>
                    </a:lnTo>
                    <a:lnTo>
                      <a:pt x="781" y="115"/>
                    </a:lnTo>
                    <a:lnTo>
                      <a:pt x="775" y="100"/>
                    </a:lnTo>
                    <a:lnTo>
                      <a:pt x="767" y="87"/>
                    </a:lnTo>
                    <a:lnTo>
                      <a:pt x="758" y="77"/>
                    </a:lnTo>
                    <a:lnTo>
                      <a:pt x="746" y="67"/>
                    </a:lnTo>
                    <a:lnTo>
                      <a:pt x="734" y="61"/>
                    </a:lnTo>
                    <a:lnTo>
                      <a:pt x="721" y="54"/>
                    </a:lnTo>
                    <a:lnTo>
                      <a:pt x="708" y="51"/>
                    </a:lnTo>
                    <a:lnTo>
                      <a:pt x="694" y="46"/>
                    </a:lnTo>
                    <a:lnTo>
                      <a:pt x="681" y="43"/>
                    </a:lnTo>
                    <a:lnTo>
                      <a:pt x="669" y="41"/>
                    </a:lnTo>
                    <a:lnTo>
                      <a:pt x="659" y="39"/>
                    </a:lnTo>
                    <a:lnTo>
                      <a:pt x="648" y="38"/>
                    </a:lnTo>
                    <a:lnTo>
                      <a:pt x="641" y="38"/>
                    </a:lnTo>
                    <a:lnTo>
                      <a:pt x="637" y="38"/>
                    </a:lnTo>
                    <a:lnTo>
                      <a:pt x="637" y="39"/>
                    </a:lnTo>
                    <a:lnTo>
                      <a:pt x="140" y="31"/>
                    </a:lnTo>
                    <a:lnTo>
                      <a:pt x="157" y="13"/>
                    </a:lnTo>
                    <a:lnTo>
                      <a:pt x="161" y="12"/>
                    </a:lnTo>
                    <a:lnTo>
                      <a:pt x="180" y="11"/>
                    </a:lnTo>
                    <a:lnTo>
                      <a:pt x="208" y="10"/>
                    </a:lnTo>
                    <a:lnTo>
                      <a:pt x="245" y="10"/>
                    </a:lnTo>
                    <a:lnTo>
                      <a:pt x="288" y="9"/>
                    </a:lnTo>
                    <a:lnTo>
                      <a:pt x="337" y="7"/>
                    </a:lnTo>
                    <a:lnTo>
                      <a:pt x="390" y="7"/>
                    </a:lnTo>
                    <a:lnTo>
                      <a:pt x="447" y="9"/>
                    </a:lnTo>
                    <a:lnTo>
                      <a:pt x="502" y="9"/>
                    </a:lnTo>
                    <a:lnTo>
                      <a:pt x="557" y="10"/>
                    </a:lnTo>
                    <a:lnTo>
                      <a:pt x="610" y="11"/>
                    </a:lnTo>
                    <a:lnTo>
                      <a:pt x="660" y="14"/>
                    </a:lnTo>
                    <a:lnTo>
                      <a:pt x="704" y="16"/>
                    </a:lnTo>
                    <a:lnTo>
                      <a:pt x="741" y="22"/>
                    </a:lnTo>
                    <a:lnTo>
                      <a:pt x="770" y="27"/>
                    </a:lnTo>
                    <a:lnTo>
                      <a:pt x="789" y="36"/>
                    </a:lnTo>
                    <a:lnTo>
                      <a:pt x="800" y="44"/>
                    </a:lnTo>
                    <a:lnTo>
                      <a:pt x="812" y="53"/>
                    </a:lnTo>
                    <a:lnTo>
                      <a:pt x="819" y="63"/>
                    </a:lnTo>
                    <a:lnTo>
                      <a:pt x="828" y="75"/>
                    </a:lnTo>
                    <a:lnTo>
                      <a:pt x="833" y="86"/>
                    </a:lnTo>
                    <a:lnTo>
                      <a:pt x="836" y="99"/>
                    </a:lnTo>
                    <a:lnTo>
                      <a:pt x="838" y="112"/>
                    </a:lnTo>
                    <a:lnTo>
                      <a:pt x="839" y="127"/>
                    </a:lnTo>
                    <a:lnTo>
                      <a:pt x="836" y="140"/>
                    </a:lnTo>
                    <a:lnTo>
                      <a:pt x="831" y="153"/>
                    </a:lnTo>
                    <a:lnTo>
                      <a:pt x="826" y="167"/>
                    </a:lnTo>
                    <a:lnTo>
                      <a:pt x="819" y="181"/>
                    </a:lnTo>
                    <a:lnTo>
                      <a:pt x="808" y="194"/>
                    </a:lnTo>
                    <a:lnTo>
                      <a:pt x="797" y="208"/>
                    </a:lnTo>
                    <a:lnTo>
                      <a:pt x="782" y="220"/>
                    </a:lnTo>
                    <a:lnTo>
                      <a:pt x="766" y="233"/>
                    </a:lnTo>
                    <a:lnTo>
                      <a:pt x="746" y="244"/>
                    </a:lnTo>
                    <a:lnTo>
                      <a:pt x="724" y="256"/>
                    </a:lnTo>
                    <a:lnTo>
                      <a:pt x="698" y="268"/>
                    </a:lnTo>
                    <a:lnTo>
                      <a:pt x="671" y="281"/>
                    </a:lnTo>
                    <a:lnTo>
                      <a:pt x="642" y="290"/>
                    </a:lnTo>
                    <a:lnTo>
                      <a:pt x="614" y="302"/>
                    </a:lnTo>
                    <a:lnTo>
                      <a:pt x="583" y="311"/>
                    </a:lnTo>
                    <a:lnTo>
                      <a:pt x="555" y="321"/>
                    </a:lnTo>
                    <a:lnTo>
                      <a:pt x="525" y="329"/>
                    </a:lnTo>
                    <a:lnTo>
                      <a:pt x="500" y="338"/>
                    </a:lnTo>
                    <a:lnTo>
                      <a:pt x="477" y="344"/>
                    </a:lnTo>
                    <a:lnTo>
                      <a:pt x="454" y="351"/>
                    </a:lnTo>
                    <a:lnTo>
                      <a:pt x="437" y="356"/>
                    </a:lnTo>
                    <a:lnTo>
                      <a:pt x="425" y="360"/>
                    </a:lnTo>
                    <a:lnTo>
                      <a:pt x="416" y="362"/>
                    </a:lnTo>
                    <a:lnTo>
                      <a:pt x="414" y="362"/>
                    </a:lnTo>
                    <a:lnTo>
                      <a:pt x="410" y="362"/>
                    </a:lnTo>
                    <a:lnTo>
                      <a:pt x="404" y="362"/>
                    </a:lnTo>
                    <a:lnTo>
                      <a:pt x="391" y="363"/>
                    </a:lnTo>
                    <a:lnTo>
                      <a:pt x="377" y="367"/>
                    </a:lnTo>
                    <a:lnTo>
                      <a:pt x="359" y="370"/>
                    </a:lnTo>
                    <a:lnTo>
                      <a:pt x="341" y="373"/>
                    </a:lnTo>
                    <a:lnTo>
                      <a:pt x="320" y="378"/>
                    </a:lnTo>
                    <a:lnTo>
                      <a:pt x="299" y="386"/>
                    </a:lnTo>
                    <a:lnTo>
                      <a:pt x="275" y="391"/>
                    </a:lnTo>
                    <a:lnTo>
                      <a:pt x="254" y="399"/>
                    </a:lnTo>
                    <a:lnTo>
                      <a:pt x="233" y="409"/>
                    </a:lnTo>
                    <a:lnTo>
                      <a:pt x="216" y="420"/>
                    </a:lnTo>
                    <a:lnTo>
                      <a:pt x="199" y="431"/>
                    </a:lnTo>
                    <a:lnTo>
                      <a:pt x="186" y="444"/>
                    </a:lnTo>
                    <a:lnTo>
                      <a:pt x="176" y="460"/>
                    </a:lnTo>
                    <a:lnTo>
                      <a:pt x="170" y="477"/>
                    </a:lnTo>
                    <a:lnTo>
                      <a:pt x="168" y="492"/>
                    </a:lnTo>
                    <a:lnTo>
                      <a:pt x="170" y="507"/>
                    </a:lnTo>
                    <a:lnTo>
                      <a:pt x="177" y="519"/>
                    </a:lnTo>
                    <a:lnTo>
                      <a:pt x="186" y="531"/>
                    </a:lnTo>
                    <a:lnTo>
                      <a:pt x="196" y="540"/>
                    </a:lnTo>
                    <a:lnTo>
                      <a:pt x="209" y="550"/>
                    </a:lnTo>
                    <a:lnTo>
                      <a:pt x="224" y="558"/>
                    </a:lnTo>
                    <a:lnTo>
                      <a:pt x="239" y="565"/>
                    </a:lnTo>
                    <a:lnTo>
                      <a:pt x="254" y="570"/>
                    </a:lnTo>
                    <a:lnTo>
                      <a:pt x="270" y="573"/>
                    </a:lnTo>
                    <a:lnTo>
                      <a:pt x="283" y="577"/>
                    </a:lnTo>
                    <a:lnTo>
                      <a:pt x="296" y="581"/>
                    </a:lnTo>
                    <a:lnTo>
                      <a:pt x="306" y="582"/>
                    </a:lnTo>
                    <a:lnTo>
                      <a:pt x="316" y="583"/>
                    </a:lnTo>
                    <a:lnTo>
                      <a:pt x="321" y="583"/>
                    </a:lnTo>
                    <a:lnTo>
                      <a:pt x="324" y="585"/>
                    </a:lnTo>
                    <a:lnTo>
                      <a:pt x="933" y="633"/>
                    </a:lnTo>
                    <a:lnTo>
                      <a:pt x="935" y="633"/>
                    </a:lnTo>
                    <a:lnTo>
                      <a:pt x="946" y="634"/>
                    </a:lnTo>
                    <a:lnTo>
                      <a:pt x="963" y="635"/>
                    </a:lnTo>
                    <a:lnTo>
                      <a:pt x="985" y="639"/>
                    </a:lnTo>
                    <a:lnTo>
                      <a:pt x="1011" y="641"/>
                    </a:lnTo>
                    <a:lnTo>
                      <a:pt x="1040" y="645"/>
                    </a:lnTo>
                    <a:lnTo>
                      <a:pt x="1071" y="651"/>
                    </a:lnTo>
                    <a:lnTo>
                      <a:pt x="1106" y="656"/>
                    </a:lnTo>
                    <a:lnTo>
                      <a:pt x="1139" y="662"/>
                    </a:lnTo>
                    <a:lnTo>
                      <a:pt x="1172" y="669"/>
                    </a:lnTo>
                    <a:lnTo>
                      <a:pt x="1204" y="675"/>
                    </a:lnTo>
                    <a:lnTo>
                      <a:pt x="1234" y="684"/>
                    </a:lnTo>
                    <a:lnTo>
                      <a:pt x="1259" y="692"/>
                    </a:lnTo>
                    <a:lnTo>
                      <a:pt x="1282" y="701"/>
                    </a:lnTo>
                    <a:lnTo>
                      <a:pt x="1300" y="711"/>
                    </a:lnTo>
                    <a:lnTo>
                      <a:pt x="1312" y="723"/>
                    </a:lnTo>
                    <a:lnTo>
                      <a:pt x="1320" y="733"/>
                    </a:lnTo>
                    <a:lnTo>
                      <a:pt x="1327" y="745"/>
                    </a:lnTo>
                    <a:lnTo>
                      <a:pt x="1332" y="756"/>
                    </a:lnTo>
                    <a:lnTo>
                      <a:pt x="1338" y="769"/>
                    </a:lnTo>
                    <a:lnTo>
                      <a:pt x="1341" y="781"/>
                    </a:lnTo>
                    <a:lnTo>
                      <a:pt x="1344" y="796"/>
                    </a:lnTo>
                    <a:lnTo>
                      <a:pt x="1344" y="809"/>
                    </a:lnTo>
                    <a:lnTo>
                      <a:pt x="1345" y="823"/>
                    </a:lnTo>
                    <a:lnTo>
                      <a:pt x="1343" y="836"/>
                    </a:lnTo>
                    <a:lnTo>
                      <a:pt x="1340" y="848"/>
                    </a:lnTo>
                    <a:lnTo>
                      <a:pt x="1334" y="859"/>
                    </a:lnTo>
                    <a:lnTo>
                      <a:pt x="1329" y="871"/>
                    </a:lnTo>
                    <a:lnTo>
                      <a:pt x="1320" y="881"/>
                    </a:lnTo>
                    <a:lnTo>
                      <a:pt x="1310" y="891"/>
                    </a:lnTo>
                    <a:lnTo>
                      <a:pt x="1299" y="899"/>
                    </a:lnTo>
                    <a:lnTo>
                      <a:pt x="1287" y="907"/>
                    </a:lnTo>
                    <a:lnTo>
                      <a:pt x="1269" y="913"/>
                    </a:lnTo>
                    <a:lnTo>
                      <a:pt x="1249" y="918"/>
                    </a:lnTo>
                    <a:lnTo>
                      <a:pt x="1227" y="925"/>
                    </a:lnTo>
                    <a:lnTo>
                      <a:pt x="1204" y="932"/>
                    </a:lnTo>
                    <a:lnTo>
                      <a:pt x="1177" y="937"/>
                    </a:lnTo>
                    <a:lnTo>
                      <a:pt x="1152" y="943"/>
                    </a:lnTo>
                    <a:lnTo>
                      <a:pt x="1125" y="948"/>
                    </a:lnTo>
                    <a:lnTo>
                      <a:pt x="1101" y="954"/>
                    </a:lnTo>
                    <a:lnTo>
                      <a:pt x="1075" y="958"/>
                    </a:lnTo>
                    <a:lnTo>
                      <a:pt x="1051" y="963"/>
                    </a:lnTo>
                    <a:lnTo>
                      <a:pt x="1030" y="965"/>
                    </a:lnTo>
                    <a:lnTo>
                      <a:pt x="1013" y="969"/>
                    </a:lnTo>
                    <a:lnTo>
                      <a:pt x="997" y="971"/>
                    </a:lnTo>
                    <a:lnTo>
                      <a:pt x="985" y="974"/>
                    </a:lnTo>
                    <a:lnTo>
                      <a:pt x="978" y="975"/>
                    </a:lnTo>
                    <a:lnTo>
                      <a:pt x="976" y="976"/>
                    </a:lnTo>
                    <a:lnTo>
                      <a:pt x="269" y="1137"/>
                    </a:lnTo>
                    <a:lnTo>
                      <a:pt x="264" y="1137"/>
                    </a:lnTo>
                    <a:lnTo>
                      <a:pt x="259" y="1142"/>
                    </a:lnTo>
                    <a:lnTo>
                      <a:pt x="255" y="1145"/>
                    </a:lnTo>
                    <a:lnTo>
                      <a:pt x="254" y="1151"/>
                    </a:lnTo>
                    <a:lnTo>
                      <a:pt x="254" y="1158"/>
                    </a:lnTo>
                    <a:lnTo>
                      <a:pt x="258" y="1168"/>
                    </a:lnTo>
                    <a:lnTo>
                      <a:pt x="260" y="1173"/>
                    </a:lnTo>
                    <a:lnTo>
                      <a:pt x="264" y="1177"/>
                    </a:lnTo>
                    <a:lnTo>
                      <a:pt x="271" y="1182"/>
                    </a:lnTo>
                    <a:lnTo>
                      <a:pt x="281" y="1185"/>
                    </a:lnTo>
                    <a:lnTo>
                      <a:pt x="290" y="1188"/>
                    </a:lnTo>
                    <a:lnTo>
                      <a:pt x="301" y="1191"/>
                    </a:lnTo>
                    <a:lnTo>
                      <a:pt x="312" y="1195"/>
                    </a:lnTo>
                    <a:lnTo>
                      <a:pt x="324" y="1197"/>
                    </a:lnTo>
                    <a:lnTo>
                      <a:pt x="334" y="1198"/>
                    </a:lnTo>
                    <a:lnTo>
                      <a:pt x="345" y="1200"/>
                    </a:lnTo>
                    <a:lnTo>
                      <a:pt x="354" y="1201"/>
                    </a:lnTo>
                    <a:lnTo>
                      <a:pt x="364" y="1204"/>
                    </a:lnTo>
                    <a:lnTo>
                      <a:pt x="372" y="1205"/>
                    </a:lnTo>
                    <a:lnTo>
                      <a:pt x="377" y="1206"/>
                    </a:lnTo>
                    <a:lnTo>
                      <a:pt x="381" y="1206"/>
                    </a:lnTo>
                    <a:lnTo>
                      <a:pt x="384" y="1207"/>
                    </a:lnTo>
                    <a:lnTo>
                      <a:pt x="1024" y="1191"/>
                    </a:lnTo>
                    <a:lnTo>
                      <a:pt x="1869" y="1030"/>
                    </a:lnTo>
                    <a:lnTo>
                      <a:pt x="1883" y="999"/>
                    </a:lnTo>
                    <a:lnTo>
                      <a:pt x="1873" y="1000"/>
                    </a:lnTo>
                    <a:lnTo>
                      <a:pt x="1848" y="1006"/>
                    </a:lnTo>
                    <a:lnTo>
                      <a:pt x="1811" y="1014"/>
                    </a:lnTo>
                    <a:lnTo>
                      <a:pt x="1761" y="1025"/>
                    </a:lnTo>
                    <a:lnTo>
                      <a:pt x="1701" y="1037"/>
                    </a:lnTo>
                    <a:lnTo>
                      <a:pt x="1636" y="1052"/>
                    </a:lnTo>
                    <a:lnTo>
                      <a:pt x="1564" y="1068"/>
                    </a:lnTo>
                    <a:lnTo>
                      <a:pt x="1490" y="1084"/>
                    </a:lnTo>
                    <a:lnTo>
                      <a:pt x="1413" y="1100"/>
                    </a:lnTo>
                    <a:lnTo>
                      <a:pt x="1338" y="1116"/>
                    </a:lnTo>
                    <a:lnTo>
                      <a:pt x="1265" y="1130"/>
                    </a:lnTo>
                    <a:lnTo>
                      <a:pt x="1198" y="1144"/>
                    </a:lnTo>
                    <a:lnTo>
                      <a:pt x="1139" y="1154"/>
                    </a:lnTo>
                    <a:lnTo>
                      <a:pt x="1088" y="1163"/>
                    </a:lnTo>
                    <a:lnTo>
                      <a:pt x="1048" y="1169"/>
                    </a:lnTo>
                    <a:lnTo>
                      <a:pt x="1024" y="1173"/>
                    </a:lnTo>
                    <a:lnTo>
                      <a:pt x="999" y="1173"/>
                    </a:lnTo>
                    <a:lnTo>
                      <a:pt x="967" y="1173"/>
                    </a:lnTo>
                    <a:lnTo>
                      <a:pt x="928" y="1174"/>
                    </a:lnTo>
                    <a:lnTo>
                      <a:pt x="883" y="1175"/>
                    </a:lnTo>
                    <a:lnTo>
                      <a:pt x="831" y="1176"/>
                    </a:lnTo>
                    <a:lnTo>
                      <a:pt x="778" y="1178"/>
                    </a:lnTo>
                    <a:lnTo>
                      <a:pt x="722" y="1180"/>
                    </a:lnTo>
                    <a:lnTo>
                      <a:pt x="667" y="1183"/>
                    </a:lnTo>
                    <a:lnTo>
                      <a:pt x="609" y="1184"/>
                    </a:lnTo>
                    <a:lnTo>
                      <a:pt x="554" y="1185"/>
                    </a:lnTo>
                    <a:lnTo>
                      <a:pt x="500" y="1185"/>
                    </a:lnTo>
                    <a:lnTo>
                      <a:pt x="453" y="1185"/>
                    </a:lnTo>
                    <a:lnTo>
                      <a:pt x="408" y="1185"/>
                    </a:lnTo>
                    <a:lnTo>
                      <a:pt x="373" y="1185"/>
                    </a:lnTo>
                    <a:lnTo>
                      <a:pt x="343" y="1183"/>
                    </a:lnTo>
                    <a:lnTo>
                      <a:pt x="324" y="1180"/>
                    </a:lnTo>
                    <a:lnTo>
                      <a:pt x="309" y="1176"/>
                    </a:lnTo>
                    <a:lnTo>
                      <a:pt x="297" y="1174"/>
                    </a:lnTo>
                    <a:lnTo>
                      <a:pt x="289" y="1169"/>
                    </a:lnTo>
                    <a:lnTo>
                      <a:pt x="283" y="1166"/>
                    </a:lnTo>
                    <a:lnTo>
                      <a:pt x="275" y="1161"/>
                    </a:lnTo>
                    <a:lnTo>
                      <a:pt x="274" y="1155"/>
                    </a:lnTo>
                    <a:lnTo>
                      <a:pt x="275" y="1149"/>
                    </a:lnTo>
                    <a:lnTo>
                      <a:pt x="281" y="1146"/>
                    </a:lnTo>
                    <a:lnTo>
                      <a:pt x="284" y="1144"/>
                    </a:lnTo>
                    <a:lnTo>
                      <a:pt x="286" y="1144"/>
                    </a:lnTo>
                    <a:lnTo>
                      <a:pt x="1187" y="970"/>
                    </a:lnTo>
                    <a:lnTo>
                      <a:pt x="1188" y="969"/>
                    </a:lnTo>
                    <a:lnTo>
                      <a:pt x="1195" y="969"/>
                    </a:lnTo>
                    <a:lnTo>
                      <a:pt x="1203" y="967"/>
                    </a:lnTo>
                    <a:lnTo>
                      <a:pt x="1215" y="965"/>
                    </a:lnTo>
                    <a:lnTo>
                      <a:pt x="1228" y="962"/>
                    </a:lnTo>
                    <a:lnTo>
                      <a:pt x="1243" y="958"/>
                    </a:lnTo>
                    <a:lnTo>
                      <a:pt x="1259" y="953"/>
                    </a:lnTo>
                    <a:lnTo>
                      <a:pt x="1277" y="946"/>
                    </a:lnTo>
                    <a:lnTo>
                      <a:pt x="1292" y="936"/>
                    </a:lnTo>
                    <a:lnTo>
                      <a:pt x="1309" y="926"/>
                    </a:lnTo>
                    <a:lnTo>
                      <a:pt x="1322" y="913"/>
                    </a:lnTo>
                    <a:lnTo>
                      <a:pt x="1338" y="900"/>
                    </a:lnTo>
                    <a:lnTo>
                      <a:pt x="1349" y="882"/>
                    </a:lnTo>
                    <a:lnTo>
                      <a:pt x="1358" y="862"/>
                    </a:lnTo>
                    <a:lnTo>
                      <a:pt x="1363" y="841"/>
                    </a:lnTo>
                    <a:lnTo>
                      <a:pt x="1366" y="817"/>
                    </a:lnTo>
                    <a:lnTo>
                      <a:pt x="1364" y="791"/>
                    </a:lnTo>
                    <a:lnTo>
                      <a:pt x="1359" y="769"/>
                    </a:lnTo>
                    <a:lnTo>
                      <a:pt x="1350" y="750"/>
                    </a:lnTo>
                    <a:lnTo>
                      <a:pt x="1341" y="734"/>
                    </a:lnTo>
                    <a:lnTo>
                      <a:pt x="1328" y="718"/>
                    </a:lnTo>
                    <a:lnTo>
                      <a:pt x="1315" y="706"/>
                    </a:lnTo>
                    <a:lnTo>
                      <a:pt x="1299" y="696"/>
                    </a:lnTo>
                    <a:lnTo>
                      <a:pt x="1286" y="687"/>
                    </a:lnTo>
                    <a:lnTo>
                      <a:pt x="1270" y="680"/>
                    </a:lnTo>
                    <a:lnTo>
                      <a:pt x="1255" y="675"/>
                    </a:lnTo>
                    <a:lnTo>
                      <a:pt x="1242" y="670"/>
                    </a:lnTo>
                    <a:lnTo>
                      <a:pt x="1230" y="667"/>
                    </a:lnTo>
                    <a:lnTo>
                      <a:pt x="1218" y="664"/>
                    </a:lnTo>
                    <a:lnTo>
                      <a:pt x="1211" y="664"/>
                    </a:lnTo>
                    <a:lnTo>
                      <a:pt x="1206" y="664"/>
                    </a:lnTo>
                    <a:lnTo>
                      <a:pt x="1205" y="664"/>
                    </a:lnTo>
                    <a:lnTo>
                      <a:pt x="1202" y="663"/>
                    </a:lnTo>
                    <a:lnTo>
                      <a:pt x="1196" y="661"/>
                    </a:lnTo>
                    <a:lnTo>
                      <a:pt x="1184" y="658"/>
                    </a:lnTo>
                    <a:lnTo>
                      <a:pt x="1170" y="655"/>
                    </a:lnTo>
                    <a:lnTo>
                      <a:pt x="1151" y="651"/>
                    </a:lnTo>
                    <a:lnTo>
                      <a:pt x="1129" y="646"/>
                    </a:lnTo>
                    <a:lnTo>
                      <a:pt x="1101" y="641"/>
                    </a:lnTo>
                    <a:lnTo>
                      <a:pt x="1071" y="638"/>
                    </a:lnTo>
                    <a:lnTo>
                      <a:pt x="1037" y="631"/>
                    </a:lnTo>
                    <a:lnTo>
                      <a:pt x="1001" y="627"/>
                    </a:lnTo>
                    <a:lnTo>
                      <a:pt x="960" y="621"/>
                    </a:lnTo>
                    <a:lnTo>
                      <a:pt x="918" y="618"/>
                    </a:lnTo>
                    <a:lnTo>
                      <a:pt x="871" y="612"/>
                    </a:lnTo>
                    <a:lnTo>
                      <a:pt x="821" y="608"/>
                    </a:lnTo>
                    <a:lnTo>
                      <a:pt x="771" y="606"/>
                    </a:lnTo>
                    <a:lnTo>
                      <a:pt x="716" y="603"/>
                    </a:lnTo>
                    <a:lnTo>
                      <a:pt x="661" y="599"/>
                    </a:lnTo>
                    <a:lnTo>
                      <a:pt x="610" y="596"/>
                    </a:lnTo>
                    <a:lnTo>
                      <a:pt x="562" y="592"/>
                    </a:lnTo>
                    <a:lnTo>
                      <a:pt x="516" y="589"/>
                    </a:lnTo>
                    <a:lnTo>
                      <a:pt x="474" y="585"/>
                    </a:lnTo>
                    <a:lnTo>
                      <a:pt x="435" y="581"/>
                    </a:lnTo>
                    <a:lnTo>
                      <a:pt x="398" y="577"/>
                    </a:lnTo>
                    <a:lnTo>
                      <a:pt x="365" y="572"/>
                    </a:lnTo>
                    <a:lnTo>
                      <a:pt x="335" y="568"/>
                    </a:lnTo>
                    <a:lnTo>
                      <a:pt x="307" y="562"/>
                    </a:lnTo>
                    <a:lnTo>
                      <a:pt x="284" y="558"/>
                    </a:lnTo>
                    <a:lnTo>
                      <a:pt x="265" y="555"/>
                    </a:lnTo>
                    <a:lnTo>
                      <a:pt x="249" y="549"/>
                    </a:lnTo>
                    <a:lnTo>
                      <a:pt x="237" y="546"/>
                    </a:lnTo>
                    <a:lnTo>
                      <a:pt x="227" y="543"/>
                    </a:lnTo>
                    <a:lnTo>
                      <a:pt x="222" y="539"/>
                    </a:lnTo>
                    <a:lnTo>
                      <a:pt x="213" y="533"/>
                    </a:lnTo>
                    <a:lnTo>
                      <a:pt x="203" y="525"/>
                    </a:lnTo>
                    <a:lnTo>
                      <a:pt x="195" y="516"/>
                    </a:lnTo>
                    <a:lnTo>
                      <a:pt x="190" y="507"/>
                    </a:lnTo>
                    <a:lnTo>
                      <a:pt x="187" y="502"/>
                    </a:lnTo>
                    <a:lnTo>
                      <a:pt x="185" y="495"/>
                    </a:lnTo>
                    <a:lnTo>
                      <a:pt x="184" y="489"/>
                    </a:lnTo>
                    <a:lnTo>
                      <a:pt x="185" y="484"/>
                    </a:lnTo>
                    <a:lnTo>
                      <a:pt x="185" y="478"/>
                    </a:lnTo>
                    <a:lnTo>
                      <a:pt x="188" y="472"/>
                    </a:lnTo>
                    <a:lnTo>
                      <a:pt x="191" y="466"/>
                    </a:lnTo>
                    <a:lnTo>
                      <a:pt x="197" y="460"/>
                    </a:lnTo>
                    <a:lnTo>
                      <a:pt x="202" y="452"/>
                    </a:lnTo>
                    <a:lnTo>
                      <a:pt x="213" y="445"/>
                    </a:lnTo>
                    <a:lnTo>
                      <a:pt x="226" y="438"/>
                    </a:lnTo>
                    <a:lnTo>
                      <a:pt x="242" y="432"/>
                    </a:lnTo>
                    <a:lnTo>
                      <a:pt x="259" y="424"/>
                    </a:lnTo>
                    <a:lnTo>
                      <a:pt x="276" y="419"/>
                    </a:lnTo>
                    <a:lnTo>
                      <a:pt x="295" y="412"/>
                    </a:lnTo>
                    <a:lnTo>
                      <a:pt x="316" y="407"/>
                    </a:lnTo>
                    <a:lnTo>
                      <a:pt x="334" y="400"/>
                    </a:lnTo>
                    <a:lnTo>
                      <a:pt x="352" y="395"/>
                    </a:lnTo>
                    <a:lnTo>
                      <a:pt x="368" y="390"/>
                    </a:lnTo>
                    <a:lnTo>
                      <a:pt x="384" y="387"/>
                    </a:lnTo>
                    <a:lnTo>
                      <a:pt x="396" y="384"/>
                    </a:lnTo>
                    <a:lnTo>
                      <a:pt x="405" y="382"/>
                    </a:lnTo>
                    <a:lnTo>
                      <a:pt x="410" y="381"/>
                    </a:lnTo>
                    <a:lnTo>
                      <a:pt x="414" y="381"/>
                    </a:lnTo>
                    <a:lnTo>
                      <a:pt x="417" y="379"/>
                    </a:lnTo>
                    <a:lnTo>
                      <a:pt x="426" y="377"/>
                    </a:lnTo>
                    <a:lnTo>
                      <a:pt x="439" y="373"/>
                    </a:lnTo>
                    <a:lnTo>
                      <a:pt x="459" y="368"/>
                    </a:lnTo>
                    <a:lnTo>
                      <a:pt x="481" y="361"/>
                    </a:lnTo>
                    <a:lnTo>
                      <a:pt x="508" y="353"/>
                    </a:lnTo>
                    <a:lnTo>
                      <a:pt x="535" y="345"/>
                    </a:lnTo>
                    <a:lnTo>
                      <a:pt x="567" y="337"/>
                    </a:lnTo>
                    <a:lnTo>
                      <a:pt x="597" y="326"/>
                    </a:lnTo>
                    <a:lnTo>
                      <a:pt x="627" y="316"/>
                    </a:lnTo>
                    <a:lnTo>
                      <a:pt x="657" y="305"/>
                    </a:lnTo>
                    <a:lnTo>
                      <a:pt x="687" y="293"/>
                    </a:lnTo>
                    <a:lnTo>
                      <a:pt x="713" y="282"/>
                    </a:lnTo>
                    <a:lnTo>
                      <a:pt x="737" y="271"/>
                    </a:lnTo>
                    <a:lnTo>
                      <a:pt x="756" y="258"/>
                    </a:lnTo>
                    <a:lnTo>
                      <a:pt x="774" y="246"/>
                    </a:lnTo>
                    <a:lnTo>
                      <a:pt x="785" y="235"/>
                    </a:lnTo>
                    <a:lnTo>
                      <a:pt x="797" y="224"/>
                    </a:lnTo>
                    <a:lnTo>
                      <a:pt x="807" y="212"/>
                    </a:lnTo>
                    <a:lnTo>
                      <a:pt x="817" y="202"/>
                    </a:lnTo>
                    <a:lnTo>
                      <a:pt x="825" y="192"/>
                    </a:lnTo>
                    <a:lnTo>
                      <a:pt x="831" y="182"/>
                    </a:lnTo>
                    <a:lnTo>
                      <a:pt x="838" y="172"/>
                    </a:lnTo>
                    <a:lnTo>
                      <a:pt x="845" y="163"/>
                    </a:lnTo>
                    <a:lnTo>
                      <a:pt x="848" y="153"/>
                    </a:lnTo>
                    <a:lnTo>
                      <a:pt x="852" y="143"/>
                    </a:lnTo>
                    <a:lnTo>
                      <a:pt x="854" y="133"/>
                    </a:lnTo>
                    <a:lnTo>
                      <a:pt x="856" y="125"/>
                    </a:lnTo>
                    <a:lnTo>
                      <a:pt x="855" y="114"/>
                    </a:lnTo>
                    <a:lnTo>
                      <a:pt x="855" y="104"/>
                    </a:lnTo>
                    <a:lnTo>
                      <a:pt x="852" y="94"/>
                    </a:lnTo>
                    <a:lnTo>
                      <a:pt x="850" y="84"/>
                    </a:lnTo>
                    <a:lnTo>
                      <a:pt x="845" y="72"/>
                    </a:lnTo>
                    <a:lnTo>
                      <a:pt x="840" y="62"/>
                    </a:lnTo>
                    <a:lnTo>
                      <a:pt x="833" y="53"/>
                    </a:lnTo>
                    <a:lnTo>
                      <a:pt x="827" y="46"/>
                    </a:lnTo>
                    <a:lnTo>
                      <a:pt x="818" y="37"/>
                    </a:lnTo>
                    <a:lnTo>
                      <a:pt x="809" y="33"/>
                    </a:lnTo>
                    <a:lnTo>
                      <a:pt x="800" y="26"/>
                    </a:lnTo>
                    <a:lnTo>
                      <a:pt x="792" y="23"/>
                    </a:lnTo>
                    <a:lnTo>
                      <a:pt x="781" y="17"/>
                    </a:lnTo>
                    <a:lnTo>
                      <a:pt x="770" y="14"/>
                    </a:lnTo>
                    <a:lnTo>
                      <a:pt x="758" y="11"/>
                    </a:lnTo>
                    <a:lnTo>
                      <a:pt x="748" y="9"/>
                    </a:lnTo>
                    <a:lnTo>
                      <a:pt x="736" y="5"/>
                    </a:lnTo>
                    <a:lnTo>
                      <a:pt x="726" y="4"/>
                    </a:lnTo>
                    <a:lnTo>
                      <a:pt x="715" y="3"/>
                    </a:lnTo>
                    <a:lnTo>
                      <a:pt x="705" y="3"/>
                    </a:lnTo>
                    <a:lnTo>
                      <a:pt x="688" y="2"/>
                    </a:lnTo>
                    <a:lnTo>
                      <a:pt x="663" y="1"/>
                    </a:lnTo>
                    <a:lnTo>
                      <a:pt x="631" y="0"/>
                    </a:lnTo>
                    <a:lnTo>
                      <a:pt x="594" y="0"/>
                    </a:lnTo>
                    <a:lnTo>
                      <a:pt x="551" y="0"/>
                    </a:lnTo>
                    <a:lnTo>
                      <a:pt x="504" y="0"/>
                    </a:lnTo>
                    <a:lnTo>
                      <a:pt x="456" y="0"/>
                    </a:lnTo>
                    <a:lnTo>
                      <a:pt x="408" y="0"/>
                    </a:lnTo>
                    <a:lnTo>
                      <a:pt x="358" y="0"/>
                    </a:lnTo>
                    <a:lnTo>
                      <a:pt x="313" y="0"/>
                    </a:lnTo>
                    <a:lnTo>
                      <a:pt x="270" y="0"/>
                    </a:lnTo>
                    <a:lnTo>
                      <a:pt x="232" y="0"/>
                    </a:lnTo>
                    <a:lnTo>
                      <a:pt x="200" y="0"/>
                    </a:lnTo>
                    <a:lnTo>
                      <a:pt x="176" y="0"/>
                    </a:lnTo>
                    <a:lnTo>
                      <a:pt x="160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5C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17"/>
              <p:cNvSpPr>
                <a:spLocks/>
              </p:cNvSpPr>
              <p:nvPr/>
            </p:nvSpPr>
            <p:spPr bwMode="auto">
              <a:xfrm>
                <a:off x="431" y="3129"/>
                <a:ext cx="24" cy="208"/>
              </a:xfrm>
              <a:custGeom>
                <a:avLst/>
                <a:gdLst>
                  <a:gd name="T0" fmla="*/ 1 w 47"/>
                  <a:gd name="T1" fmla="*/ 1 h 416"/>
                  <a:gd name="T2" fmla="*/ 1 w 47"/>
                  <a:gd name="T3" fmla="*/ 1 h 416"/>
                  <a:gd name="T4" fmla="*/ 1 w 47"/>
                  <a:gd name="T5" fmla="*/ 1 h 416"/>
                  <a:gd name="T6" fmla="*/ 1 w 47"/>
                  <a:gd name="T7" fmla="*/ 1 h 416"/>
                  <a:gd name="T8" fmla="*/ 1 w 47"/>
                  <a:gd name="T9" fmla="*/ 1 h 416"/>
                  <a:gd name="T10" fmla="*/ 1 w 47"/>
                  <a:gd name="T11" fmla="*/ 1 h 416"/>
                  <a:gd name="T12" fmla="*/ 1 w 47"/>
                  <a:gd name="T13" fmla="*/ 1 h 416"/>
                  <a:gd name="T14" fmla="*/ 1 w 47"/>
                  <a:gd name="T15" fmla="*/ 1 h 416"/>
                  <a:gd name="T16" fmla="*/ 1 w 47"/>
                  <a:gd name="T17" fmla="*/ 1 h 416"/>
                  <a:gd name="T18" fmla="*/ 1 w 47"/>
                  <a:gd name="T19" fmla="*/ 1 h 416"/>
                  <a:gd name="T20" fmla="*/ 0 w 47"/>
                  <a:gd name="T21" fmla="*/ 1 h 416"/>
                  <a:gd name="T22" fmla="*/ 0 w 47"/>
                  <a:gd name="T23" fmla="*/ 1 h 416"/>
                  <a:gd name="T24" fmla="*/ 0 w 47"/>
                  <a:gd name="T25" fmla="*/ 1 h 416"/>
                  <a:gd name="T26" fmla="*/ 1 w 47"/>
                  <a:gd name="T27" fmla="*/ 1 h 416"/>
                  <a:gd name="T28" fmla="*/ 1 w 47"/>
                  <a:gd name="T29" fmla="*/ 1 h 416"/>
                  <a:gd name="T30" fmla="*/ 1 w 47"/>
                  <a:gd name="T31" fmla="*/ 1 h 416"/>
                  <a:gd name="T32" fmla="*/ 1 w 47"/>
                  <a:gd name="T33" fmla="*/ 1 h 416"/>
                  <a:gd name="T34" fmla="*/ 1 w 47"/>
                  <a:gd name="T35" fmla="*/ 0 h 416"/>
                  <a:gd name="T36" fmla="*/ 1 w 47"/>
                  <a:gd name="T37" fmla="*/ 0 h 416"/>
                  <a:gd name="T38" fmla="*/ 1 w 47"/>
                  <a:gd name="T39" fmla="*/ 1 h 416"/>
                  <a:gd name="T40" fmla="*/ 1 w 47"/>
                  <a:gd name="T41" fmla="*/ 1 h 416"/>
                  <a:gd name="T42" fmla="*/ 1 w 47"/>
                  <a:gd name="T43" fmla="*/ 1 h 416"/>
                  <a:gd name="T44" fmla="*/ 1 w 47"/>
                  <a:gd name="T45" fmla="*/ 1 h 416"/>
                  <a:gd name="T46" fmla="*/ 1 w 47"/>
                  <a:gd name="T47" fmla="*/ 1 h 416"/>
                  <a:gd name="T48" fmla="*/ 1 w 47"/>
                  <a:gd name="T49" fmla="*/ 1 h 416"/>
                  <a:gd name="T50" fmla="*/ 1 w 47"/>
                  <a:gd name="T51" fmla="*/ 1 h 416"/>
                  <a:gd name="T52" fmla="*/ 1 w 47"/>
                  <a:gd name="T53" fmla="*/ 1 h 416"/>
                  <a:gd name="T54" fmla="*/ 1 w 47"/>
                  <a:gd name="T55" fmla="*/ 1 h 416"/>
                  <a:gd name="T56" fmla="*/ 1 w 47"/>
                  <a:gd name="T57" fmla="*/ 1 h 416"/>
                  <a:gd name="T58" fmla="*/ 1 w 47"/>
                  <a:gd name="T59" fmla="*/ 1 h 416"/>
                  <a:gd name="T60" fmla="*/ 1 w 47"/>
                  <a:gd name="T61" fmla="*/ 1 h 416"/>
                  <a:gd name="T62" fmla="*/ 1 w 47"/>
                  <a:gd name="T63" fmla="*/ 1 h 416"/>
                  <a:gd name="T64" fmla="*/ 1 w 47"/>
                  <a:gd name="T65" fmla="*/ 1 h 416"/>
                  <a:gd name="T66" fmla="*/ 1 w 47"/>
                  <a:gd name="T67" fmla="*/ 1 h 416"/>
                  <a:gd name="T68" fmla="*/ 1 w 47"/>
                  <a:gd name="T69" fmla="*/ 1 h 416"/>
                  <a:gd name="T70" fmla="*/ 1 w 47"/>
                  <a:gd name="T71" fmla="*/ 1 h 416"/>
                  <a:gd name="T72" fmla="*/ 1 w 47"/>
                  <a:gd name="T73" fmla="*/ 1 h 4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"/>
                  <a:gd name="T112" fmla="*/ 0 h 416"/>
                  <a:gd name="T113" fmla="*/ 47 w 47"/>
                  <a:gd name="T114" fmla="*/ 416 h 4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" h="416">
                    <a:moveTo>
                      <a:pt x="6" y="416"/>
                    </a:moveTo>
                    <a:lnTo>
                      <a:pt x="11" y="139"/>
                    </a:lnTo>
                    <a:lnTo>
                      <a:pt x="10" y="138"/>
                    </a:lnTo>
                    <a:lnTo>
                      <a:pt x="8" y="134"/>
                    </a:lnTo>
                    <a:lnTo>
                      <a:pt x="6" y="127"/>
                    </a:lnTo>
                    <a:lnTo>
                      <a:pt x="5" y="118"/>
                    </a:lnTo>
                    <a:lnTo>
                      <a:pt x="3" y="107"/>
                    </a:lnTo>
                    <a:lnTo>
                      <a:pt x="2" y="97"/>
                    </a:lnTo>
                    <a:lnTo>
                      <a:pt x="1" y="85"/>
                    </a:lnTo>
                    <a:lnTo>
                      <a:pt x="1" y="73"/>
                    </a:lnTo>
                    <a:lnTo>
                      <a:pt x="0" y="60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4" y="14"/>
                    </a:lnTo>
                    <a:lnTo>
                      <a:pt x="10" y="8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5" y="3"/>
                    </a:lnTo>
                    <a:lnTo>
                      <a:pt x="39" y="10"/>
                    </a:lnTo>
                    <a:lnTo>
                      <a:pt x="44" y="19"/>
                    </a:lnTo>
                    <a:lnTo>
                      <a:pt x="45" y="29"/>
                    </a:lnTo>
                    <a:lnTo>
                      <a:pt x="46" y="41"/>
                    </a:lnTo>
                    <a:lnTo>
                      <a:pt x="46" y="54"/>
                    </a:lnTo>
                    <a:lnTo>
                      <a:pt x="47" y="69"/>
                    </a:lnTo>
                    <a:lnTo>
                      <a:pt x="46" y="81"/>
                    </a:lnTo>
                    <a:lnTo>
                      <a:pt x="45" y="95"/>
                    </a:lnTo>
                    <a:lnTo>
                      <a:pt x="44" y="107"/>
                    </a:lnTo>
                    <a:lnTo>
                      <a:pt x="43" y="119"/>
                    </a:lnTo>
                    <a:lnTo>
                      <a:pt x="40" y="128"/>
                    </a:lnTo>
                    <a:lnTo>
                      <a:pt x="39" y="137"/>
                    </a:lnTo>
                    <a:lnTo>
                      <a:pt x="39" y="142"/>
                    </a:lnTo>
                    <a:lnTo>
                      <a:pt x="39" y="144"/>
                    </a:lnTo>
                    <a:lnTo>
                      <a:pt x="36" y="410"/>
                    </a:lnTo>
                    <a:lnTo>
                      <a:pt x="6" y="416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Freeform 18"/>
              <p:cNvSpPr>
                <a:spLocks/>
              </p:cNvSpPr>
              <p:nvPr/>
            </p:nvSpPr>
            <p:spPr bwMode="auto">
              <a:xfrm>
                <a:off x="711" y="3159"/>
                <a:ext cx="45" cy="126"/>
              </a:xfrm>
              <a:custGeom>
                <a:avLst/>
                <a:gdLst>
                  <a:gd name="T0" fmla="*/ 1 w 90"/>
                  <a:gd name="T1" fmla="*/ 1 h 252"/>
                  <a:gd name="T2" fmla="*/ 1 w 90"/>
                  <a:gd name="T3" fmla="*/ 1 h 252"/>
                  <a:gd name="T4" fmla="*/ 1 w 90"/>
                  <a:gd name="T5" fmla="*/ 1 h 252"/>
                  <a:gd name="T6" fmla="*/ 1 w 90"/>
                  <a:gd name="T7" fmla="*/ 1 h 252"/>
                  <a:gd name="T8" fmla="*/ 1 w 90"/>
                  <a:gd name="T9" fmla="*/ 1 h 252"/>
                  <a:gd name="T10" fmla="*/ 1 w 90"/>
                  <a:gd name="T11" fmla="*/ 1 h 252"/>
                  <a:gd name="T12" fmla="*/ 1 w 90"/>
                  <a:gd name="T13" fmla="*/ 1 h 252"/>
                  <a:gd name="T14" fmla="*/ 1 w 90"/>
                  <a:gd name="T15" fmla="*/ 1 h 252"/>
                  <a:gd name="T16" fmla="*/ 1 w 90"/>
                  <a:gd name="T17" fmla="*/ 1 h 252"/>
                  <a:gd name="T18" fmla="*/ 1 w 90"/>
                  <a:gd name="T19" fmla="*/ 1 h 252"/>
                  <a:gd name="T20" fmla="*/ 0 w 90"/>
                  <a:gd name="T21" fmla="*/ 1 h 252"/>
                  <a:gd name="T22" fmla="*/ 1 w 90"/>
                  <a:gd name="T23" fmla="*/ 1 h 252"/>
                  <a:gd name="T24" fmla="*/ 1 w 90"/>
                  <a:gd name="T25" fmla="*/ 1 h 252"/>
                  <a:gd name="T26" fmla="*/ 1 w 90"/>
                  <a:gd name="T27" fmla="*/ 1 h 252"/>
                  <a:gd name="T28" fmla="*/ 1 w 90"/>
                  <a:gd name="T29" fmla="*/ 1 h 252"/>
                  <a:gd name="T30" fmla="*/ 1 w 90"/>
                  <a:gd name="T31" fmla="*/ 1 h 252"/>
                  <a:gd name="T32" fmla="*/ 1 w 90"/>
                  <a:gd name="T33" fmla="*/ 1 h 252"/>
                  <a:gd name="T34" fmla="*/ 1 w 90"/>
                  <a:gd name="T35" fmla="*/ 1 h 252"/>
                  <a:gd name="T36" fmla="*/ 1 w 90"/>
                  <a:gd name="T37" fmla="*/ 0 h 252"/>
                  <a:gd name="T38" fmla="*/ 1 w 90"/>
                  <a:gd name="T39" fmla="*/ 0 h 252"/>
                  <a:gd name="T40" fmla="*/ 1 w 90"/>
                  <a:gd name="T41" fmla="*/ 1 h 252"/>
                  <a:gd name="T42" fmla="*/ 1 w 90"/>
                  <a:gd name="T43" fmla="*/ 1 h 252"/>
                  <a:gd name="T44" fmla="*/ 1 w 90"/>
                  <a:gd name="T45" fmla="*/ 1 h 252"/>
                  <a:gd name="T46" fmla="*/ 1 w 90"/>
                  <a:gd name="T47" fmla="*/ 1 h 252"/>
                  <a:gd name="T48" fmla="*/ 1 w 90"/>
                  <a:gd name="T49" fmla="*/ 1 h 252"/>
                  <a:gd name="T50" fmla="*/ 1 w 90"/>
                  <a:gd name="T51" fmla="*/ 1 h 252"/>
                  <a:gd name="T52" fmla="*/ 1 w 90"/>
                  <a:gd name="T53" fmla="*/ 1 h 252"/>
                  <a:gd name="T54" fmla="*/ 1 w 90"/>
                  <a:gd name="T55" fmla="*/ 1 h 252"/>
                  <a:gd name="T56" fmla="*/ 1 w 90"/>
                  <a:gd name="T57" fmla="*/ 1 h 252"/>
                  <a:gd name="T58" fmla="*/ 1 w 90"/>
                  <a:gd name="T59" fmla="*/ 1 h 252"/>
                  <a:gd name="T60" fmla="*/ 1 w 90"/>
                  <a:gd name="T61" fmla="*/ 1 h 252"/>
                  <a:gd name="T62" fmla="*/ 1 w 90"/>
                  <a:gd name="T63" fmla="*/ 1 h 252"/>
                  <a:gd name="T64" fmla="*/ 1 w 90"/>
                  <a:gd name="T65" fmla="*/ 1 h 252"/>
                  <a:gd name="T66" fmla="*/ 1 w 90"/>
                  <a:gd name="T67" fmla="*/ 1 h 252"/>
                  <a:gd name="T68" fmla="*/ 1 w 90"/>
                  <a:gd name="T69" fmla="*/ 1 h 252"/>
                  <a:gd name="T70" fmla="*/ 1 w 90"/>
                  <a:gd name="T71" fmla="*/ 1 h 252"/>
                  <a:gd name="T72" fmla="*/ 1 w 90"/>
                  <a:gd name="T73" fmla="*/ 1 h 252"/>
                  <a:gd name="T74" fmla="*/ 1 w 90"/>
                  <a:gd name="T75" fmla="*/ 1 h 252"/>
                  <a:gd name="T76" fmla="*/ 1 w 90"/>
                  <a:gd name="T77" fmla="*/ 1 h 252"/>
                  <a:gd name="T78" fmla="*/ 1 w 90"/>
                  <a:gd name="T79" fmla="*/ 1 h 252"/>
                  <a:gd name="T80" fmla="*/ 1 w 90"/>
                  <a:gd name="T81" fmla="*/ 1 h 252"/>
                  <a:gd name="T82" fmla="*/ 1 w 90"/>
                  <a:gd name="T83" fmla="*/ 1 h 252"/>
                  <a:gd name="T84" fmla="*/ 1 w 90"/>
                  <a:gd name="T85" fmla="*/ 1 h 252"/>
                  <a:gd name="T86" fmla="*/ 1 w 90"/>
                  <a:gd name="T87" fmla="*/ 1 h 252"/>
                  <a:gd name="T88" fmla="*/ 1 w 90"/>
                  <a:gd name="T89" fmla="*/ 1 h 252"/>
                  <a:gd name="T90" fmla="*/ 1 w 90"/>
                  <a:gd name="T91" fmla="*/ 1 h 252"/>
                  <a:gd name="T92" fmla="*/ 1 w 90"/>
                  <a:gd name="T93" fmla="*/ 1 h 252"/>
                  <a:gd name="T94" fmla="*/ 1 w 90"/>
                  <a:gd name="T95" fmla="*/ 1 h 252"/>
                  <a:gd name="T96" fmla="*/ 1 w 90"/>
                  <a:gd name="T97" fmla="*/ 1 h 25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0"/>
                  <a:gd name="T148" fmla="*/ 0 h 252"/>
                  <a:gd name="T149" fmla="*/ 90 w 90"/>
                  <a:gd name="T150" fmla="*/ 252 h 25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0" h="252">
                    <a:moveTo>
                      <a:pt x="16" y="252"/>
                    </a:moveTo>
                    <a:lnTo>
                      <a:pt x="18" y="145"/>
                    </a:lnTo>
                    <a:lnTo>
                      <a:pt x="17" y="142"/>
                    </a:lnTo>
                    <a:lnTo>
                      <a:pt x="14" y="137"/>
                    </a:lnTo>
                    <a:lnTo>
                      <a:pt x="12" y="130"/>
                    </a:lnTo>
                    <a:lnTo>
                      <a:pt x="10" y="121"/>
                    </a:lnTo>
                    <a:lnTo>
                      <a:pt x="7" y="109"/>
                    </a:lnTo>
                    <a:lnTo>
                      <a:pt x="4" y="98"/>
                    </a:lnTo>
                    <a:lnTo>
                      <a:pt x="1" y="85"/>
                    </a:lnTo>
                    <a:lnTo>
                      <a:pt x="1" y="73"/>
                    </a:lnTo>
                    <a:lnTo>
                      <a:pt x="0" y="58"/>
                    </a:lnTo>
                    <a:lnTo>
                      <a:pt x="1" y="45"/>
                    </a:lnTo>
                    <a:lnTo>
                      <a:pt x="3" y="33"/>
                    </a:lnTo>
                    <a:lnTo>
                      <a:pt x="10" y="23"/>
                    </a:lnTo>
                    <a:lnTo>
                      <a:pt x="16" y="13"/>
                    </a:lnTo>
                    <a:lnTo>
                      <a:pt x="24" y="8"/>
                    </a:lnTo>
                    <a:lnTo>
                      <a:pt x="37" y="2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7" y="1"/>
                    </a:lnTo>
                    <a:lnTo>
                      <a:pt x="72" y="3"/>
                    </a:lnTo>
                    <a:lnTo>
                      <a:pt x="79" y="6"/>
                    </a:lnTo>
                    <a:lnTo>
                      <a:pt x="83" y="10"/>
                    </a:lnTo>
                    <a:lnTo>
                      <a:pt x="87" y="18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5" y="25"/>
                    </a:lnTo>
                    <a:lnTo>
                      <a:pt x="82" y="30"/>
                    </a:lnTo>
                    <a:lnTo>
                      <a:pt x="80" y="36"/>
                    </a:lnTo>
                    <a:lnTo>
                      <a:pt x="74" y="43"/>
                    </a:lnTo>
                    <a:lnTo>
                      <a:pt x="70" y="53"/>
                    </a:lnTo>
                    <a:lnTo>
                      <a:pt x="65" y="62"/>
                    </a:lnTo>
                    <a:lnTo>
                      <a:pt x="62" y="73"/>
                    </a:lnTo>
                    <a:lnTo>
                      <a:pt x="58" y="83"/>
                    </a:lnTo>
                    <a:lnTo>
                      <a:pt x="55" y="93"/>
                    </a:lnTo>
                    <a:lnTo>
                      <a:pt x="53" y="103"/>
                    </a:lnTo>
                    <a:lnTo>
                      <a:pt x="54" y="114"/>
                    </a:lnTo>
                    <a:lnTo>
                      <a:pt x="55" y="123"/>
                    </a:lnTo>
                    <a:lnTo>
                      <a:pt x="59" y="130"/>
                    </a:lnTo>
                    <a:lnTo>
                      <a:pt x="65" y="137"/>
                    </a:lnTo>
                    <a:lnTo>
                      <a:pt x="74" y="145"/>
                    </a:lnTo>
                    <a:lnTo>
                      <a:pt x="72" y="147"/>
                    </a:lnTo>
                    <a:lnTo>
                      <a:pt x="65" y="154"/>
                    </a:lnTo>
                    <a:lnTo>
                      <a:pt x="56" y="158"/>
                    </a:lnTo>
                    <a:lnTo>
                      <a:pt x="53" y="160"/>
                    </a:lnTo>
                    <a:lnTo>
                      <a:pt x="53" y="244"/>
                    </a:lnTo>
                    <a:lnTo>
                      <a:pt x="16" y="252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Freeform 19"/>
              <p:cNvSpPr>
                <a:spLocks/>
              </p:cNvSpPr>
              <p:nvPr/>
            </p:nvSpPr>
            <p:spPr bwMode="auto">
              <a:xfrm>
                <a:off x="628" y="3291"/>
                <a:ext cx="46" cy="153"/>
              </a:xfrm>
              <a:custGeom>
                <a:avLst/>
                <a:gdLst>
                  <a:gd name="T0" fmla="*/ 0 w 92"/>
                  <a:gd name="T1" fmla="*/ 1 h 306"/>
                  <a:gd name="T2" fmla="*/ 0 w 92"/>
                  <a:gd name="T3" fmla="*/ 1 h 306"/>
                  <a:gd name="T4" fmla="*/ 1 w 92"/>
                  <a:gd name="T5" fmla="*/ 1 h 306"/>
                  <a:gd name="T6" fmla="*/ 1 w 92"/>
                  <a:gd name="T7" fmla="*/ 1 h 306"/>
                  <a:gd name="T8" fmla="*/ 1 w 92"/>
                  <a:gd name="T9" fmla="*/ 1 h 306"/>
                  <a:gd name="T10" fmla="*/ 1 w 92"/>
                  <a:gd name="T11" fmla="*/ 1 h 306"/>
                  <a:gd name="T12" fmla="*/ 1 w 92"/>
                  <a:gd name="T13" fmla="*/ 1 h 306"/>
                  <a:gd name="T14" fmla="*/ 1 w 92"/>
                  <a:gd name="T15" fmla="*/ 0 h 306"/>
                  <a:gd name="T16" fmla="*/ 1 w 92"/>
                  <a:gd name="T17" fmla="*/ 0 h 306"/>
                  <a:gd name="T18" fmla="*/ 1 w 92"/>
                  <a:gd name="T19" fmla="*/ 0 h 306"/>
                  <a:gd name="T20" fmla="*/ 1 w 92"/>
                  <a:gd name="T21" fmla="*/ 1 h 306"/>
                  <a:gd name="T22" fmla="*/ 1 w 92"/>
                  <a:gd name="T23" fmla="*/ 1 h 306"/>
                  <a:gd name="T24" fmla="*/ 1 w 92"/>
                  <a:gd name="T25" fmla="*/ 1 h 306"/>
                  <a:gd name="T26" fmla="*/ 1 w 92"/>
                  <a:gd name="T27" fmla="*/ 1 h 306"/>
                  <a:gd name="T28" fmla="*/ 1 w 92"/>
                  <a:gd name="T29" fmla="*/ 1 h 306"/>
                  <a:gd name="T30" fmla="*/ 1 w 92"/>
                  <a:gd name="T31" fmla="*/ 1 h 306"/>
                  <a:gd name="T32" fmla="*/ 1 w 92"/>
                  <a:gd name="T33" fmla="*/ 1 h 306"/>
                  <a:gd name="T34" fmla="*/ 1 w 92"/>
                  <a:gd name="T35" fmla="*/ 1 h 306"/>
                  <a:gd name="T36" fmla="*/ 1 w 92"/>
                  <a:gd name="T37" fmla="*/ 1 h 306"/>
                  <a:gd name="T38" fmla="*/ 1 w 92"/>
                  <a:gd name="T39" fmla="*/ 1 h 306"/>
                  <a:gd name="T40" fmla="*/ 1 w 92"/>
                  <a:gd name="T41" fmla="*/ 1 h 306"/>
                  <a:gd name="T42" fmla="*/ 1 w 92"/>
                  <a:gd name="T43" fmla="*/ 1 h 306"/>
                  <a:gd name="T44" fmla="*/ 1 w 92"/>
                  <a:gd name="T45" fmla="*/ 1 h 306"/>
                  <a:gd name="T46" fmla="*/ 1 w 92"/>
                  <a:gd name="T47" fmla="*/ 1 h 306"/>
                  <a:gd name="T48" fmla="*/ 1 w 92"/>
                  <a:gd name="T49" fmla="*/ 1 h 306"/>
                  <a:gd name="T50" fmla="*/ 1 w 92"/>
                  <a:gd name="T51" fmla="*/ 1 h 306"/>
                  <a:gd name="T52" fmla="*/ 1 w 92"/>
                  <a:gd name="T53" fmla="*/ 1 h 306"/>
                  <a:gd name="T54" fmla="*/ 1 w 92"/>
                  <a:gd name="T55" fmla="*/ 1 h 306"/>
                  <a:gd name="T56" fmla="*/ 1 w 92"/>
                  <a:gd name="T57" fmla="*/ 1 h 306"/>
                  <a:gd name="T58" fmla="*/ 1 w 92"/>
                  <a:gd name="T59" fmla="*/ 1 h 306"/>
                  <a:gd name="T60" fmla="*/ 1 w 92"/>
                  <a:gd name="T61" fmla="*/ 1 h 306"/>
                  <a:gd name="T62" fmla="*/ 1 w 92"/>
                  <a:gd name="T63" fmla="*/ 1 h 306"/>
                  <a:gd name="T64" fmla="*/ 1 w 92"/>
                  <a:gd name="T65" fmla="*/ 1 h 306"/>
                  <a:gd name="T66" fmla="*/ 1 w 92"/>
                  <a:gd name="T67" fmla="*/ 1 h 306"/>
                  <a:gd name="T68" fmla="*/ 1 w 92"/>
                  <a:gd name="T69" fmla="*/ 1 h 306"/>
                  <a:gd name="T70" fmla="*/ 1 w 92"/>
                  <a:gd name="T71" fmla="*/ 1 h 306"/>
                  <a:gd name="T72" fmla="*/ 1 w 92"/>
                  <a:gd name="T73" fmla="*/ 1 h 306"/>
                  <a:gd name="T74" fmla="*/ 1 w 92"/>
                  <a:gd name="T75" fmla="*/ 1 h 306"/>
                  <a:gd name="T76" fmla="*/ 1 w 92"/>
                  <a:gd name="T77" fmla="*/ 1 h 306"/>
                  <a:gd name="T78" fmla="*/ 1 w 92"/>
                  <a:gd name="T79" fmla="*/ 1 h 306"/>
                  <a:gd name="T80" fmla="*/ 1 w 92"/>
                  <a:gd name="T81" fmla="*/ 1 h 306"/>
                  <a:gd name="T82" fmla="*/ 1 w 92"/>
                  <a:gd name="T83" fmla="*/ 1 h 306"/>
                  <a:gd name="T84" fmla="*/ 1 w 92"/>
                  <a:gd name="T85" fmla="*/ 1 h 306"/>
                  <a:gd name="T86" fmla="*/ 1 w 92"/>
                  <a:gd name="T87" fmla="*/ 1 h 306"/>
                  <a:gd name="T88" fmla="*/ 1 w 92"/>
                  <a:gd name="T89" fmla="*/ 1 h 306"/>
                  <a:gd name="T90" fmla="*/ 1 w 92"/>
                  <a:gd name="T91" fmla="*/ 1 h 306"/>
                  <a:gd name="T92" fmla="*/ 1 w 92"/>
                  <a:gd name="T93" fmla="*/ 1 h 306"/>
                  <a:gd name="T94" fmla="*/ 1 w 92"/>
                  <a:gd name="T95" fmla="*/ 1 h 306"/>
                  <a:gd name="T96" fmla="*/ 1 w 92"/>
                  <a:gd name="T97" fmla="*/ 1 h 306"/>
                  <a:gd name="T98" fmla="*/ 1 w 92"/>
                  <a:gd name="T99" fmla="*/ 1 h 306"/>
                  <a:gd name="T100" fmla="*/ 1 w 92"/>
                  <a:gd name="T101" fmla="*/ 1 h 306"/>
                  <a:gd name="T102" fmla="*/ 1 w 92"/>
                  <a:gd name="T103" fmla="*/ 1 h 306"/>
                  <a:gd name="T104" fmla="*/ 1 w 92"/>
                  <a:gd name="T105" fmla="*/ 1 h 306"/>
                  <a:gd name="T106" fmla="*/ 1 w 92"/>
                  <a:gd name="T107" fmla="*/ 1 h 306"/>
                  <a:gd name="T108" fmla="*/ 1 w 92"/>
                  <a:gd name="T109" fmla="*/ 1 h 306"/>
                  <a:gd name="T110" fmla="*/ 0 w 92"/>
                  <a:gd name="T111" fmla="*/ 1 h 306"/>
                  <a:gd name="T112" fmla="*/ 0 w 92"/>
                  <a:gd name="T113" fmla="*/ 1 h 3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2"/>
                  <a:gd name="T172" fmla="*/ 0 h 306"/>
                  <a:gd name="T173" fmla="*/ 92 w 92"/>
                  <a:gd name="T174" fmla="*/ 306 h 3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2" h="306">
                    <a:moveTo>
                      <a:pt x="0" y="24"/>
                    </a:moveTo>
                    <a:lnTo>
                      <a:pt x="0" y="23"/>
                    </a:lnTo>
                    <a:lnTo>
                      <a:pt x="4" y="19"/>
                    </a:lnTo>
                    <a:lnTo>
                      <a:pt x="7" y="13"/>
                    </a:lnTo>
                    <a:lnTo>
                      <a:pt x="15" y="10"/>
                    </a:lnTo>
                    <a:lnTo>
                      <a:pt x="22" y="3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9" y="3"/>
                    </a:lnTo>
                    <a:lnTo>
                      <a:pt x="64" y="6"/>
                    </a:lnTo>
                    <a:lnTo>
                      <a:pt x="71" y="12"/>
                    </a:lnTo>
                    <a:lnTo>
                      <a:pt x="75" y="20"/>
                    </a:lnTo>
                    <a:lnTo>
                      <a:pt x="81" y="31"/>
                    </a:lnTo>
                    <a:lnTo>
                      <a:pt x="84" y="43"/>
                    </a:lnTo>
                    <a:lnTo>
                      <a:pt x="88" y="57"/>
                    </a:lnTo>
                    <a:lnTo>
                      <a:pt x="90" y="71"/>
                    </a:lnTo>
                    <a:lnTo>
                      <a:pt x="92" y="86"/>
                    </a:lnTo>
                    <a:lnTo>
                      <a:pt x="92" y="101"/>
                    </a:lnTo>
                    <a:lnTo>
                      <a:pt x="92" y="116"/>
                    </a:lnTo>
                    <a:lnTo>
                      <a:pt x="91" y="129"/>
                    </a:lnTo>
                    <a:lnTo>
                      <a:pt x="90" y="143"/>
                    </a:lnTo>
                    <a:lnTo>
                      <a:pt x="86" y="154"/>
                    </a:lnTo>
                    <a:lnTo>
                      <a:pt x="85" y="164"/>
                    </a:lnTo>
                    <a:lnTo>
                      <a:pt x="81" y="171"/>
                    </a:lnTo>
                    <a:lnTo>
                      <a:pt x="77" y="176"/>
                    </a:lnTo>
                    <a:lnTo>
                      <a:pt x="71" y="306"/>
                    </a:lnTo>
                    <a:lnTo>
                      <a:pt x="32" y="306"/>
                    </a:lnTo>
                    <a:lnTo>
                      <a:pt x="30" y="186"/>
                    </a:lnTo>
                    <a:lnTo>
                      <a:pt x="6" y="181"/>
                    </a:lnTo>
                    <a:lnTo>
                      <a:pt x="6" y="179"/>
                    </a:lnTo>
                    <a:lnTo>
                      <a:pt x="10" y="174"/>
                    </a:lnTo>
                    <a:lnTo>
                      <a:pt x="12" y="169"/>
                    </a:lnTo>
                    <a:lnTo>
                      <a:pt x="16" y="165"/>
                    </a:lnTo>
                    <a:lnTo>
                      <a:pt x="18" y="160"/>
                    </a:lnTo>
                    <a:lnTo>
                      <a:pt x="22" y="155"/>
                    </a:lnTo>
                    <a:lnTo>
                      <a:pt x="25" y="148"/>
                    </a:lnTo>
                    <a:lnTo>
                      <a:pt x="28" y="140"/>
                    </a:lnTo>
                    <a:lnTo>
                      <a:pt x="30" y="133"/>
                    </a:lnTo>
                    <a:lnTo>
                      <a:pt x="32" y="126"/>
                    </a:lnTo>
                    <a:lnTo>
                      <a:pt x="33" y="116"/>
                    </a:lnTo>
                    <a:lnTo>
                      <a:pt x="35" y="108"/>
                    </a:lnTo>
                    <a:lnTo>
                      <a:pt x="33" y="99"/>
                    </a:lnTo>
                    <a:lnTo>
                      <a:pt x="33" y="92"/>
                    </a:lnTo>
                    <a:lnTo>
                      <a:pt x="30" y="82"/>
                    </a:lnTo>
                    <a:lnTo>
                      <a:pt x="29" y="74"/>
                    </a:lnTo>
                    <a:lnTo>
                      <a:pt x="27" y="66"/>
                    </a:lnTo>
                    <a:lnTo>
                      <a:pt x="25" y="60"/>
                    </a:lnTo>
                    <a:lnTo>
                      <a:pt x="21" y="53"/>
                    </a:lnTo>
                    <a:lnTo>
                      <a:pt x="18" y="48"/>
                    </a:lnTo>
                    <a:lnTo>
                      <a:pt x="16" y="43"/>
                    </a:lnTo>
                    <a:lnTo>
                      <a:pt x="14" y="40"/>
                    </a:lnTo>
                    <a:lnTo>
                      <a:pt x="7" y="32"/>
                    </a:lnTo>
                    <a:lnTo>
                      <a:pt x="4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0"/>
              <p:cNvSpPr>
                <a:spLocks/>
              </p:cNvSpPr>
              <p:nvPr/>
            </p:nvSpPr>
            <p:spPr bwMode="auto">
              <a:xfrm>
                <a:off x="822" y="3403"/>
                <a:ext cx="121" cy="525"/>
              </a:xfrm>
              <a:custGeom>
                <a:avLst/>
                <a:gdLst>
                  <a:gd name="T0" fmla="*/ 0 w 243"/>
                  <a:gd name="T1" fmla="*/ 0 h 1051"/>
                  <a:gd name="T2" fmla="*/ 0 w 243"/>
                  <a:gd name="T3" fmla="*/ 0 h 1051"/>
                  <a:gd name="T4" fmla="*/ 0 w 243"/>
                  <a:gd name="T5" fmla="*/ 0 h 1051"/>
                  <a:gd name="T6" fmla="*/ 0 w 243"/>
                  <a:gd name="T7" fmla="*/ 0 h 1051"/>
                  <a:gd name="T8" fmla="*/ 0 w 243"/>
                  <a:gd name="T9" fmla="*/ 0 h 1051"/>
                  <a:gd name="T10" fmla="*/ 0 w 243"/>
                  <a:gd name="T11" fmla="*/ 0 h 1051"/>
                  <a:gd name="T12" fmla="*/ 0 w 243"/>
                  <a:gd name="T13" fmla="*/ 0 h 1051"/>
                  <a:gd name="T14" fmla="*/ 0 w 243"/>
                  <a:gd name="T15" fmla="*/ 0 h 1051"/>
                  <a:gd name="T16" fmla="*/ 0 w 243"/>
                  <a:gd name="T17" fmla="*/ 0 h 1051"/>
                  <a:gd name="T18" fmla="*/ 0 w 243"/>
                  <a:gd name="T19" fmla="*/ 0 h 1051"/>
                  <a:gd name="T20" fmla="*/ 0 w 243"/>
                  <a:gd name="T21" fmla="*/ 0 h 1051"/>
                  <a:gd name="T22" fmla="*/ 0 w 243"/>
                  <a:gd name="T23" fmla="*/ 0 h 1051"/>
                  <a:gd name="T24" fmla="*/ 0 w 243"/>
                  <a:gd name="T25" fmla="*/ 1 h 1051"/>
                  <a:gd name="T26" fmla="*/ 0 w 243"/>
                  <a:gd name="T27" fmla="*/ 1 h 1051"/>
                  <a:gd name="T28" fmla="*/ 0 w 243"/>
                  <a:gd name="T29" fmla="*/ 1 h 1051"/>
                  <a:gd name="T30" fmla="*/ 0 w 243"/>
                  <a:gd name="T31" fmla="*/ 1 h 1051"/>
                  <a:gd name="T32" fmla="*/ 0 w 243"/>
                  <a:gd name="T33" fmla="*/ 2 h 1051"/>
                  <a:gd name="T34" fmla="*/ 0 w 243"/>
                  <a:gd name="T35" fmla="*/ 1 h 1051"/>
                  <a:gd name="T36" fmla="*/ 0 w 243"/>
                  <a:gd name="T37" fmla="*/ 1 h 1051"/>
                  <a:gd name="T38" fmla="*/ 0 w 243"/>
                  <a:gd name="T39" fmla="*/ 1 h 1051"/>
                  <a:gd name="T40" fmla="*/ 0 w 243"/>
                  <a:gd name="T41" fmla="*/ 0 h 1051"/>
                  <a:gd name="T42" fmla="*/ 0 w 243"/>
                  <a:gd name="T43" fmla="*/ 0 h 1051"/>
                  <a:gd name="T44" fmla="*/ 0 w 243"/>
                  <a:gd name="T45" fmla="*/ 0 h 1051"/>
                  <a:gd name="T46" fmla="*/ 0 w 243"/>
                  <a:gd name="T47" fmla="*/ 0 h 1051"/>
                  <a:gd name="T48" fmla="*/ 0 w 243"/>
                  <a:gd name="T49" fmla="*/ 0 h 1051"/>
                  <a:gd name="T50" fmla="*/ 0 w 243"/>
                  <a:gd name="T51" fmla="*/ 0 h 1051"/>
                  <a:gd name="T52" fmla="*/ 0 w 243"/>
                  <a:gd name="T53" fmla="*/ 0 h 1051"/>
                  <a:gd name="T54" fmla="*/ 0 w 243"/>
                  <a:gd name="T55" fmla="*/ 0 h 1051"/>
                  <a:gd name="T56" fmla="*/ 0 w 243"/>
                  <a:gd name="T57" fmla="*/ 0 h 1051"/>
                  <a:gd name="T58" fmla="*/ 0 w 243"/>
                  <a:gd name="T59" fmla="*/ 0 h 1051"/>
                  <a:gd name="T60" fmla="*/ 0 w 243"/>
                  <a:gd name="T61" fmla="*/ 0 h 1051"/>
                  <a:gd name="T62" fmla="*/ 0 w 243"/>
                  <a:gd name="T63" fmla="*/ 0 h 1051"/>
                  <a:gd name="T64" fmla="*/ 0 w 243"/>
                  <a:gd name="T65" fmla="*/ 0 h 1051"/>
                  <a:gd name="T66" fmla="*/ 0 w 243"/>
                  <a:gd name="T67" fmla="*/ 0 h 10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3"/>
                  <a:gd name="T103" fmla="*/ 0 h 1051"/>
                  <a:gd name="T104" fmla="*/ 243 w 243"/>
                  <a:gd name="T105" fmla="*/ 1051 h 10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3" h="1051">
                    <a:moveTo>
                      <a:pt x="243" y="10"/>
                    </a:moveTo>
                    <a:lnTo>
                      <a:pt x="240" y="8"/>
                    </a:lnTo>
                    <a:lnTo>
                      <a:pt x="233" y="7"/>
                    </a:lnTo>
                    <a:lnTo>
                      <a:pt x="222" y="5"/>
                    </a:lnTo>
                    <a:lnTo>
                      <a:pt x="208" y="3"/>
                    </a:lnTo>
                    <a:lnTo>
                      <a:pt x="190" y="0"/>
                    </a:lnTo>
                    <a:lnTo>
                      <a:pt x="172" y="2"/>
                    </a:lnTo>
                    <a:lnTo>
                      <a:pt x="151" y="4"/>
                    </a:lnTo>
                    <a:lnTo>
                      <a:pt x="131" y="9"/>
                    </a:lnTo>
                    <a:lnTo>
                      <a:pt x="109" y="18"/>
                    </a:lnTo>
                    <a:lnTo>
                      <a:pt x="87" y="31"/>
                    </a:lnTo>
                    <a:lnTo>
                      <a:pt x="65" y="48"/>
                    </a:lnTo>
                    <a:lnTo>
                      <a:pt x="49" y="72"/>
                    </a:lnTo>
                    <a:lnTo>
                      <a:pt x="31" y="101"/>
                    </a:lnTo>
                    <a:lnTo>
                      <a:pt x="19" y="136"/>
                    </a:lnTo>
                    <a:lnTo>
                      <a:pt x="8" y="181"/>
                    </a:lnTo>
                    <a:lnTo>
                      <a:pt x="3" y="233"/>
                    </a:lnTo>
                    <a:lnTo>
                      <a:pt x="0" y="286"/>
                    </a:lnTo>
                    <a:lnTo>
                      <a:pt x="0" y="332"/>
                    </a:lnTo>
                    <a:lnTo>
                      <a:pt x="2" y="373"/>
                    </a:lnTo>
                    <a:lnTo>
                      <a:pt x="7" y="411"/>
                    </a:lnTo>
                    <a:lnTo>
                      <a:pt x="10" y="442"/>
                    </a:lnTo>
                    <a:lnTo>
                      <a:pt x="17" y="469"/>
                    </a:lnTo>
                    <a:lnTo>
                      <a:pt x="23" y="492"/>
                    </a:lnTo>
                    <a:lnTo>
                      <a:pt x="31" y="512"/>
                    </a:lnTo>
                    <a:lnTo>
                      <a:pt x="39" y="528"/>
                    </a:lnTo>
                    <a:lnTo>
                      <a:pt x="45" y="540"/>
                    </a:lnTo>
                    <a:lnTo>
                      <a:pt x="53" y="549"/>
                    </a:lnTo>
                    <a:lnTo>
                      <a:pt x="61" y="557"/>
                    </a:lnTo>
                    <a:lnTo>
                      <a:pt x="65" y="561"/>
                    </a:lnTo>
                    <a:lnTo>
                      <a:pt x="71" y="564"/>
                    </a:lnTo>
                    <a:lnTo>
                      <a:pt x="73" y="566"/>
                    </a:lnTo>
                    <a:lnTo>
                      <a:pt x="75" y="568"/>
                    </a:lnTo>
                    <a:lnTo>
                      <a:pt x="83" y="1048"/>
                    </a:lnTo>
                    <a:lnTo>
                      <a:pt x="152" y="1051"/>
                    </a:lnTo>
                    <a:lnTo>
                      <a:pt x="156" y="564"/>
                    </a:lnTo>
                    <a:lnTo>
                      <a:pt x="155" y="562"/>
                    </a:lnTo>
                    <a:lnTo>
                      <a:pt x="153" y="557"/>
                    </a:lnTo>
                    <a:lnTo>
                      <a:pt x="147" y="548"/>
                    </a:lnTo>
                    <a:lnTo>
                      <a:pt x="143" y="537"/>
                    </a:lnTo>
                    <a:lnTo>
                      <a:pt x="135" y="521"/>
                    </a:lnTo>
                    <a:lnTo>
                      <a:pt x="128" y="503"/>
                    </a:lnTo>
                    <a:lnTo>
                      <a:pt x="122" y="484"/>
                    </a:lnTo>
                    <a:lnTo>
                      <a:pt x="115" y="461"/>
                    </a:lnTo>
                    <a:lnTo>
                      <a:pt x="109" y="436"/>
                    </a:lnTo>
                    <a:lnTo>
                      <a:pt x="102" y="411"/>
                    </a:lnTo>
                    <a:lnTo>
                      <a:pt x="96" y="382"/>
                    </a:lnTo>
                    <a:lnTo>
                      <a:pt x="93" y="353"/>
                    </a:lnTo>
                    <a:lnTo>
                      <a:pt x="90" y="321"/>
                    </a:lnTo>
                    <a:lnTo>
                      <a:pt x="91" y="290"/>
                    </a:lnTo>
                    <a:lnTo>
                      <a:pt x="93" y="257"/>
                    </a:lnTo>
                    <a:lnTo>
                      <a:pt x="99" y="225"/>
                    </a:lnTo>
                    <a:lnTo>
                      <a:pt x="104" y="192"/>
                    </a:lnTo>
                    <a:lnTo>
                      <a:pt x="113" y="163"/>
                    </a:lnTo>
                    <a:lnTo>
                      <a:pt x="122" y="135"/>
                    </a:lnTo>
                    <a:lnTo>
                      <a:pt x="134" y="113"/>
                    </a:lnTo>
                    <a:lnTo>
                      <a:pt x="145" y="93"/>
                    </a:lnTo>
                    <a:lnTo>
                      <a:pt x="157" y="77"/>
                    </a:lnTo>
                    <a:lnTo>
                      <a:pt x="169" y="61"/>
                    </a:lnTo>
                    <a:lnTo>
                      <a:pt x="183" y="49"/>
                    </a:lnTo>
                    <a:lnTo>
                      <a:pt x="194" y="38"/>
                    </a:lnTo>
                    <a:lnTo>
                      <a:pt x="205" y="30"/>
                    </a:lnTo>
                    <a:lnTo>
                      <a:pt x="215" y="23"/>
                    </a:lnTo>
                    <a:lnTo>
                      <a:pt x="225" y="18"/>
                    </a:lnTo>
                    <a:lnTo>
                      <a:pt x="232" y="14"/>
                    </a:lnTo>
                    <a:lnTo>
                      <a:pt x="238" y="11"/>
                    </a:lnTo>
                    <a:lnTo>
                      <a:pt x="241" y="10"/>
                    </a:lnTo>
                    <a:lnTo>
                      <a:pt x="243" y="10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1"/>
              <p:cNvSpPr>
                <a:spLocks/>
              </p:cNvSpPr>
              <p:nvPr/>
            </p:nvSpPr>
            <p:spPr bwMode="auto">
              <a:xfrm>
                <a:off x="392" y="3434"/>
                <a:ext cx="54" cy="332"/>
              </a:xfrm>
              <a:custGeom>
                <a:avLst/>
                <a:gdLst>
                  <a:gd name="T0" fmla="*/ 1 w 108"/>
                  <a:gd name="T1" fmla="*/ 1 h 664"/>
                  <a:gd name="T2" fmla="*/ 1 w 108"/>
                  <a:gd name="T3" fmla="*/ 1 h 664"/>
                  <a:gd name="T4" fmla="*/ 1 w 108"/>
                  <a:gd name="T5" fmla="*/ 1 h 664"/>
                  <a:gd name="T6" fmla="*/ 1 w 108"/>
                  <a:gd name="T7" fmla="*/ 1 h 664"/>
                  <a:gd name="T8" fmla="*/ 1 w 108"/>
                  <a:gd name="T9" fmla="*/ 0 h 664"/>
                  <a:gd name="T10" fmla="*/ 1 w 108"/>
                  <a:gd name="T11" fmla="*/ 1 h 664"/>
                  <a:gd name="T12" fmla="*/ 1 w 108"/>
                  <a:gd name="T13" fmla="*/ 1 h 664"/>
                  <a:gd name="T14" fmla="*/ 1 w 108"/>
                  <a:gd name="T15" fmla="*/ 1 h 664"/>
                  <a:gd name="T16" fmla="*/ 1 w 108"/>
                  <a:gd name="T17" fmla="*/ 1 h 664"/>
                  <a:gd name="T18" fmla="*/ 1 w 108"/>
                  <a:gd name="T19" fmla="*/ 1 h 664"/>
                  <a:gd name="T20" fmla="*/ 0 w 108"/>
                  <a:gd name="T21" fmla="*/ 1 h 664"/>
                  <a:gd name="T22" fmla="*/ 0 w 108"/>
                  <a:gd name="T23" fmla="*/ 1 h 664"/>
                  <a:gd name="T24" fmla="*/ 1 w 108"/>
                  <a:gd name="T25" fmla="*/ 1 h 664"/>
                  <a:gd name="T26" fmla="*/ 1 w 108"/>
                  <a:gd name="T27" fmla="*/ 1 h 664"/>
                  <a:gd name="T28" fmla="*/ 1 w 108"/>
                  <a:gd name="T29" fmla="*/ 1 h 664"/>
                  <a:gd name="T30" fmla="*/ 1 w 108"/>
                  <a:gd name="T31" fmla="*/ 1 h 664"/>
                  <a:gd name="T32" fmla="*/ 1 w 108"/>
                  <a:gd name="T33" fmla="*/ 1 h 664"/>
                  <a:gd name="T34" fmla="*/ 1 w 108"/>
                  <a:gd name="T35" fmla="*/ 1 h 664"/>
                  <a:gd name="T36" fmla="*/ 1 w 108"/>
                  <a:gd name="T37" fmla="*/ 1 h 664"/>
                  <a:gd name="T38" fmla="*/ 1 w 108"/>
                  <a:gd name="T39" fmla="*/ 1 h 664"/>
                  <a:gd name="T40" fmla="*/ 1 w 108"/>
                  <a:gd name="T41" fmla="*/ 1 h 664"/>
                  <a:gd name="T42" fmla="*/ 1 w 108"/>
                  <a:gd name="T43" fmla="*/ 1 h 664"/>
                  <a:gd name="T44" fmla="*/ 1 w 108"/>
                  <a:gd name="T45" fmla="*/ 1 h 664"/>
                  <a:gd name="T46" fmla="*/ 1 w 108"/>
                  <a:gd name="T47" fmla="*/ 1 h 664"/>
                  <a:gd name="T48" fmla="*/ 1 w 108"/>
                  <a:gd name="T49" fmla="*/ 1 h 664"/>
                  <a:gd name="T50" fmla="*/ 1 w 108"/>
                  <a:gd name="T51" fmla="*/ 1 h 664"/>
                  <a:gd name="T52" fmla="*/ 1 w 108"/>
                  <a:gd name="T53" fmla="*/ 1 h 664"/>
                  <a:gd name="T54" fmla="*/ 1 w 108"/>
                  <a:gd name="T55" fmla="*/ 1 h 664"/>
                  <a:gd name="T56" fmla="*/ 1 w 108"/>
                  <a:gd name="T57" fmla="*/ 1 h 664"/>
                  <a:gd name="T58" fmla="*/ 1 w 108"/>
                  <a:gd name="T59" fmla="*/ 1 h 664"/>
                  <a:gd name="T60" fmla="*/ 1 w 108"/>
                  <a:gd name="T61" fmla="*/ 1 h 664"/>
                  <a:gd name="T62" fmla="*/ 1 w 108"/>
                  <a:gd name="T63" fmla="*/ 1 h 6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664"/>
                  <a:gd name="T98" fmla="*/ 108 w 108"/>
                  <a:gd name="T99" fmla="*/ 664 h 6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664">
                    <a:moveTo>
                      <a:pt x="108" y="27"/>
                    </a:moveTo>
                    <a:lnTo>
                      <a:pt x="108" y="24"/>
                    </a:lnTo>
                    <a:lnTo>
                      <a:pt x="104" y="17"/>
                    </a:lnTo>
                    <a:lnTo>
                      <a:pt x="100" y="14"/>
                    </a:lnTo>
                    <a:lnTo>
                      <a:pt x="95" y="10"/>
                    </a:lnTo>
                    <a:lnTo>
                      <a:pt x="91" y="7"/>
                    </a:lnTo>
                    <a:lnTo>
                      <a:pt x="85" y="5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8" y="1"/>
                    </a:lnTo>
                    <a:lnTo>
                      <a:pt x="49" y="3"/>
                    </a:lnTo>
                    <a:lnTo>
                      <a:pt x="42" y="6"/>
                    </a:lnTo>
                    <a:lnTo>
                      <a:pt x="34" y="11"/>
                    </a:lnTo>
                    <a:lnTo>
                      <a:pt x="29" y="19"/>
                    </a:lnTo>
                    <a:lnTo>
                      <a:pt x="22" y="28"/>
                    </a:lnTo>
                    <a:lnTo>
                      <a:pt x="17" y="40"/>
                    </a:lnTo>
                    <a:lnTo>
                      <a:pt x="11" y="53"/>
                    </a:lnTo>
                    <a:lnTo>
                      <a:pt x="8" y="70"/>
                    </a:lnTo>
                    <a:lnTo>
                      <a:pt x="3" y="85"/>
                    </a:lnTo>
                    <a:lnTo>
                      <a:pt x="1" y="104"/>
                    </a:lnTo>
                    <a:lnTo>
                      <a:pt x="0" y="123"/>
                    </a:lnTo>
                    <a:lnTo>
                      <a:pt x="0" y="143"/>
                    </a:lnTo>
                    <a:lnTo>
                      <a:pt x="0" y="161"/>
                    </a:lnTo>
                    <a:lnTo>
                      <a:pt x="0" y="178"/>
                    </a:lnTo>
                    <a:lnTo>
                      <a:pt x="2" y="196"/>
                    </a:lnTo>
                    <a:lnTo>
                      <a:pt x="6" y="213"/>
                    </a:lnTo>
                    <a:lnTo>
                      <a:pt x="9" y="227"/>
                    </a:lnTo>
                    <a:lnTo>
                      <a:pt x="13" y="241"/>
                    </a:lnTo>
                    <a:lnTo>
                      <a:pt x="19" y="251"/>
                    </a:lnTo>
                    <a:lnTo>
                      <a:pt x="26" y="260"/>
                    </a:lnTo>
                    <a:lnTo>
                      <a:pt x="21" y="664"/>
                    </a:lnTo>
                    <a:lnTo>
                      <a:pt x="64" y="664"/>
                    </a:lnTo>
                    <a:lnTo>
                      <a:pt x="59" y="268"/>
                    </a:lnTo>
                    <a:lnTo>
                      <a:pt x="90" y="242"/>
                    </a:lnTo>
                    <a:lnTo>
                      <a:pt x="87" y="241"/>
                    </a:lnTo>
                    <a:lnTo>
                      <a:pt x="83" y="240"/>
                    </a:lnTo>
                    <a:lnTo>
                      <a:pt x="79" y="236"/>
                    </a:lnTo>
                    <a:lnTo>
                      <a:pt x="73" y="229"/>
                    </a:lnTo>
                    <a:lnTo>
                      <a:pt x="70" y="223"/>
                    </a:lnTo>
                    <a:lnTo>
                      <a:pt x="69" y="214"/>
                    </a:lnTo>
                    <a:lnTo>
                      <a:pt x="66" y="204"/>
                    </a:lnTo>
                    <a:lnTo>
                      <a:pt x="66" y="192"/>
                    </a:lnTo>
                    <a:lnTo>
                      <a:pt x="65" y="177"/>
                    </a:lnTo>
                    <a:lnTo>
                      <a:pt x="66" y="160"/>
                    </a:lnTo>
                    <a:lnTo>
                      <a:pt x="69" y="140"/>
                    </a:lnTo>
                    <a:lnTo>
                      <a:pt x="72" y="118"/>
                    </a:lnTo>
                    <a:lnTo>
                      <a:pt x="72" y="115"/>
                    </a:lnTo>
                    <a:lnTo>
                      <a:pt x="72" y="113"/>
                    </a:lnTo>
                    <a:lnTo>
                      <a:pt x="72" y="108"/>
                    </a:lnTo>
                    <a:lnTo>
                      <a:pt x="74" y="103"/>
                    </a:lnTo>
                    <a:lnTo>
                      <a:pt x="75" y="97"/>
                    </a:lnTo>
                    <a:lnTo>
                      <a:pt x="77" y="90"/>
                    </a:lnTo>
                    <a:lnTo>
                      <a:pt x="80" y="82"/>
                    </a:lnTo>
                    <a:lnTo>
                      <a:pt x="82" y="74"/>
                    </a:lnTo>
                    <a:lnTo>
                      <a:pt x="84" y="66"/>
                    </a:lnTo>
                    <a:lnTo>
                      <a:pt x="86" y="58"/>
                    </a:lnTo>
                    <a:lnTo>
                      <a:pt x="90" y="50"/>
                    </a:lnTo>
                    <a:lnTo>
                      <a:pt x="93" y="45"/>
                    </a:lnTo>
                    <a:lnTo>
                      <a:pt x="96" y="38"/>
                    </a:lnTo>
                    <a:lnTo>
                      <a:pt x="100" y="32"/>
                    </a:lnTo>
                    <a:lnTo>
                      <a:pt x="103" y="29"/>
                    </a:lnTo>
                    <a:lnTo>
                      <a:pt x="108" y="27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Freeform 22"/>
              <p:cNvSpPr>
                <a:spLocks/>
              </p:cNvSpPr>
              <p:nvPr/>
            </p:nvSpPr>
            <p:spPr bwMode="auto">
              <a:xfrm>
                <a:off x="507" y="2972"/>
                <a:ext cx="29" cy="168"/>
              </a:xfrm>
              <a:custGeom>
                <a:avLst/>
                <a:gdLst>
                  <a:gd name="T0" fmla="*/ 0 w 59"/>
                  <a:gd name="T1" fmla="*/ 1 h 335"/>
                  <a:gd name="T2" fmla="*/ 0 w 59"/>
                  <a:gd name="T3" fmla="*/ 1 h 335"/>
                  <a:gd name="T4" fmla="*/ 0 w 59"/>
                  <a:gd name="T5" fmla="*/ 1 h 335"/>
                  <a:gd name="T6" fmla="*/ 0 w 59"/>
                  <a:gd name="T7" fmla="*/ 1 h 335"/>
                  <a:gd name="T8" fmla="*/ 0 w 59"/>
                  <a:gd name="T9" fmla="*/ 1 h 335"/>
                  <a:gd name="T10" fmla="*/ 0 w 59"/>
                  <a:gd name="T11" fmla="*/ 1 h 335"/>
                  <a:gd name="T12" fmla="*/ 0 w 59"/>
                  <a:gd name="T13" fmla="*/ 1 h 335"/>
                  <a:gd name="T14" fmla="*/ 0 w 59"/>
                  <a:gd name="T15" fmla="*/ 1 h 335"/>
                  <a:gd name="T16" fmla="*/ 0 w 59"/>
                  <a:gd name="T17" fmla="*/ 1 h 335"/>
                  <a:gd name="T18" fmla="*/ 0 w 59"/>
                  <a:gd name="T19" fmla="*/ 1 h 335"/>
                  <a:gd name="T20" fmla="*/ 0 w 59"/>
                  <a:gd name="T21" fmla="*/ 1 h 335"/>
                  <a:gd name="T22" fmla="*/ 0 w 59"/>
                  <a:gd name="T23" fmla="*/ 1 h 335"/>
                  <a:gd name="T24" fmla="*/ 0 w 59"/>
                  <a:gd name="T25" fmla="*/ 1 h 335"/>
                  <a:gd name="T26" fmla="*/ 0 w 59"/>
                  <a:gd name="T27" fmla="*/ 1 h 335"/>
                  <a:gd name="T28" fmla="*/ 0 w 59"/>
                  <a:gd name="T29" fmla="*/ 1 h 335"/>
                  <a:gd name="T30" fmla="*/ 0 w 59"/>
                  <a:gd name="T31" fmla="*/ 1 h 335"/>
                  <a:gd name="T32" fmla="*/ 0 w 59"/>
                  <a:gd name="T33" fmla="*/ 1 h 335"/>
                  <a:gd name="T34" fmla="*/ 0 w 59"/>
                  <a:gd name="T35" fmla="*/ 1 h 335"/>
                  <a:gd name="T36" fmla="*/ 0 w 59"/>
                  <a:gd name="T37" fmla="*/ 0 h 335"/>
                  <a:gd name="T38" fmla="*/ 0 w 59"/>
                  <a:gd name="T39" fmla="*/ 1 h 335"/>
                  <a:gd name="T40" fmla="*/ 0 w 59"/>
                  <a:gd name="T41" fmla="*/ 1 h 335"/>
                  <a:gd name="T42" fmla="*/ 0 w 59"/>
                  <a:gd name="T43" fmla="*/ 1 h 335"/>
                  <a:gd name="T44" fmla="*/ 0 w 59"/>
                  <a:gd name="T45" fmla="*/ 1 h 335"/>
                  <a:gd name="T46" fmla="*/ 0 w 59"/>
                  <a:gd name="T47" fmla="*/ 1 h 335"/>
                  <a:gd name="T48" fmla="*/ 0 w 59"/>
                  <a:gd name="T49" fmla="*/ 1 h 335"/>
                  <a:gd name="T50" fmla="*/ 0 w 59"/>
                  <a:gd name="T51" fmla="*/ 1 h 335"/>
                  <a:gd name="T52" fmla="*/ 0 w 59"/>
                  <a:gd name="T53" fmla="*/ 1 h 335"/>
                  <a:gd name="T54" fmla="*/ 0 w 59"/>
                  <a:gd name="T55" fmla="*/ 1 h 335"/>
                  <a:gd name="T56" fmla="*/ 0 w 59"/>
                  <a:gd name="T57" fmla="*/ 1 h 335"/>
                  <a:gd name="T58" fmla="*/ 0 w 59"/>
                  <a:gd name="T59" fmla="*/ 1 h 335"/>
                  <a:gd name="T60" fmla="*/ 0 w 59"/>
                  <a:gd name="T61" fmla="*/ 1 h 335"/>
                  <a:gd name="T62" fmla="*/ 0 w 59"/>
                  <a:gd name="T63" fmla="*/ 1 h 335"/>
                  <a:gd name="T64" fmla="*/ 0 w 59"/>
                  <a:gd name="T65" fmla="*/ 1 h 335"/>
                  <a:gd name="T66" fmla="*/ 0 w 59"/>
                  <a:gd name="T67" fmla="*/ 1 h 335"/>
                  <a:gd name="T68" fmla="*/ 0 w 59"/>
                  <a:gd name="T69" fmla="*/ 1 h 335"/>
                  <a:gd name="T70" fmla="*/ 0 w 59"/>
                  <a:gd name="T71" fmla="*/ 1 h 335"/>
                  <a:gd name="T72" fmla="*/ 0 w 59"/>
                  <a:gd name="T73" fmla="*/ 1 h 335"/>
                  <a:gd name="T74" fmla="*/ 0 w 59"/>
                  <a:gd name="T75" fmla="*/ 1 h 335"/>
                  <a:gd name="T76" fmla="*/ 0 w 59"/>
                  <a:gd name="T77" fmla="*/ 1 h 335"/>
                  <a:gd name="T78" fmla="*/ 0 w 59"/>
                  <a:gd name="T79" fmla="*/ 1 h 335"/>
                  <a:gd name="T80" fmla="*/ 0 w 59"/>
                  <a:gd name="T81" fmla="*/ 1 h 335"/>
                  <a:gd name="T82" fmla="*/ 0 w 59"/>
                  <a:gd name="T83" fmla="*/ 1 h 335"/>
                  <a:gd name="T84" fmla="*/ 0 w 59"/>
                  <a:gd name="T85" fmla="*/ 1 h 3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9"/>
                  <a:gd name="T130" fmla="*/ 0 h 335"/>
                  <a:gd name="T131" fmla="*/ 59 w 59"/>
                  <a:gd name="T132" fmla="*/ 335 h 33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9" h="335">
                    <a:moveTo>
                      <a:pt x="20" y="335"/>
                    </a:moveTo>
                    <a:lnTo>
                      <a:pt x="20" y="116"/>
                    </a:lnTo>
                    <a:lnTo>
                      <a:pt x="18" y="112"/>
                    </a:lnTo>
                    <a:lnTo>
                      <a:pt x="13" y="104"/>
                    </a:lnTo>
                    <a:lnTo>
                      <a:pt x="10" y="97"/>
                    </a:lnTo>
                    <a:lnTo>
                      <a:pt x="8" y="92"/>
                    </a:lnTo>
                    <a:lnTo>
                      <a:pt x="6" y="84"/>
                    </a:lnTo>
                    <a:lnTo>
                      <a:pt x="5" y="77"/>
                    </a:lnTo>
                    <a:lnTo>
                      <a:pt x="1" y="69"/>
                    </a:lnTo>
                    <a:lnTo>
                      <a:pt x="1" y="60"/>
                    </a:lnTo>
                    <a:lnTo>
                      <a:pt x="0" y="51"/>
                    </a:lnTo>
                    <a:lnTo>
                      <a:pt x="2" y="43"/>
                    </a:lnTo>
                    <a:lnTo>
                      <a:pt x="5" y="34"/>
                    </a:lnTo>
                    <a:lnTo>
                      <a:pt x="9" y="24"/>
                    </a:lnTo>
                    <a:lnTo>
                      <a:pt x="15" y="17"/>
                    </a:lnTo>
                    <a:lnTo>
                      <a:pt x="22" y="11"/>
                    </a:lnTo>
                    <a:lnTo>
                      <a:pt x="30" y="4"/>
                    </a:lnTo>
                    <a:lnTo>
                      <a:pt x="37" y="1"/>
                    </a:lnTo>
                    <a:lnTo>
                      <a:pt x="43" y="0"/>
                    </a:lnTo>
                    <a:lnTo>
                      <a:pt x="49" y="1"/>
                    </a:lnTo>
                    <a:lnTo>
                      <a:pt x="55" y="6"/>
                    </a:lnTo>
                    <a:lnTo>
                      <a:pt x="59" y="9"/>
                    </a:lnTo>
                    <a:lnTo>
                      <a:pt x="57" y="11"/>
                    </a:lnTo>
                    <a:lnTo>
                      <a:pt x="52" y="20"/>
                    </a:lnTo>
                    <a:lnTo>
                      <a:pt x="48" y="24"/>
                    </a:lnTo>
                    <a:lnTo>
                      <a:pt x="44" y="32"/>
                    </a:lnTo>
                    <a:lnTo>
                      <a:pt x="42" y="39"/>
                    </a:lnTo>
                    <a:lnTo>
                      <a:pt x="40" y="48"/>
                    </a:lnTo>
                    <a:lnTo>
                      <a:pt x="37" y="56"/>
                    </a:lnTo>
                    <a:lnTo>
                      <a:pt x="34" y="64"/>
                    </a:lnTo>
                    <a:lnTo>
                      <a:pt x="33" y="72"/>
                    </a:lnTo>
                    <a:lnTo>
                      <a:pt x="34" y="81"/>
                    </a:lnTo>
                    <a:lnTo>
                      <a:pt x="34" y="86"/>
                    </a:lnTo>
                    <a:lnTo>
                      <a:pt x="39" y="94"/>
                    </a:lnTo>
                    <a:lnTo>
                      <a:pt x="43" y="98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45" y="113"/>
                    </a:lnTo>
                    <a:lnTo>
                      <a:pt x="41" y="117"/>
                    </a:lnTo>
                    <a:lnTo>
                      <a:pt x="40" y="118"/>
                    </a:lnTo>
                    <a:lnTo>
                      <a:pt x="41" y="333"/>
                    </a:lnTo>
                    <a:lnTo>
                      <a:pt x="20" y="335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Freeform 23"/>
              <p:cNvSpPr>
                <a:spLocks/>
              </p:cNvSpPr>
              <p:nvPr/>
            </p:nvSpPr>
            <p:spPr bwMode="auto">
              <a:xfrm>
                <a:off x="603" y="2855"/>
                <a:ext cx="28" cy="93"/>
              </a:xfrm>
              <a:custGeom>
                <a:avLst/>
                <a:gdLst>
                  <a:gd name="T0" fmla="*/ 0 w 57"/>
                  <a:gd name="T1" fmla="*/ 0 h 187"/>
                  <a:gd name="T2" fmla="*/ 0 w 57"/>
                  <a:gd name="T3" fmla="*/ 0 h 187"/>
                  <a:gd name="T4" fmla="*/ 0 w 57"/>
                  <a:gd name="T5" fmla="*/ 0 h 187"/>
                  <a:gd name="T6" fmla="*/ 0 w 57"/>
                  <a:gd name="T7" fmla="*/ 0 h 187"/>
                  <a:gd name="T8" fmla="*/ 0 w 57"/>
                  <a:gd name="T9" fmla="*/ 0 h 187"/>
                  <a:gd name="T10" fmla="*/ 0 w 57"/>
                  <a:gd name="T11" fmla="*/ 0 h 187"/>
                  <a:gd name="T12" fmla="*/ 0 w 57"/>
                  <a:gd name="T13" fmla="*/ 0 h 187"/>
                  <a:gd name="T14" fmla="*/ 0 w 57"/>
                  <a:gd name="T15" fmla="*/ 0 h 187"/>
                  <a:gd name="T16" fmla="*/ 0 w 57"/>
                  <a:gd name="T17" fmla="*/ 0 h 187"/>
                  <a:gd name="T18" fmla="*/ 0 w 57"/>
                  <a:gd name="T19" fmla="*/ 0 h 187"/>
                  <a:gd name="T20" fmla="*/ 0 w 57"/>
                  <a:gd name="T21" fmla="*/ 0 h 187"/>
                  <a:gd name="T22" fmla="*/ 0 w 57"/>
                  <a:gd name="T23" fmla="*/ 0 h 187"/>
                  <a:gd name="T24" fmla="*/ 0 w 57"/>
                  <a:gd name="T25" fmla="*/ 0 h 187"/>
                  <a:gd name="T26" fmla="*/ 0 w 57"/>
                  <a:gd name="T27" fmla="*/ 0 h 187"/>
                  <a:gd name="T28" fmla="*/ 0 w 57"/>
                  <a:gd name="T29" fmla="*/ 0 h 187"/>
                  <a:gd name="T30" fmla="*/ 0 w 57"/>
                  <a:gd name="T31" fmla="*/ 0 h 187"/>
                  <a:gd name="T32" fmla="*/ 0 w 57"/>
                  <a:gd name="T33" fmla="*/ 0 h 187"/>
                  <a:gd name="T34" fmla="*/ 0 w 57"/>
                  <a:gd name="T35" fmla="*/ 0 h 187"/>
                  <a:gd name="T36" fmla="*/ 0 w 57"/>
                  <a:gd name="T37" fmla="*/ 0 h 187"/>
                  <a:gd name="T38" fmla="*/ 0 w 57"/>
                  <a:gd name="T39" fmla="*/ 0 h 187"/>
                  <a:gd name="T40" fmla="*/ 0 w 57"/>
                  <a:gd name="T41" fmla="*/ 0 h 187"/>
                  <a:gd name="T42" fmla="*/ 0 w 57"/>
                  <a:gd name="T43" fmla="*/ 0 h 187"/>
                  <a:gd name="T44" fmla="*/ 0 w 57"/>
                  <a:gd name="T45" fmla="*/ 0 h 187"/>
                  <a:gd name="T46" fmla="*/ 0 w 57"/>
                  <a:gd name="T47" fmla="*/ 0 h 187"/>
                  <a:gd name="T48" fmla="*/ 0 w 57"/>
                  <a:gd name="T49" fmla="*/ 0 h 187"/>
                  <a:gd name="T50" fmla="*/ 0 w 57"/>
                  <a:gd name="T51" fmla="*/ 0 h 187"/>
                  <a:gd name="T52" fmla="*/ 0 w 57"/>
                  <a:gd name="T53" fmla="*/ 0 h 187"/>
                  <a:gd name="T54" fmla="*/ 0 w 57"/>
                  <a:gd name="T55" fmla="*/ 0 h 187"/>
                  <a:gd name="T56" fmla="*/ 0 w 57"/>
                  <a:gd name="T57" fmla="*/ 0 h 187"/>
                  <a:gd name="T58" fmla="*/ 0 w 57"/>
                  <a:gd name="T59" fmla="*/ 0 h 187"/>
                  <a:gd name="T60" fmla="*/ 0 w 57"/>
                  <a:gd name="T61" fmla="*/ 0 h 187"/>
                  <a:gd name="T62" fmla="*/ 0 w 57"/>
                  <a:gd name="T63" fmla="*/ 0 h 187"/>
                  <a:gd name="T64" fmla="*/ 0 w 57"/>
                  <a:gd name="T65" fmla="*/ 0 h 187"/>
                  <a:gd name="T66" fmla="*/ 0 w 57"/>
                  <a:gd name="T67" fmla="*/ 0 h 187"/>
                  <a:gd name="T68" fmla="*/ 0 w 57"/>
                  <a:gd name="T69" fmla="*/ 0 h 187"/>
                  <a:gd name="T70" fmla="*/ 0 w 57"/>
                  <a:gd name="T71" fmla="*/ 0 h 1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7"/>
                  <a:gd name="T109" fmla="*/ 0 h 187"/>
                  <a:gd name="T110" fmla="*/ 57 w 57"/>
                  <a:gd name="T111" fmla="*/ 187 h 18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7" h="187">
                    <a:moveTo>
                      <a:pt x="33" y="79"/>
                    </a:moveTo>
                    <a:lnTo>
                      <a:pt x="31" y="76"/>
                    </a:lnTo>
                    <a:lnTo>
                      <a:pt x="31" y="68"/>
                    </a:lnTo>
                    <a:lnTo>
                      <a:pt x="30" y="62"/>
                    </a:lnTo>
                    <a:lnTo>
                      <a:pt x="30" y="57"/>
                    </a:lnTo>
                    <a:lnTo>
                      <a:pt x="30" y="51"/>
                    </a:lnTo>
                    <a:lnTo>
                      <a:pt x="30" y="46"/>
                    </a:lnTo>
                    <a:lnTo>
                      <a:pt x="30" y="38"/>
                    </a:lnTo>
                    <a:lnTo>
                      <a:pt x="30" y="33"/>
                    </a:lnTo>
                    <a:lnTo>
                      <a:pt x="31" y="26"/>
                    </a:lnTo>
                    <a:lnTo>
                      <a:pt x="34" y="23"/>
                    </a:lnTo>
                    <a:lnTo>
                      <a:pt x="39" y="15"/>
                    </a:lnTo>
                    <a:lnTo>
                      <a:pt x="47" y="12"/>
                    </a:lnTo>
                    <a:lnTo>
                      <a:pt x="57" y="13"/>
                    </a:lnTo>
                    <a:lnTo>
                      <a:pt x="55" y="10"/>
                    </a:lnTo>
                    <a:lnTo>
                      <a:pt x="46" y="4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1" y="3"/>
                    </a:lnTo>
                    <a:lnTo>
                      <a:pt x="12" y="9"/>
                    </a:lnTo>
                    <a:lnTo>
                      <a:pt x="7" y="17"/>
                    </a:lnTo>
                    <a:lnTo>
                      <a:pt x="4" y="23"/>
                    </a:lnTo>
                    <a:lnTo>
                      <a:pt x="3" y="28"/>
                    </a:lnTo>
                    <a:lnTo>
                      <a:pt x="2" y="35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58"/>
                    </a:lnTo>
                    <a:lnTo>
                      <a:pt x="4" y="63"/>
                    </a:lnTo>
                    <a:lnTo>
                      <a:pt x="6" y="72"/>
                    </a:lnTo>
                    <a:lnTo>
                      <a:pt x="12" y="76"/>
                    </a:lnTo>
                    <a:lnTo>
                      <a:pt x="16" y="187"/>
                    </a:lnTo>
                    <a:lnTo>
                      <a:pt x="37" y="173"/>
                    </a:lnTo>
                    <a:lnTo>
                      <a:pt x="33" y="79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Freeform 24"/>
              <p:cNvSpPr>
                <a:spLocks/>
              </p:cNvSpPr>
              <p:nvPr/>
            </p:nvSpPr>
            <p:spPr bwMode="auto">
              <a:xfrm>
                <a:off x="460" y="2849"/>
                <a:ext cx="24" cy="106"/>
              </a:xfrm>
              <a:custGeom>
                <a:avLst/>
                <a:gdLst>
                  <a:gd name="T0" fmla="*/ 0 w 50"/>
                  <a:gd name="T1" fmla="*/ 1 h 212"/>
                  <a:gd name="T2" fmla="*/ 0 w 50"/>
                  <a:gd name="T3" fmla="*/ 1 h 212"/>
                  <a:gd name="T4" fmla="*/ 0 w 50"/>
                  <a:gd name="T5" fmla="*/ 1 h 212"/>
                  <a:gd name="T6" fmla="*/ 0 w 50"/>
                  <a:gd name="T7" fmla="*/ 1 h 212"/>
                  <a:gd name="T8" fmla="*/ 0 w 50"/>
                  <a:gd name="T9" fmla="*/ 1 h 212"/>
                  <a:gd name="T10" fmla="*/ 0 w 50"/>
                  <a:gd name="T11" fmla="*/ 1 h 212"/>
                  <a:gd name="T12" fmla="*/ 0 w 50"/>
                  <a:gd name="T13" fmla="*/ 1 h 212"/>
                  <a:gd name="T14" fmla="*/ 0 w 50"/>
                  <a:gd name="T15" fmla="*/ 1 h 212"/>
                  <a:gd name="T16" fmla="*/ 0 w 50"/>
                  <a:gd name="T17" fmla="*/ 1 h 212"/>
                  <a:gd name="T18" fmla="*/ 0 w 50"/>
                  <a:gd name="T19" fmla="*/ 1 h 212"/>
                  <a:gd name="T20" fmla="*/ 0 w 50"/>
                  <a:gd name="T21" fmla="*/ 1 h 212"/>
                  <a:gd name="T22" fmla="*/ 0 w 50"/>
                  <a:gd name="T23" fmla="*/ 1 h 212"/>
                  <a:gd name="T24" fmla="*/ 0 w 50"/>
                  <a:gd name="T25" fmla="*/ 1 h 212"/>
                  <a:gd name="T26" fmla="*/ 0 w 50"/>
                  <a:gd name="T27" fmla="*/ 1 h 212"/>
                  <a:gd name="T28" fmla="*/ 0 w 50"/>
                  <a:gd name="T29" fmla="*/ 0 h 212"/>
                  <a:gd name="T30" fmla="*/ 0 w 50"/>
                  <a:gd name="T31" fmla="*/ 1 h 212"/>
                  <a:gd name="T32" fmla="*/ 0 w 50"/>
                  <a:gd name="T33" fmla="*/ 1 h 212"/>
                  <a:gd name="T34" fmla="*/ 0 w 50"/>
                  <a:gd name="T35" fmla="*/ 1 h 212"/>
                  <a:gd name="T36" fmla="*/ 0 w 50"/>
                  <a:gd name="T37" fmla="*/ 1 h 212"/>
                  <a:gd name="T38" fmla="*/ 0 w 50"/>
                  <a:gd name="T39" fmla="*/ 1 h 212"/>
                  <a:gd name="T40" fmla="*/ 0 w 50"/>
                  <a:gd name="T41" fmla="*/ 1 h 212"/>
                  <a:gd name="T42" fmla="*/ 0 w 50"/>
                  <a:gd name="T43" fmla="*/ 1 h 212"/>
                  <a:gd name="T44" fmla="*/ 0 w 50"/>
                  <a:gd name="T45" fmla="*/ 1 h 212"/>
                  <a:gd name="T46" fmla="*/ 0 w 50"/>
                  <a:gd name="T47" fmla="*/ 1 h 212"/>
                  <a:gd name="T48" fmla="*/ 0 w 50"/>
                  <a:gd name="T49" fmla="*/ 1 h 212"/>
                  <a:gd name="T50" fmla="*/ 0 w 50"/>
                  <a:gd name="T51" fmla="*/ 1 h 212"/>
                  <a:gd name="T52" fmla="*/ 0 w 50"/>
                  <a:gd name="T53" fmla="*/ 1 h 212"/>
                  <a:gd name="T54" fmla="*/ 0 w 50"/>
                  <a:gd name="T55" fmla="*/ 1 h 212"/>
                  <a:gd name="T56" fmla="*/ 0 w 50"/>
                  <a:gd name="T57" fmla="*/ 1 h 212"/>
                  <a:gd name="T58" fmla="*/ 0 w 50"/>
                  <a:gd name="T59" fmla="*/ 1 h 212"/>
                  <a:gd name="T60" fmla="*/ 0 w 50"/>
                  <a:gd name="T61" fmla="*/ 1 h 212"/>
                  <a:gd name="T62" fmla="*/ 0 w 50"/>
                  <a:gd name="T63" fmla="*/ 1 h 2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"/>
                  <a:gd name="T97" fmla="*/ 0 h 212"/>
                  <a:gd name="T98" fmla="*/ 50 w 50"/>
                  <a:gd name="T99" fmla="*/ 212 h 2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" h="212">
                    <a:moveTo>
                      <a:pt x="12" y="212"/>
                    </a:moveTo>
                    <a:lnTo>
                      <a:pt x="11" y="63"/>
                    </a:lnTo>
                    <a:lnTo>
                      <a:pt x="9" y="59"/>
                    </a:lnTo>
                    <a:lnTo>
                      <a:pt x="6" y="51"/>
                    </a:lnTo>
                    <a:lnTo>
                      <a:pt x="2" y="43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37" y="1"/>
                    </a:lnTo>
                    <a:lnTo>
                      <a:pt x="41" y="3"/>
                    </a:lnTo>
                    <a:lnTo>
                      <a:pt x="45" y="6"/>
                    </a:lnTo>
                    <a:lnTo>
                      <a:pt x="46" y="9"/>
                    </a:lnTo>
                    <a:lnTo>
                      <a:pt x="49" y="16"/>
                    </a:lnTo>
                    <a:lnTo>
                      <a:pt x="49" y="22"/>
                    </a:lnTo>
                    <a:lnTo>
                      <a:pt x="50" y="27"/>
                    </a:lnTo>
                    <a:lnTo>
                      <a:pt x="49" y="34"/>
                    </a:lnTo>
                    <a:lnTo>
                      <a:pt x="48" y="39"/>
                    </a:lnTo>
                    <a:lnTo>
                      <a:pt x="46" y="45"/>
                    </a:lnTo>
                    <a:lnTo>
                      <a:pt x="46" y="50"/>
                    </a:lnTo>
                    <a:lnTo>
                      <a:pt x="44" y="58"/>
                    </a:lnTo>
                    <a:lnTo>
                      <a:pt x="44" y="63"/>
                    </a:lnTo>
                    <a:lnTo>
                      <a:pt x="39" y="67"/>
                    </a:lnTo>
                    <a:lnTo>
                      <a:pt x="41" y="211"/>
                    </a:lnTo>
                    <a:lnTo>
                      <a:pt x="12" y="212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Freeform 25"/>
              <p:cNvSpPr>
                <a:spLocks/>
              </p:cNvSpPr>
              <p:nvPr/>
            </p:nvSpPr>
            <p:spPr bwMode="auto">
              <a:xfrm>
                <a:off x="358" y="2851"/>
                <a:ext cx="21" cy="87"/>
              </a:xfrm>
              <a:custGeom>
                <a:avLst/>
                <a:gdLst>
                  <a:gd name="T0" fmla="*/ 1 w 42"/>
                  <a:gd name="T1" fmla="*/ 1 h 174"/>
                  <a:gd name="T2" fmla="*/ 1 w 42"/>
                  <a:gd name="T3" fmla="*/ 1 h 174"/>
                  <a:gd name="T4" fmla="*/ 1 w 42"/>
                  <a:gd name="T5" fmla="*/ 1 h 174"/>
                  <a:gd name="T6" fmla="*/ 1 w 42"/>
                  <a:gd name="T7" fmla="*/ 1 h 174"/>
                  <a:gd name="T8" fmla="*/ 1 w 42"/>
                  <a:gd name="T9" fmla="*/ 1 h 174"/>
                  <a:gd name="T10" fmla="*/ 1 w 42"/>
                  <a:gd name="T11" fmla="*/ 1 h 174"/>
                  <a:gd name="T12" fmla="*/ 1 w 42"/>
                  <a:gd name="T13" fmla="*/ 1 h 174"/>
                  <a:gd name="T14" fmla="*/ 1 w 42"/>
                  <a:gd name="T15" fmla="*/ 1 h 174"/>
                  <a:gd name="T16" fmla="*/ 1 w 42"/>
                  <a:gd name="T17" fmla="*/ 1 h 174"/>
                  <a:gd name="T18" fmla="*/ 1 w 42"/>
                  <a:gd name="T19" fmla="*/ 1 h 174"/>
                  <a:gd name="T20" fmla="*/ 1 w 42"/>
                  <a:gd name="T21" fmla="*/ 1 h 174"/>
                  <a:gd name="T22" fmla="*/ 1 w 42"/>
                  <a:gd name="T23" fmla="*/ 1 h 174"/>
                  <a:gd name="T24" fmla="*/ 1 w 42"/>
                  <a:gd name="T25" fmla="*/ 0 h 174"/>
                  <a:gd name="T26" fmla="*/ 1 w 42"/>
                  <a:gd name="T27" fmla="*/ 1 h 174"/>
                  <a:gd name="T28" fmla="*/ 1 w 42"/>
                  <a:gd name="T29" fmla="*/ 1 h 174"/>
                  <a:gd name="T30" fmla="*/ 1 w 42"/>
                  <a:gd name="T31" fmla="*/ 1 h 174"/>
                  <a:gd name="T32" fmla="*/ 1 w 42"/>
                  <a:gd name="T33" fmla="*/ 1 h 174"/>
                  <a:gd name="T34" fmla="*/ 1 w 42"/>
                  <a:gd name="T35" fmla="*/ 1 h 174"/>
                  <a:gd name="T36" fmla="*/ 0 w 42"/>
                  <a:gd name="T37" fmla="*/ 1 h 174"/>
                  <a:gd name="T38" fmla="*/ 1 w 42"/>
                  <a:gd name="T39" fmla="*/ 1 h 174"/>
                  <a:gd name="T40" fmla="*/ 1 w 42"/>
                  <a:gd name="T41" fmla="*/ 1 h 174"/>
                  <a:gd name="T42" fmla="*/ 1 w 42"/>
                  <a:gd name="T43" fmla="*/ 1 h 174"/>
                  <a:gd name="T44" fmla="*/ 1 w 42"/>
                  <a:gd name="T45" fmla="*/ 1 h 174"/>
                  <a:gd name="T46" fmla="*/ 1 w 42"/>
                  <a:gd name="T47" fmla="*/ 1 h 174"/>
                  <a:gd name="T48" fmla="*/ 1 w 42"/>
                  <a:gd name="T49" fmla="*/ 1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174"/>
                  <a:gd name="T77" fmla="*/ 42 w 42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174">
                    <a:moveTo>
                      <a:pt x="32" y="169"/>
                    </a:moveTo>
                    <a:lnTo>
                      <a:pt x="32" y="53"/>
                    </a:lnTo>
                    <a:lnTo>
                      <a:pt x="32" y="49"/>
                    </a:lnTo>
                    <a:lnTo>
                      <a:pt x="36" y="42"/>
                    </a:lnTo>
                    <a:lnTo>
                      <a:pt x="38" y="35"/>
                    </a:lnTo>
                    <a:lnTo>
                      <a:pt x="41" y="30"/>
                    </a:lnTo>
                    <a:lnTo>
                      <a:pt x="41" y="23"/>
                    </a:lnTo>
                    <a:lnTo>
                      <a:pt x="42" y="18"/>
                    </a:lnTo>
                    <a:lnTo>
                      <a:pt x="40" y="11"/>
                    </a:lnTo>
                    <a:lnTo>
                      <a:pt x="37" y="7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4" y="9"/>
                    </a:lnTo>
                    <a:lnTo>
                      <a:pt x="2" y="14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1" y="34"/>
                    </a:lnTo>
                    <a:lnTo>
                      <a:pt x="3" y="42"/>
                    </a:lnTo>
                    <a:lnTo>
                      <a:pt x="7" y="49"/>
                    </a:lnTo>
                    <a:lnTo>
                      <a:pt x="7" y="174"/>
                    </a:lnTo>
                    <a:lnTo>
                      <a:pt x="32" y="169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Freeform 26"/>
              <p:cNvSpPr>
                <a:spLocks/>
              </p:cNvSpPr>
              <p:nvPr/>
            </p:nvSpPr>
            <p:spPr bwMode="auto">
              <a:xfrm>
                <a:off x="289" y="3099"/>
                <a:ext cx="59" cy="185"/>
              </a:xfrm>
              <a:custGeom>
                <a:avLst/>
                <a:gdLst>
                  <a:gd name="T0" fmla="*/ 0 w 120"/>
                  <a:gd name="T1" fmla="*/ 0 h 372"/>
                  <a:gd name="T2" fmla="*/ 0 w 120"/>
                  <a:gd name="T3" fmla="*/ 0 h 372"/>
                  <a:gd name="T4" fmla="*/ 0 w 120"/>
                  <a:gd name="T5" fmla="*/ 0 h 372"/>
                  <a:gd name="T6" fmla="*/ 0 w 120"/>
                  <a:gd name="T7" fmla="*/ 0 h 372"/>
                  <a:gd name="T8" fmla="*/ 0 w 120"/>
                  <a:gd name="T9" fmla="*/ 0 h 372"/>
                  <a:gd name="T10" fmla="*/ 0 w 120"/>
                  <a:gd name="T11" fmla="*/ 0 h 372"/>
                  <a:gd name="T12" fmla="*/ 0 w 120"/>
                  <a:gd name="T13" fmla="*/ 0 h 372"/>
                  <a:gd name="T14" fmla="*/ 0 w 120"/>
                  <a:gd name="T15" fmla="*/ 0 h 372"/>
                  <a:gd name="T16" fmla="*/ 0 w 120"/>
                  <a:gd name="T17" fmla="*/ 0 h 372"/>
                  <a:gd name="T18" fmla="*/ 0 w 120"/>
                  <a:gd name="T19" fmla="*/ 0 h 372"/>
                  <a:gd name="T20" fmla="*/ 0 w 120"/>
                  <a:gd name="T21" fmla="*/ 0 h 372"/>
                  <a:gd name="T22" fmla="*/ 0 w 120"/>
                  <a:gd name="T23" fmla="*/ 0 h 372"/>
                  <a:gd name="T24" fmla="*/ 0 w 120"/>
                  <a:gd name="T25" fmla="*/ 0 h 372"/>
                  <a:gd name="T26" fmla="*/ 0 w 120"/>
                  <a:gd name="T27" fmla="*/ 0 h 372"/>
                  <a:gd name="T28" fmla="*/ 0 w 120"/>
                  <a:gd name="T29" fmla="*/ 0 h 372"/>
                  <a:gd name="T30" fmla="*/ 0 w 120"/>
                  <a:gd name="T31" fmla="*/ 0 h 372"/>
                  <a:gd name="T32" fmla="*/ 0 w 120"/>
                  <a:gd name="T33" fmla="*/ 0 h 372"/>
                  <a:gd name="T34" fmla="*/ 0 w 120"/>
                  <a:gd name="T35" fmla="*/ 0 h 372"/>
                  <a:gd name="T36" fmla="*/ 0 w 120"/>
                  <a:gd name="T37" fmla="*/ 0 h 372"/>
                  <a:gd name="T38" fmla="*/ 0 w 120"/>
                  <a:gd name="T39" fmla="*/ 0 h 372"/>
                  <a:gd name="T40" fmla="*/ 0 w 120"/>
                  <a:gd name="T41" fmla="*/ 0 h 372"/>
                  <a:gd name="T42" fmla="*/ 0 w 120"/>
                  <a:gd name="T43" fmla="*/ 0 h 372"/>
                  <a:gd name="T44" fmla="*/ 0 w 120"/>
                  <a:gd name="T45" fmla="*/ 0 h 372"/>
                  <a:gd name="T46" fmla="*/ 0 w 120"/>
                  <a:gd name="T47" fmla="*/ 0 h 372"/>
                  <a:gd name="T48" fmla="*/ 0 w 120"/>
                  <a:gd name="T49" fmla="*/ 0 h 372"/>
                  <a:gd name="T50" fmla="*/ 0 w 120"/>
                  <a:gd name="T51" fmla="*/ 0 h 372"/>
                  <a:gd name="T52" fmla="*/ 0 w 120"/>
                  <a:gd name="T53" fmla="*/ 0 h 372"/>
                  <a:gd name="T54" fmla="*/ 0 w 120"/>
                  <a:gd name="T55" fmla="*/ 0 h 372"/>
                  <a:gd name="T56" fmla="*/ 0 w 120"/>
                  <a:gd name="T57" fmla="*/ 0 h 372"/>
                  <a:gd name="T58" fmla="*/ 0 w 120"/>
                  <a:gd name="T59" fmla="*/ 0 h 372"/>
                  <a:gd name="T60" fmla="*/ 0 w 120"/>
                  <a:gd name="T61" fmla="*/ 0 h 372"/>
                  <a:gd name="T62" fmla="*/ 0 w 120"/>
                  <a:gd name="T63" fmla="*/ 0 h 372"/>
                  <a:gd name="T64" fmla="*/ 0 w 120"/>
                  <a:gd name="T65" fmla="*/ 0 h 372"/>
                  <a:gd name="T66" fmla="*/ 0 w 120"/>
                  <a:gd name="T67" fmla="*/ 0 h 372"/>
                  <a:gd name="T68" fmla="*/ 0 w 120"/>
                  <a:gd name="T69" fmla="*/ 0 h 372"/>
                  <a:gd name="T70" fmla="*/ 0 w 120"/>
                  <a:gd name="T71" fmla="*/ 0 h 372"/>
                  <a:gd name="T72" fmla="*/ 0 w 120"/>
                  <a:gd name="T73" fmla="*/ 0 h 372"/>
                  <a:gd name="T74" fmla="*/ 0 w 120"/>
                  <a:gd name="T75" fmla="*/ 0 h 372"/>
                  <a:gd name="T76" fmla="*/ 0 w 120"/>
                  <a:gd name="T77" fmla="*/ 0 h 372"/>
                  <a:gd name="T78" fmla="*/ 0 w 120"/>
                  <a:gd name="T79" fmla="*/ 0 h 372"/>
                  <a:gd name="T80" fmla="*/ 0 w 120"/>
                  <a:gd name="T81" fmla="*/ 0 h 372"/>
                  <a:gd name="T82" fmla="*/ 0 w 120"/>
                  <a:gd name="T83" fmla="*/ 0 h 372"/>
                  <a:gd name="T84" fmla="*/ 0 w 120"/>
                  <a:gd name="T85" fmla="*/ 0 h 372"/>
                  <a:gd name="T86" fmla="*/ 0 w 120"/>
                  <a:gd name="T87" fmla="*/ 0 h 372"/>
                  <a:gd name="T88" fmla="*/ 0 w 120"/>
                  <a:gd name="T89" fmla="*/ 0 h 372"/>
                  <a:gd name="T90" fmla="*/ 0 w 120"/>
                  <a:gd name="T91" fmla="*/ 0 h 372"/>
                  <a:gd name="T92" fmla="*/ 0 w 120"/>
                  <a:gd name="T93" fmla="*/ 0 h 372"/>
                  <a:gd name="T94" fmla="*/ 0 w 120"/>
                  <a:gd name="T95" fmla="*/ 0 h 372"/>
                  <a:gd name="T96" fmla="*/ 0 w 120"/>
                  <a:gd name="T97" fmla="*/ 0 h 372"/>
                  <a:gd name="T98" fmla="*/ 0 w 120"/>
                  <a:gd name="T99" fmla="*/ 0 h 372"/>
                  <a:gd name="T100" fmla="*/ 0 w 120"/>
                  <a:gd name="T101" fmla="*/ 0 h 372"/>
                  <a:gd name="T102" fmla="*/ 0 w 120"/>
                  <a:gd name="T103" fmla="*/ 0 h 372"/>
                  <a:gd name="T104" fmla="*/ 0 w 120"/>
                  <a:gd name="T105" fmla="*/ 0 h 372"/>
                  <a:gd name="T106" fmla="*/ 0 w 120"/>
                  <a:gd name="T107" fmla="*/ 0 h 372"/>
                  <a:gd name="T108" fmla="*/ 0 w 120"/>
                  <a:gd name="T109" fmla="*/ 0 h 372"/>
                  <a:gd name="T110" fmla="*/ 0 w 120"/>
                  <a:gd name="T111" fmla="*/ 0 h 372"/>
                  <a:gd name="T112" fmla="*/ 0 w 120"/>
                  <a:gd name="T113" fmla="*/ 0 h 3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0"/>
                  <a:gd name="T172" fmla="*/ 0 h 372"/>
                  <a:gd name="T173" fmla="*/ 120 w 120"/>
                  <a:gd name="T174" fmla="*/ 372 h 3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0" h="372">
                    <a:moveTo>
                      <a:pt x="120" y="31"/>
                    </a:moveTo>
                    <a:lnTo>
                      <a:pt x="118" y="30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0" y="32"/>
                    </a:lnTo>
                    <a:lnTo>
                      <a:pt x="90" y="33"/>
                    </a:lnTo>
                    <a:lnTo>
                      <a:pt x="80" y="37"/>
                    </a:lnTo>
                    <a:lnTo>
                      <a:pt x="70" y="39"/>
                    </a:lnTo>
                    <a:lnTo>
                      <a:pt x="61" y="46"/>
                    </a:lnTo>
                    <a:lnTo>
                      <a:pt x="51" y="50"/>
                    </a:lnTo>
                    <a:lnTo>
                      <a:pt x="44" y="59"/>
                    </a:lnTo>
                    <a:lnTo>
                      <a:pt x="35" y="69"/>
                    </a:lnTo>
                    <a:lnTo>
                      <a:pt x="31" y="82"/>
                    </a:lnTo>
                    <a:lnTo>
                      <a:pt x="27" y="95"/>
                    </a:lnTo>
                    <a:lnTo>
                      <a:pt x="27" y="112"/>
                    </a:lnTo>
                    <a:lnTo>
                      <a:pt x="30" y="131"/>
                    </a:lnTo>
                    <a:lnTo>
                      <a:pt x="38" y="154"/>
                    </a:lnTo>
                    <a:lnTo>
                      <a:pt x="39" y="156"/>
                    </a:lnTo>
                    <a:lnTo>
                      <a:pt x="44" y="158"/>
                    </a:lnTo>
                    <a:lnTo>
                      <a:pt x="48" y="161"/>
                    </a:lnTo>
                    <a:lnTo>
                      <a:pt x="55" y="164"/>
                    </a:lnTo>
                    <a:lnTo>
                      <a:pt x="59" y="165"/>
                    </a:lnTo>
                    <a:lnTo>
                      <a:pt x="65" y="165"/>
                    </a:lnTo>
                    <a:lnTo>
                      <a:pt x="68" y="166"/>
                    </a:lnTo>
                    <a:lnTo>
                      <a:pt x="69" y="167"/>
                    </a:lnTo>
                    <a:lnTo>
                      <a:pt x="69" y="372"/>
                    </a:lnTo>
                    <a:lnTo>
                      <a:pt x="40" y="372"/>
                    </a:lnTo>
                    <a:lnTo>
                      <a:pt x="38" y="166"/>
                    </a:lnTo>
                    <a:lnTo>
                      <a:pt x="34" y="164"/>
                    </a:lnTo>
                    <a:lnTo>
                      <a:pt x="27" y="155"/>
                    </a:lnTo>
                    <a:lnTo>
                      <a:pt x="23" y="148"/>
                    </a:lnTo>
                    <a:lnTo>
                      <a:pt x="17" y="142"/>
                    </a:lnTo>
                    <a:lnTo>
                      <a:pt x="12" y="135"/>
                    </a:lnTo>
                    <a:lnTo>
                      <a:pt x="9" y="127"/>
                    </a:lnTo>
                    <a:lnTo>
                      <a:pt x="4" y="117"/>
                    </a:lnTo>
                    <a:lnTo>
                      <a:pt x="2" y="106"/>
                    </a:lnTo>
                    <a:lnTo>
                      <a:pt x="0" y="95"/>
                    </a:lnTo>
                    <a:lnTo>
                      <a:pt x="0" y="84"/>
                    </a:lnTo>
                    <a:lnTo>
                      <a:pt x="3" y="72"/>
                    </a:lnTo>
                    <a:lnTo>
                      <a:pt x="8" y="60"/>
                    </a:lnTo>
                    <a:lnTo>
                      <a:pt x="15" y="47"/>
                    </a:lnTo>
                    <a:lnTo>
                      <a:pt x="25" y="33"/>
                    </a:lnTo>
                    <a:lnTo>
                      <a:pt x="35" y="21"/>
                    </a:lnTo>
                    <a:lnTo>
                      <a:pt x="46" y="12"/>
                    </a:lnTo>
                    <a:lnTo>
                      <a:pt x="56" y="5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4" y="5"/>
                    </a:lnTo>
                    <a:lnTo>
                      <a:pt x="100" y="8"/>
                    </a:lnTo>
                    <a:lnTo>
                      <a:pt x="104" y="12"/>
                    </a:lnTo>
                    <a:lnTo>
                      <a:pt x="109" y="16"/>
                    </a:lnTo>
                    <a:lnTo>
                      <a:pt x="113" y="21"/>
                    </a:lnTo>
                    <a:lnTo>
                      <a:pt x="118" y="27"/>
                    </a:lnTo>
                    <a:lnTo>
                      <a:pt x="120" y="31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Freeform 27"/>
              <p:cNvSpPr>
                <a:spLocks/>
              </p:cNvSpPr>
              <p:nvPr/>
            </p:nvSpPr>
            <p:spPr bwMode="auto">
              <a:xfrm>
                <a:off x="1331" y="3338"/>
                <a:ext cx="99" cy="36"/>
              </a:xfrm>
              <a:custGeom>
                <a:avLst/>
                <a:gdLst>
                  <a:gd name="T0" fmla="*/ 1 w 197"/>
                  <a:gd name="T1" fmla="*/ 1 h 72"/>
                  <a:gd name="T2" fmla="*/ 0 w 197"/>
                  <a:gd name="T3" fmla="*/ 1 h 72"/>
                  <a:gd name="T4" fmla="*/ 1 w 197"/>
                  <a:gd name="T5" fmla="*/ 1 h 72"/>
                  <a:gd name="T6" fmla="*/ 1 w 197"/>
                  <a:gd name="T7" fmla="*/ 1 h 72"/>
                  <a:gd name="T8" fmla="*/ 1 w 197"/>
                  <a:gd name="T9" fmla="*/ 1 h 72"/>
                  <a:gd name="T10" fmla="*/ 1 w 197"/>
                  <a:gd name="T11" fmla="*/ 1 h 72"/>
                  <a:gd name="T12" fmla="*/ 1 w 197"/>
                  <a:gd name="T13" fmla="*/ 1 h 72"/>
                  <a:gd name="T14" fmla="*/ 1 w 197"/>
                  <a:gd name="T15" fmla="*/ 1 h 72"/>
                  <a:gd name="T16" fmla="*/ 1 w 197"/>
                  <a:gd name="T17" fmla="*/ 1 h 72"/>
                  <a:gd name="T18" fmla="*/ 1 w 197"/>
                  <a:gd name="T19" fmla="*/ 0 h 72"/>
                  <a:gd name="T20" fmla="*/ 1 w 197"/>
                  <a:gd name="T21" fmla="*/ 1 h 72"/>
                  <a:gd name="T22" fmla="*/ 1 w 197"/>
                  <a:gd name="T23" fmla="*/ 1 h 72"/>
                  <a:gd name="T24" fmla="*/ 1 w 197"/>
                  <a:gd name="T25" fmla="*/ 1 h 72"/>
                  <a:gd name="T26" fmla="*/ 1 w 197"/>
                  <a:gd name="T27" fmla="*/ 1 h 72"/>
                  <a:gd name="T28" fmla="*/ 1 w 197"/>
                  <a:gd name="T29" fmla="*/ 1 h 72"/>
                  <a:gd name="T30" fmla="*/ 1 w 197"/>
                  <a:gd name="T31" fmla="*/ 1 h 72"/>
                  <a:gd name="T32" fmla="*/ 1 w 197"/>
                  <a:gd name="T33" fmla="*/ 1 h 72"/>
                  <a:gd name="T34" fmla="*/ 1 w 197"/>
                  <a:gd name="T35" fmla="*/ 1 h 72"/>
                  <a:gd name="T36" fmla="*/ 1 w 197"/>
                  <a:gd name="T37" fmla="*/ 1 h 72"/>
                  <a:gd name="T38" fmla="*/ 1 w 197"/>
                  <a:gd name="T39" fmla="*/ 1 h 72"/>
                  <a:gd name="T40" fmla="*/ 1 w 197"/>
                  <a:gd name="T41" fmla="*/ 1 h 72"/>
                  <a:gd name="T42" fmla="*/ 1 w 197"/>
                  <a:gd name="T43" fmla="*/ 1 h 72"/>
                  <a:gd name="T44" fmla="*/ 1 w 197"/>
                  <a:gd name="T45" fmla="*/ 1 h 72"/>
                  <a:gd name="T46" fmla="*/ 1 w 197"/>
                  <a:gd name="T47" fmla="*/ 1 h 72"/>
                  <a:gd name="T48" fmla="*/ 1 w 197"/>
                  <a:gd name="T49" fmla="*/ 1 h 72"/>
                  <a:gd name="T50" fmla="*/ 1 w 197"/>
                  <a:gd name="T51" fmla="*/ 1 h 72"/>
                  <a:gd name="T52" fmla="*/ 1 w 197"/>
                  <a:gd name="T53" fmla="*/ 1 h 72"/>
                  <a:gd name="T54" fmla="*/ 1 w 197"/>
                  <a:gd name="T55" fmla="*/ 1 h 72"/>
                  <a:gd name="T56" fmla="*/ 1 w 197"/>
                  <a:gd name="T57" fmla="*/ 1 h 72"/>
                  <a:gd name="T58" fmla="*/ 1 w 197"/>
                  <a:gd name="T59" fmla="*/ 1 h 72"/>
                  <a:gd name="T60" fmla="*/ 1 w 197"/>
                  <a:gd name="T61" fmla="*/ 1 h 72"/>
                  <a:gd name="T62" fmla="*/ 1 w 197"/>
                  <a:gd name="T63" fmla="*/ 1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7"/>
                  <a:gd name="T97" fmla="*/ 0 h 72"/>
                  <a:gd name="T98" fmla="*/ 197 w 197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7" h="72">
                    <a:moveTo>
                      <a:pt x="5" y="43"/>
                    </a:moveTo>
                    <a:lnTo>
                      <a:pt x="0" y="18"/>
                    </a:lnTo>
                    <a:lnTo>
                      <a:pt x="10" y="18"/>
                    </a:lnTo>
                    <a:lnTo>
                      <a:pt x="11" y="38"/>
                    </a:lnTo>
                    <a:lnTo>
                      <a:pt x="36" y="35"/>
                    </a:lnTo>
                    <a:lnTo>
                      <a:pt x="34" y="8"/>
                    </a:lnTo>
                    <a:lnTo>
                      <a:pt x="44" y="5"/>
                    </a:lnTo>
                    <a:lnTo>
                      <a:pt x="45" y="31"/>
                    </a:lnTo>
                    <a:lnTo>
                      <a:pt x="62" y="30"/>
                    </a:lnTo>
                    <a:lnTo>
                      <a:pt x="62" y="0"/>
                    </a:lnTo>
                    <a:lnTo>
                      <a:pt x="74" y="4"/>
                    </a:lnTo>
                    <a:lnTo>
                      <a:pt x="72" y="33"/>
                    </a:lnTo>
                    <a:lnTo>
                      <a:pt x="93" y="38"/>
                    </a:lnTo>
                    <a:lnTo>
                      <a:pt x="96" y="10"/>
                    </a:lnTo>
                    <a:lnTo>
                      <a:pt x="110" y="14"/>
                    </a:lnTo>
                    <a:lnTo>
                      <a:pt x="103" y="39"/>
                    </a:lnTo>
                    <a:lnTo>
                      <a:pt x="125" y="48"/>
                    </a:lnTo>
                    <a:lnTo>
                      <a:pt x="131" y="21"/>
                    </a:lnTo>
                    <a:lnTo>
                      <a:pt x="145" y="25"/>
                    </a:lnTo>
                    <a:lnTo>
                      <a:pt x="133" y="49"/>
                    </a:lnTo>
                    <a:lnTo>
                      <a:pt x="149" y="54"/>
                    </a:lnTo>
                    <a:lnTo>
                      <a:pt x="156" y="31"/>
                    </a:lnTo>
                    <a:lnTo>
                      <a:pt x="168" y="35"/>
                    </a:lnTo>
                    <a:lnTo>
                      <a:pt x="154" y="57"/>
                    </a:lnTo>
                    <a:lnTo>
                      <a:pt x="175" y="64"/>
                    </a:lnTo>
                    <a:lnTo>
                      <a:pt x="182" y="41"/>
                    </a:lnTo>
                    <a:lnTo>
                      <a:pt x="197" y="51"/>
                    </a:lnTo>
                    <a:lnTo>
                      <a:pt x="180" y="72"/>
                    </a:lnTo>
                    <a:lnTo>
                      <a:pt x="120" y="54"/>
                    </a:lnTo>
                    <a:lnTo>
                      <a:pt x="59" y="43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Freeform 28"/>
              <p:cNvSpPr>
                <a:spLocks/>
              </p:cNvSpPr>
              <p:nvPr/>
            </p:nvSpPr>
            <p:spPr bwMode="auto">
              <a:xfrm>
                <a:off x="1311" y="3381"/>
                <a:ext cx="88" cy="58"/>
              </a:xfrm>
              <a:custGeom>
                <a:avLst/>
                <a:gdLst>
                  <a:gd name="T0" fmla="*/ 1 w 175"/>
                  <a:gd name="T1" fmla="*/ 1 h 115"/>
                  <a:gd name="T2" fmla="*/ 1 w 175"/>
                  <a:gd name="T3" fmla="*/ 1 h 115"/>
                  <a:gd name="T4" fmla="*/ 1 w 175"/>
                  <a:gd name="T5" fmla="*/ 1 h 115"/>
                  <a:gd name="T6" fmla="*/ 1 w 175"/>
                  <a:gd name="T7" fmla="*/ 1 h 115"/>
                  <a:gd name="T8" fmla="*/ 1 w 175"/>
                  <a:gd name="T9" fmla="*/ 1 h 115"/>
                  <a:gd name="T10" fmla="*/ 1 w 175"/>
                  <a:gd name="T11" fmla="*/ 1 h 115"/>
                  <a:gd name="T12" fmla="*/ 1 w 175"/>
                  <a:gd name="T13" fmla="*/ 1 h 115"/>
                  <a:gd name="T14" fmla="*/ 1 w 175"/>
                  <a:gd name="T15" fmla="*/ 1 h 115"/>
                  <a:gd name="T16" fmla="*/ 1 w 175"/>
                  <a:gd name="T17" fmla="*/ 1 h 115"/>
                  <a:gd name="T18" fmla="*/ 1 w 175"/>
                  <a:gd name="T19" fmla="*/ 1 h 115"/>
                  <a:gd name="T20" fmla="*/ 1 w 175"/>
                  <a:gd name="T21" fmla="*/ 1 h 115"/>
                  <a:gd name="T22" fmla="*/ 1 w 175"/>
                  <a:gd name="T23" fmla="*/ 1 h 115"/>
                  <a:gd name="T24" fmla="*/ 1 w 175"/>
                  <a:gd name="T25" fmla="*/ 1 h 115"/>
                  <a:gd name="T26" fmla="*/ 1 w 175"/>
                  <a:gd name="T27" fmla="*/ 1 h 115"/>
                  <a:gd name="T28" fmla="*/ 1 w 175"/>
                  <a:gd name="T29" fmla="*/ 1 h 115"/>
                  <a:gd name="T30" fmla="*/ 1 w 175"/>
                  <a:gd name="T31" fmla="*/ 1 h 115"/>
                  <a:gd name="T32" fmla="*/ 1 w 175"/>
                  <a:gd name="T33" fmla="*/ 1 h 115"/>
                  <a:gd name="T34" fmla="*/ 1 w 175"/>
                  <a:gd name="T35" fmla="*/ 1 h 115"/>
                  <a:gd name="T36" fmla="*/ 1 w 175"/>
                  <a:gd name="T37" fmla="*/ 1 h 115"/>
                  <a:gd name="T38" fmla="*/ 1 w 175"/>
                  <a:gd name="T39" fmla="*/ 1 h 115"/>
                  <a:gd name="T40" fmla="*/ 1 w 175"/>
                  <a:gd name="T41" fmla="*/ 1 h 115"/>
                  <a:gd name="T42" fmla="*/ 1 w 175"/>
                  <a:gd name="T43" fmla="*/ 1 h 115"/>
                  <a:gd name="T44" fmla="*/ 1 w 175"/>
                  <a:gd name="T45" fmla="*/ 1 h 115"/>
                  <a:gd name="T46" fmla="*/ 1 w 175"/>
                  <a:gd name="T47" fmla="*/ 1 h 115"/>
                  <a:gd name="T48" fmla="*/ 1 w 175"/>
                  <a:gd name="T49" fmla="*/ 1 h 115"/>
                  <a:gd name="T50" fmla="*/ 1 w 175"/>
                  <a:gd name="T51" fmla="*/ 1 h 115"/>
                  <a:gd name="T52" fmla="*/ 0 w 175"/>
                  <a:gd name="T53" fmla="*/ 1 h 115"/>
                  <a:gd name="T54" fmla="*/ 1 w 175"/>
                  <a:gd name="T55" fmla="*/ 0 h 115"/>
                  <a:gd name="T56" fmla="*/ 1 w 175"/>
                  <a:gd name="T57" fmla="*/ 1 h 115"/>
                  <a:gd name="T58" fmla="*/ 1 w 175"/>
                  <a:gd name="T59" fmla="*/ 1 h 115"/>
                  <a:gd name="T60" fmla="*/ 1 w 175"/>
                  <a:gd name="T61" fmla="*/ 1 h 115"/>
                  <a:gd name="T62" fmla="*/ 1 w 175"/>
                  <a:gd name="T63" fmla="*/ 1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5"/>
                  <a:gd name="T97" fmla="*/ 0 h 115"/>
                  <a:gd name="T98" fmla="*/ 175 w 17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5" h="115">
                    <a:moveTo>
                      <a:pt x="175" y="92"/>
                    </a:moveTo>
                    <a:lnTo>
                      <a:pt x="171" y="115"/>
                    </a:lnTo>
                    <a:lnTo>
                      <a:pt x="161" y="111"/>
                    </a:lnTo>
                    <a:lnTo>
                      <a:pt x="166" y="93"/>
                    </a:lnTo>
                    <a:lnTo>
                      <a:pt x="145" y="85"/>
                    </a:lnTo>
                    <a:lnTo>
                      <a:pt x="137" y="113"/>
                    </a:lnTo>
                    <a:lnTo>
                      <a:pt x="127" y="110"/>
                    </a:lnTo>
                    <a:lnTo>
                      <a:pt x="136" y="86"/>
                    </a:lnTo>
                    <a:lnTo>
                      <a:pt x="118" y="83"/>
                    </a:lnTo>
                    <a:lnTo>
                      <a:pt x="109" y="109"/>
                    </a:lnTo>
                    <a:lnTo>
                      <a:pt x="97" y="100"/>
                    </a:lnTo>
                    <a:lnTo>
                      <a:pt x="110" y="75"/>
                    </a:lnTo>
                    <a:lnTo>
                      <a:pt x="91" y="63"/>
                    </a:lnTo>
                    <a:lnTo>
                      <a:pt x="80" y="86"/>
                    </a:lnTo>
                    <a:lnTo>
                      <a:pt x="67" y="78"/>
                    </a:lnTo>
                    <a:lnTo>
                      <a:pt x="84" y="59"/>
                    </a:lnTo>
                    <a:lnTo>
                      <a:pt x="66" y="43"/>
                    </a:lnTo>
                    <a:lnTo>
                      <a:pt x="50" y="64"/>
                    </a:lnTo>
                    <a:lnTo>
                      <a:pt x="38" y="57"/>
                    </a:lnTo>
                    <a:lnTo>
                      <a:pt x="58" y="39"/>
                    </a:lnTo>
                    <a:lnTo>
                      <a:pt x="46" y="27"/>
                    </a:lnTo>
                    <a:lnTo>
                      <a:pt x="30" y="47"/>
                    </a:lnTo>
                    <a:lnTo>
                      <a:pt x="21" y="37"/>
                    </a:lnTo>
                    <a:lnTo>
                      <a:pt x="40" y="21"/>
                    </a:lnTo>
                    <a:lnTo>
                      <a:pt x="25" y="8"/>
                    </a:lnTo>
                    <a:lnTo>
                      <a:pt x="11" y="29"/>
                    </a:lnTo>
                    <a:lnTo>
                      <a:pt x="0" y="13"/>
                    </a:lnTo>
                    <a:lnTo>
                      <a:pt x="23" y="0"/>
                    </a:lnTo>
                    <a:lnTo>
                      <a:pt x="74" y="37"/>
                    </a:lnTo>
                    <a:lnTo>
                      <a:pt x="127" y="72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Freeform 29"/>
              <p:cNvSpPr>
                <a:spLocks/>
              </p:cNvSpPr>
              <p:nvPr/>
            </p:nvSpPr>
            <p:spPr bwMode="auto">
              <a:xfrm>
                <a:off x="953" y="3802"/>
                <a:ext cx="604" cy="164"/>
              </a:xfrm>
              <a:custGeom>
                <a:avLst/>
                <a:gdLst>
                  <a:gd name="T0" fmla="*/ 0 w 1209"/>
                  <a:gd name="T1" fmla="*/ 1 h 328"/>
                  <a:gd name="T2" fmla="*/ 0 w 1209"/>
                  <a:gd name="T3" fmla="*/ 1 h 328"/>
                  <a:gd name="T4" fmla="*/ 0 w 1209"/>
                  <a:gd name="T5" fmla="*/ 1 h 328"/>
                  <a:gd name="T6" fmla="*/ 0 w 1209"/>
                  <a:gd name="T7" fmla="*/ 1 h 328"/>
                  <a:gd name="T8" fmla="*/ 0 w 1209"/>
                  <a:gd name="T9" fmla="*/ 1 h 328"/>
                  <a:gd name="T10" fmla="*/ 0 w 1209"/>
                  <a:gd name="T11" fmla="*/ 1 h 328"/>
                  <a:gd name="T12" fmla="*/ 0 w 1209"/>
                  <a:gd name="T13" fmla="*/ 1 h 328"/>
                  <a:gd name="T14" fmla="*/ 0 w 1209"/>
                  <a:gd name="T15" fmla="*/ 1 h 328"/>
                  <a:gd name="T16" fmla="*/ 0 w 1209"/>
                  <a:gd name="T17" fmla="*/ 1 h 328"/>
                  <a:gd name="T18" fmla="*/ 0 w 1209"/>
                  <a:gd name="T19" fmla="*/ 1 h 328"/>
                  <a:gd name="T20" fmla="*/ 1 w 1209"/>
                  <a:gd name="T21" fmla="*/ 1 h 328"/>
                  <a:gd name="T22" fmla="*/ 1 w 1209"/>
                  <a:gd name="T23" fmla="*/ 1 h 328"/>
                  <a:gd name="T24" fmla="*/ 1 w 1209"/>
                  <a:gd name="T25" fmla="*/ 1 h 328"/>
                  <a:gd name="T26" fmla="*/ 1 w 1209"/>
                  <a:gd name="T27" fmla="*/ 1 h 328"/>
                  <a:gd name="T28" fmla="*/ 1 w 1209"/>
                  <a:gd name="T29" fmla="*/ 1 h 328"/>
                  <a:gd name="T30" fmla="*/ 1 w 1209"/>
                  <a:gd name="T31" fmla="*/ 1 h 328"/>
                  <a:gd name="T32" fmla="*/ 2 w 1209"/>
                  <a:gd name="T33" fmla="*/ 1 h 328"/>
                  <a:gd name="T34" fmla="*/ 2 w 1209"/>
                  <a:gd name="T35" fmla="*/ 1 h 328"/>
                  <a:gd name="T36" fmla="*/ 2 w 1209"/>
                  <a:gd name="T37" fmla="*/ 1 h 328"/>
                  <a:gd name="T38" fmla="*/ 2 w 1209"/>
                  <a:gd name="T39" fmla="*/ 1 h 328"/>
                  <a:gd name="T40" fmla="*/ 2 w 1209"/>
                  <a:gd name="T41" fmla="*/ 1 h 328"/>
                  <a:gd name="T42" fmla="*/ 2 w 1209"/>
                  <a:gd name="T43" fmla="*/ 1 h 328"/>
                  <a:gd name="T44" fmla="*/ 2 w 1209"/>
                  <a:gd name="T45" fmla="*/ 1 h 328"/>
                  <a:gd name="T46" fmla="*/ 2 w 1209"/>
                  <a:gd name="T47" fmla="*/ 1 h 328"/>
                  <a:gd name="T48" fmla="*/ 1 w 1209"/>
                  <a:gd name="T49" fmla="*/ 1 h 328"/>
                  <a:gd name="T50" fmla="*/ 1 w 1209"/>
                  <a:gd name="T51" fmla="*/ 1 h 328"/>
                  <a:gd name="T52" fmla="*/ 1 w 1209"/>
                  <a:gd name="T53" fmla="*/ 1 h 328"/>
                  <a:gd name="T54" fmla="*/ 1 w 1209"/>
                  <a:gd name="T55" fmla="*/ 1 h 328"/>
                  <a:gd name="T56" fmla="*/ 1 w 1209"/>
                  <a:gd name="T57" fmla="*/ 1 h 328"/>
                  <a:gd name="T58" fmla="*/ 1 w 1209"/>
                  <a:gd name="T59" fmla="*/ 1 h 328"/>
                  <a:gd name="T60" fmla="*/ 1 w 1209"/>
                  <a:gd name="T61" fmla="*/ 1 h 328"/>
                  <a:gd name="T62" fmla="*/ 0 w 1209"/>
                  <a:gd name="T63" fmla="*/ 1 h 328"/>
                  <a:gd name="T64" fmla="*/ 0 w 1209"/>
                  <a:gd name="T65" fmla="*/ 1 h 328"/>
                  <a:gd name="T66" fmla="*/ 0 w 1209"/>
                  <a:gd name="T67" fmla="*/ 1 h 328"/>
                  <a:gd name="T68" fmla="*/ 0 w 1209"/>
                  <a:gd name="T69" fmla="*/ 1 h 328"/>
                  <a:gd name="T70" fmla="*/ 0 w 1209"/>
                  <a:gd name="T71" fmla="*/ 1 h 328"/>
                  <a:gd name="T72" fmla="*/ 0 w 1209"/>
                  <a:gd name="T73" fmla="*/ 0 h 3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09"/>
                  <a:gd name="T112" fmla="*/ 0 h 328"/>
                  <a:gd name="T113" fmla="*/ 1209 w 1209"/>
                  <a:gd name="T114" fmla="*/ 328 h 3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09" h="328">
                    <a:moveTo>
                      <a:pt x="134" y="0"/>
                    </a:moveTo>
                    <a:lnTo>
                      <a:pt x="384" y="120"/>
                    </a:lnTo>
                    <a:lnTo>
                      <a:pt x="82" y="81"/>
                    </a:lnTo>
                    <a:lnTo>
                      <a:pt x="353" y="163"/>
                    </a:lnTo>
                    <a:lnTo>
                      <a:pt x="6" y="120"/>
                    </a:lnTo>
                    <a:lnTo>
                      <a:pt x="315" y="202"/>
                    </a:lnTo>
                    <a:lnTo>
                      <a:pt x="33" y="172"/>
                    </a:lnTo>
                    <a:lnTo>
                      <a:pt x="269" y="241"/>
                    </a:lnTo>
                    <a:lnTo>
                      <a:pt x="0" y="210"/>
                    </a:lnTo>
                    <a:lnTo>
                      <a:pt x="210" y="297"/>
                    </a:lnTo>
                    <a:lnTo>
                      <a:pt x="213" y="297"/>
                    </a:lnTo>
                    <a:lnTo>
                      <a:pt x="221" y="299"/>
                    </a:lnTo>
                    <a:lnTo>
                      <a:pt x="236" y="300"/>
                    </a:lnTo>
                    <a:lnTo>
                      <a:pt x="256" y="305"/>
                    </a:lnTo>
                    <a:lnTo>
                      <a:pt x="279" y="308"/>
                    </a:lnTo>
                    <a:lnTo>
                      <a:pt x="308" y="312"/>
                    </a:lnTo>
                    <a:lnTo>
                      <a:pt x="339" y="318"/>
                    </a:lnTo>
                    <a:lnTo>
                      <a:pt x="375" y="322"/>
                    </a:lnTo>
                    <a:lnTo>
                      <a:pt x="412" y="327"/>
                    </a:lnTo>
                    <a:lnTo>
                      <a:pt x="452" y="328"/>
                    </a:lnTo>
                    <a:lnTo>
                      <a:pt x="493" y="328"/>
                    </a:lnTo>
                    <a:lnTo>
                      <a:pt x="536" y="328"/>
                    </a:lnTo>
                    <a:lnTo>
                      <a:pt x="580" y="328"/>
                    </a:lnTo>
                    <a:lnTo>
                      <a:pt x="625" y="328"/>
                    </a:lnTo>
                    <a:lnTo>
                      <a:pt x="669" y="328"/>
                    </a:lnTo>
                    <a:lnTo>
                      <a:pt x="713" y="328"/>
                    </a:lnTo>
                    <a:lnTo>
                      <a:pt x="755" y="328"/>
                    </a:lnTo>
                    <a:lnTo>
                      <a:pt x="798" y="320"/>
                    </a:lnTo>
                    <a:lnTo>
                      <a:pt x="842" y="307"/>
                    </a:lnTo>
                    <a:lnTo>
                      <a:pt x="887" y="293"/>
                    </a:lnTo>
                    <a:lnTo>
                      <a:pt x="928" y="275"/>
                    </a:lnTo>
                    <a:lnTo>
                      <a:pt x="969" y="257"/>
                    </a:lnTo>
                    <a:lnTo>
                      <a:pt x="1008" y="238"/>
                    </a:lnTo>
                    <a:lnTo>
                      <a:pt x="1046" y="220"/>
                    </a:lnTo>
                    <a:lnTo>
                      <a:pt x="1079" y="200"/>
                    </a:lnTo>
                    <a:lnTo>
                      <a:pt x="1111" y="182"/>
                    </a:lnTo>
                    <a:lnTo>
                      <a:pt x="1139" y="164"/>
                    </a:lnTo>
                    <a:lnTo>
                      <a:pt x="1162" y="150"/>
                    </a:lnTo>
                    <a:lnTo>
                      <a:pt x="1182" y="137"/>
                    </a:lnTo>
                    <a:lnTo>
                      <a:pt x="1195" y="128"/>
                    </a:lnTo>
                    <a:lnTo>
                      <a:pt x="1205" y="122"/>
                    </a:lnTo>
                    <a:lnTo>
                      <a:pt x="1209" y="120"/>
                    </a:lnTo>
                    <a:lnTo>
                      <a:pt x="1203" y="119"/>
                    </a:lnTo>
                    <a:lnTo>
                      <a:pt x="1186" y="119"/>
                    </a:lnTo>
                    <a:lnTo>
                      <a:pt x="1161" y="119"/>
                    </a:lnTo>
                    <a:lnTo>
                      <a:pt x="1130" y="119"/>
                    </a:lnTo>
                    <a:lnTo>
                      <a:pt x="1091" y="119"/>
                    </a:lnTo>
                    <a:lnTo>
                      <a:pt x="1048" y="119"/>
                    </a:lnTo>
                    <a:lnTo>
                      <a:pt x="1002" y="119"/>
                    </a:lnTo>
                    <a:lnTo>
                      <a:pt x="955" y="119"/>
                    </a:lnTo>
                    <a:lnTo>
                      <a:pt x="905" y="118"/>
                    </a:lnTo>
                    <a:lnTo>
                      <a:pt x="857" y="117"/>
                    </a:lnTo>
                    <a:lnTo>
                      <a:pt x="811" y="116"/>
                    </a:lnTo>
                    <a:lnTo>
                      <a:pt x="770" y="116"/>
                    </a:lnTo>
                    <a:lnTo>
                      <a:pt x="731" y="115"/>
                    </a:lnTo>
                    <a:lnTo>
                      <a:pt x="701" y="113"/>
                    </a:lnTo>
                    <a:lnTo>
                      <a:pt x="678" y="113"/>
                    </a:lnTo>
                    <a:lnTo>
                      <a:pt x="665" y="112"/>
                    </a:lnTo>
                    <a:lnTo>
                      <a:pt x="650" y="108"/>
                    </a:lnTo>
                    <a:lnTo>
                      <a:pt x="627" y="103"/>
                    </a:lnTo>
                    <a:lnTo>
                      <a:pt x="597" y="97"/>
                    </a:lnTo>
                    <a:lnTo>
                      <a:pt x="561" y="90"/>
                    </a:lnTo>
                    <a:lnTo>
                      <a:pt x="519" y="79"/>
                    </a:lnTo>
                    <a:lnTo>
                      <a:pt x="475" y="70"/>
                    </a:lnTo>
                    <a:lnTo>
                      <a:pt x="427" y="60"/>
                    </a:lnTo>
                    <a:lnTo>
                      <a:pt x="381" y="51"/>
                    </a:lnTo>
                    <a:lnTo>
                      <a:pt x="332" y="42"/>
                    </a:lnTo>
                    <a:lnTo>
                      <a:pt x="288" y="32"/>
                    </a:lnTo>
                    <a:lnTo>
                      <a:pt x="246" y="22"/>
                    </a:lnTo>
                    <a:lnTo>
                      <a:pt x="209" y="15"/>
                    </a:lnTo>
                    <a:lnTo>
                      <a:pt x="177" y="8"/>
                    </a:lnTo>
                    <a:lnTo>
                      <a:pt x="154" y="4"/>
                    </a:lnTo>
                    <a:lnTo>
                      <a:pt x="138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7D7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4107" name="Picture 30" descr="hm00385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 flipH="1" flipV="1">
              <a:off x="449" y="3007"/>
              <a:ext cx="3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31" descr="hm00385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 flipH="1" flipV="1">
              <a:off x="545" y="2863"/>
              <a:ext cx="3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30496" name="Picture 32" descr="j01987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00600"/>
            <a:ext cx="11382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0497" name="Picture 33" descr="j029519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2450" y="3722688"/>
            <a:ext cx="120015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498" name="Text Box 34"/>
          <p:cNvSpPr txBox="1">
            <a:spLocks noChangeArrowheads="1"/>
          </p:cNvSpPr>
          <p:nvPr/>
        </p:nvSpPr>
        <p:spPr bwMode="auto">
          <a:xfrm>
            <a:off x="6858000" y="4098925"/>
            <a:ext cx="2046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/>
              <a:t>Goal: </a:t>
            </a:r>
            <a:br>
              <a:rPr lang="en-US" altLang="en-US" sz="3000"/>
            </a:br>
            <a:r>
              <a:rPr lang="en-US" altLang="en-US" sz="3000"/>
              <a:t>   Max Flow</a:t>
            </a:r>
          </a:p>
        </p:txBody>
      </p:sp>
      <p:sp>
        <p:nvSpPr>
          <p:cNvPr id="4105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0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0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0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0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0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0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0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52400" y="856595"/>
            <a:ext cx="8153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 smtClean="0"/>
              <a:t>Let </a:t>
            </a:r>
            <a:r>
              <a:rPr lang="en-US" altLang="en-US" dirty="0" err="1" smtClean="0"/>
              <a:t>w</a:t>
            </a:r>
            <a:r>
              <a:rPr lang="en-US" altLang="en-US" baseline="-25000" dirty="0" err="1"/>
              <a:t>t</a:t>
            </a:r>
            <a:r>
              <a:rPr lang="en-US" altLang="en-US" dirty="0" smtClean="0"/>
              <a:t> = amount F</a:t>
            </a:r>
            <a:r>
              <a:rPr lang="en-US" altLang="en-US" baseline="-25000" dirty="0"/>
              <a:t>t</a:t>
            </a:r>
            <a:r>
              <a:rPr lang="en-US" altLang="en-US" dirty="0" smtClean="0"/>
              <a:t> increases</a:t>
            </a:r>
            <a:br>
              <a:rPr lang="en-US" altLang="en-US" dirty="0" smtClean="0"/>
            </a:br>
            <a:r>
              <a:rPr lang="en-US" altLang="en-US" dirty="0" smtClean="0"/>
              <a:t>          = the min augment in augmenting path </a:t>
            </a:r>
          </a:p>
          <a:p>
            <a:pPr algn="l" eaLnBrk="1" hangingPunct="1"/>
            <a:r>
              <a:rPr lang="en-US" altLang="en-US" dirty="0" smtClean="0"/>
              <a:t>Let Cut = </a:t>
            </a:r>
            <a:r>
              <a:rPr lang="en-US" altLang="en-US" dirty="0" smtClean="0">
                <a:sym typeface="Symbol"/>
              </a:rPr>
              <a:t>U,V </a:t>
            </a:r>
            <a:br>
              <a:rPr lang="en-US" altLang="en-US" dirty="0" smtClean="0">
                <a:sym typeface="Symbol"/>
              </a:rPr>
            </a:br>
            <a:r>
              <a:rPr lang="en-US" altLang="en-US" dirty="0" smtClean="0">
                <a:sym typeface="Symbol"/>
              </a:rPr>
              <a:t>       where nodes </a:t>
            </a:r>
            <a:r>
              <a:rPr lang="en-US" altLang="en-US" dirty="0" err="1" smtClean="0">
                <a:sym typeface="Symbol"/>
              </a:rPr>
              <a:t>uU</a:t>
            </a:r>
            <a:r>
              <a:rPr lang="en-US" altLang="en-US" dirty="0" smtClean="0">
                <a:sym typeface="Symbol"/>
              </a:rPr>
              <a:t> are reachable from s</a:t>
            </a:r>
            <a:br>
              <a:rPr lang="en-US" altLang="en-US" dirty="0" smtClean="0">
                <a:sym typeface="Symbol"/>
              </a:rPr>
            </a:br>
            <a:r>
              <a:rPr lang="en-US" altLang="en-US" dirty="0" smtClean="0">
                <a:sym typeface="Symbol"/>
              </a:rPr>
              <a:t>       with edges with augment amount &gt; </a:t>
            </a:r>
            <a:r>
              <a:rPr lang="en-US" altLang="en-US" dirty="0" err="1" smtClean="0"/>
              <a:t>w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>
                <a:sym typeface="Symbol"/>
              </a:rPr>
              <a:t>,</a:t>
            </a:r>
            <a:br>
              <a:rPr lang="en-US" altLang="en-US" dirty="0" smtClean="0">
                <a:sym typeface="Symbol"/>
              </a:rPr>
            </a:br>
            <a:r>
              <a:rPr lang="en-US" altLang="en-US" dirty="0" smtClean="0">
                <a:sym typeface="Symbol"/>
              </a:rPr>
              <a:t>        i.e. the last graph in previous algorithm</a:t>
            </a:r>
            <a:br>
              <a:rPr lang="en-US" altLang="en-US" dirty="0" smtClean="0">
                <a:sym typeface="Symbol"/>
              </a:rPr>
            </a:br>
            <a:r>
              <a:rPr lang="en-US" altLang="en-US" dirty="0" smtClean="0">
                <a:sym typeface="Symbol"/>
              </a:rPr>
              <a:t>        for which s is not reachable from t.</a:t>
            </a:r>
            <a:endParaRPr lang="en-US" altLang="en-US" dirty="0" smtClean="0"/>
          </a:p>
          <a:p>
            <a:pPr algn="l" eaLnBrk="1" hangingPunct="1"/>
            <a:r>
              <a:rPr lang="en-US" altLang="en-US" dirty="0">
                <a:sym typeface="Symbol"/>
              </a:rPr>
              <a:t></a:t>
            </a:r>
            <a:r>
              <a:rPr lang="en-US" altLang="en-US" baseline="-25000" dirty="0" err="1"/>
              <a:t>e</a:t>
            </a:r>
            <a:r>
              <a:rPr lang="en-US" altLang="en-US" baseline="-25000" dirty="0" err="1">
                <a:sym typeface="Symbol"/>
              </a:rPr>
              <a:t></a:t>
            </a:r>
            <a:r>
              <a:rPr lang="en-US" altLang="en-US" baseline="-25000" dirty="0" err="1"/>
              <a:t>C</a:t>
            </a:r>
            <a:r>
              <a:rPr lang="en-US" altLang="en-US" baseline="-25000" dirty="0"/>
              <a:t> </a:t>
            </a:r>
            <a:r>
              <a:rPr lang="en-US" altLang="en-US" dirty="0" err="1" smtClean="0"/>
              <a:t>augment</a:t>
            </a:r>
            <a:r>
              <a:rPr lang="en-US" altLang="en-US" baseline="-25000" dirty="0" err="1" smtClean="0"/>
              <a:t>e</a:t>
            </a:r>
            <a:r>
              <a:rPr lang="en-US" altLang="en-US" baseline="-25000" dirty="0" smtClean="0"/>
              <a:t>  </a:t>
            </a:r>
            <a:r>
              <a:rPr lang="en-US" altLang="en-US" dirty="0" smtClean="0">
                <a:latin typeface="Times New Roman"/>
                <a:cs typeface="Times New Roman"/>
              </a:rPr>
              <a:t>≤  </a:t>
            </a:r>
            <a:r>
              <a:rPr lang="en-US" altLang="en-US" dirty="0" smtClean="0">
                <a:sym typeface="Symbol"/>
              </a:rPr>
              <a:t></a:t>
            </a:r>
            <a:r>
              <a:rPr lang="en-US" altLang="en-US" baseline="-25000" dirty="0" err="1"/>
              <a:t>e</a:t>
            </a:r>
            <a:r>
              <a:rPr lang="en-US" altLang="en-US" baseline="-25000" dirty="0" err="1">
                <a:sym typeface="Symbol"/>
              </a:rPr>
              <a:t></a:t>
            </a:r>
            <a:r>
              <a:rPr lang="en-US" altLang="en-US" baseline="-25000" dirty="0" err="1"/>
              <a:t>C</a:t>
            </a:r>
            <a:r>
              <a:rPr lang="en-US" altLang="en-US" baseline="-25000" dirty="0"/>
              <a:t> </a:t>
            </a:r>
            <a:r>
              <a:rPr lang="en-US" altLang="en-US" dirty="0" err="1" smtClean="0"/>
              <a:t>w</a:t>
            </a:r>
            <a:r>
              <a:rPr lang="en-US" altLang="en-US" baseline="-25000" dirty="0" err="1" smtClean="0"/>
              <a:t>t</a:t>
            </a:r>
            <a:r>
              <a:rPr lang="en-US" altLang="en-US" dirty="0"/>
              <a:t> 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Times New Roman"/>
                <a:cs typeface="Times New Roman"/>
              </a:rPr>
              <a:t>≤  </a:t>
            </a:r>
            <a:r>
              <a:rPr lang="en-US" altLang="en-US" dirty="0" smtClean="0">
                <a:sym typeface="Symbol"/>
              </a:rPr>
              <a:t>m</a:t>
            </a:r>
            <a:r>
              <a:rPr lang="en-US" altLang="en-US" baseline="-25000" dirty="0" smtClean="0"/>
              <a:t> 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t</a:t>
            </a:r>
            <a:r>
              <a:rPr lang="en-US" altLang="en-US" dirty="0"/>
              <a:t> </a:t>
            </a:r>
            <a:r>
              <a:rPr lang="en-US" altLang="en-US" dirty="0" smtClean="0"/>
              <a:t>     </a:t>
            </a:r>
            <a:br>
              <a:rPr lang="en-US" altLang="en-US" dirty="0" smtClean="0"/>
            </a:br>
            <a:r>
              <a:rPr lang="en-US" altLang="en-US" dirty="0" smtClean="0"/>
              <a:t>              </a:t>
            </a:r>
            <a:r>
              <a:rPr lang="en-US" altLang="en-US" sz="2400" dirty="0" smtClean="0"/>
              <a:t>(where m = # edges in graph)</a:t>
            </a:r>
            <a:endParaRPr lang="en-US" altLang="en-US" sz="3600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61050" y="228600"/>
            <a:ext cx="5425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Taking the biggest step possible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410200" y="3946525"/>
            <a:ext cx="4114800" cy="2835275"/>
            <a:chOff x="2133600" y="2625725"/>
            <a:chExt cx="5257800" cy="4324350"/>
          </a:xfrm>
        </p:grpSpPr>
        <p:pic>
          <p:nvPicPr>
            <p:cNvPr id="6" name="Picture 3" descr="j009954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77319" y="2829719"/>
              <a:ext cx="3560762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35213" y="3276600"/>
              <a:ext cx="331787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>
                  <a:solidFill>
                    <a:schemeClr val="accent2"/>
                  </a:solidFill>
                </a:rPr>
                <a:t>s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643688" y="6400800"/>
              <a:ext cx="290512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>
                  <a:solidFill>
                    <a:schemeClr val="accent2"/>
                  </a:solidFill>
                </a:rPr>
                <a:t>t</a:t>
              </a: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133600" y="2625725"/>
              <a:ext cx="5257800" cy="4079875"/>
              <a:chOff x="1344" y="1654"/>
              <a:chExt cx="3312" cy="2570"/>
            </a:xfrm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344" y="1920"/>
                <a:ext cx="3216" cy="2304"/>
              </a:xfrm>
              <a:custGeom>
                <a:avLst/>
                <a:gdLst>
                  <a:gd name="T0" fmla="*/ 0 w 3216"/>
                  <a:gd name="T1" fmla="*/ 2304 h 2304"/>
                  <a:gd name="T2" fmla="*/ 1248 w 3216"/>
                  <a:gd name="T3" fmla="*/ 1648 h 2304"/>
                  <a:gd name="T4" fmla="*/ 1720 w 3216"/>
                  <a:gd name="T5" fmla="*/ 736 h 2304"/>
                  <a:gd name="T6" fmla="*/ 3216 w 3216"/>
                  <a:gd name="T7" fmla="*/ 0 h 23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16"/>
                  <a:gd name="T13" fmla="*/ 0 h 2304"/>
                  <a:gd name="T14" fmla="*/ 3216 w 3216"/>
                  <a:gd name="T15" fmla="*/ 2304 h 23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16" h="2304">
                    <a:moveTo>
                      <a:pt x="0" y="2304"/>
                    </a:moveTo>
                    <a:cubicBezTo>
                      <a:pt x="208" y="2195"/>
                      <a:pt x="961" y="1909"/>
                      <a:pt x="1248" y="1648"/>
                    </a:cubicBezTo>
                    <a:cubicBezTo>
                      <a:pt x="1535" y="1387"/>
                      <a:pt x="1392" y="1011"/>
                      <a:pt x="1720" y="736"/>
                    </a:cubicBezTo>
                    <a:cubicBezTo>
                      <a:pt x="2048" y="461"/>
                      <a:pt x="2904" y="153"/>
                      <a:pt x="3216" y="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3648" y="1654"/>
                <a:ext cx="28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accent2"/>
                    </a:solidFill>
                  </a:rPr>
                  <a:t>U</a:t>
                </a:r>
              </a:p>
            </p:txBody>
          </p:sp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4367" y="2006"/>
                <a:ext cx="289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accent2"/>
                    </a:solidFill>
                  </a:rPr>
                  <a:t>V</a:t>
                </a:r>
              </a:p>
            </p:txBody>
          </p:sp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657600" y="4114800"/>
              <a:ext cx="1600200" cy="1981200"/>
              <a:chOff x="2304" y="2592"/>
              <a:chExt cx="1008" cy="1248"/>
            </a:xfrm>
          </p:grpSpPr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304" y="3504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2640" y="3120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2736" y="2784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2976" y="2592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2426" y="2859"/>
                <a:ext cx="23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 dirty="0">
                    <a:solidFill>
                      <a:schemeClr val="accent2"/>
                    </a:solidFill>
                  </a:rPr>
                  <a:t>u</a:t>
                </a:r>
              </a:p>
            </p:txBody>
          </p:sp>
          <p:sp>
            <p:nvSpPr>
              <p:cNvPr id="17" name="Text Box 18"/>
              <p:cNvSpPr txBox="1">
                <a:spLocks noChangeArrowheads="1"/>
              </p:cNvSpPr>
              <p:nvPr/>
            </p:nvSpPr>
            <p:spPr bwMode="auto">
              <a:xfrm>
                <a:off x="2976" y="3312"/>
                <a:ext cx="23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accent2"/>
                    </a:solidFill>
                  </a:rPr>
                  <a:t>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522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52400" y="788075"/>
            <a:ext cx="8153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altLang="en-US" dirty="0" err="1"/>
              <a:t>R</a:t>
            </a:r>
            <a:r>
              <a:rPr lang="en-US" altLang="en-US" baseline="-25000" dirty="0" err="1"/>
              <a:t>t</a:t>
            </a:r>
            <a:r>
              <a:rPr lang="en-US" altLang="en-US" dirty="0"/>
              <a:t> = </a:t>
            </a:r>
            <a:r>
              <a:rPr lang="en-US" altLang="en-US" dirty="0" err="1"/>
              <a:t>MaxFlow</a:t>
            </a:r>
            <a:r>
              <a:rPr lang="en-US" altLang="en-US" dirty="0"/>
              <a:t> </a:t>
            </a:r>
            <a:r>
              <a:rPr lang="en-US" altLang="en-US" dirty="0" smtClean="0"/>
              <a:t>– F</a:t>
            </a:r>
            <a:r>
              <a:rPr lang="en-US" altLang="en-US" baseline="-25000" dirty="0" smtClean="0"/>
              <a:t>t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en-US" dirty="0" smtClean="0">
                <a:latin typeface="Times New Roman"/>
                <a:cs typeface="Times New Roman"/>
              </a:rPr>
              <a:t>    ≤  </a:t>
            </a:r>
            <a:r>
              <a:rPr lang="en-US" altLang="en-US" dirty="0" smtClean="0">
                <a:sym typeface="Symbol"/>
              </a:rPr>
              <a:t></a:t>
            </a:r>
            <a:r>
              <a:rPr lang="en-US" altLang="en-US" baseline="-25000" dirty="0" err="1"/>
              <a:t>e</a:t>
            </a:r>
            <a:r>
              <a:rPr lang="en-US" altLang="en-US" baseline="-25000" dirty="0" err="1" smtClean="0">
                <a:sym typeface="Symbol"/>
              </a:rPr>
              <a:t></a:t>
            </a:r>
            <a:r>
              <a:rPr lang="en-US" altLang="en-US" baseline="-25000" dirty="0" err="1" smtClean="0"/>
              <a:t>C</a:t>
            </a:r>
            <a:r>
              <a:rPr lang="en-US" altLang="en-US" baseline="-25000" dirty="0" smtClean="0"/>
              <a:t> </a:t>
            </a:r>
            <a:r>
              <a:rPr lang="en-US" altLang="en-US" dirty="0" err="1" smtClean="0"/>
              <a:t>augment</a:t>
            </a:r>
            <a:r>
              <a:rPr lang="en-US" altLang="en-US" baseline="-25000" dirty="0" err="1" smtClean="0"/>
              <a:t>e</a:t>
            </a:r>
            <a:r>
              <a:rPr lang="en-US" alt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61050" y="228600"/>
            <a:ext cx="5425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Taking the biggest step possible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25188" y="1252251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 smtClean="0">
                <a:latin typeface="Times New Roman"/>
                <a:cs typeface="Times New Roman"/>
              </a:rPr>
              <a:t>≤  </a:t>
            </a:r>
            <a:r>
              <a:rPr lang="en-US" altLang="en-US" dirty="0">
                <a:sym typeface="Symbol"/>
              </a:rPr>
              <a:t>m</a:t>
            </a:r>
            <a:r>
              <a:rPr lang="en-US" altLang="en-US" baseline="-25000" dirty="0"/>
              <a:t> </a:t>
            </a:r>
            <a:r>
              <a:rPr lang="en-US" altLang="en-US" dirty="0" err="1"/>
              <a:t>w</a:t>
            </a:r>
            <a:r>
              <a:rPr lang="en-US" altLang="en-US" baseline="-25000" dirty="0" err="1"/>
              <a:t>t</a:t>
            </a:r>
            <a:r>
              <a:rPr lang="en-US" altLang="en-US" dirty="0"/>
              <a:t>  </a:t>
            </a:r>
            <a:r>
              <a:rPr lang="en-US" altLang="en-US" dirty="0" smtClean="0">
                <a:latin typeface="Times New Roman"/>
                <a:cs typeface="Times New Roman"/>
              </a:rPr>
              <a:t>≤  </a:t>
            </a:r>
            <a:r>
              <a:rPr lang="en-US" altLang="en-US" dirty="0" smtClean="0">
                <a:sym typeface="Symbol"/>
              </a:rPr>
              <a:t>m</a:t>
            </a:r>
            <a:r>
              <a:rPr lang="en-US" altLang="en-US" dirty="0">
                <a:sym typeface="Symbol"/>
              </a:rPr>
              <a:t> </a:t>
            </a:r>
            <a:r>
              <a:rPr lang="en-US" altLang="en-US" dirty="0" smtClean="0">
                <a:sym typeface="Symbol"/>
              </a:rPr>
              <a:t> </a:t>
            </a:r>
            <a:r>
              <a:rPr lang="en-US" altLang="en-US" dirty="0"/>
              <a:t>amount F</a:t>
            </a:r>
            <a:r>
              <a:rPr lang="en-US" altLang="en-US" baseline="-25000" dirty="0"/>
              <a:t>t</a:t>
            </a:r>
            <a:r>
              <a:rPr lang="en-US" altLang="en-US" dirty="0"/>
              <a:t> increases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462749" y="1697597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dirty="0" smtClean="0">
                <a:latin typeface="Times New Roman"/>
                <a:cs typeface="Times New Roman"/>
              </a:rPr>
              <a:t>≤  </a:t>
            </a:r>
            <a:r>
              <a:rPr lang="en-US" altLang="en-US" dirty="0" smtClean="0">
                <a:sym typeface="Symbol"/>
              </a:rPr>
              <a:t>m</a:t>
            </a:r>
            <a:r>
              <a:rPr lang="en-US" altLang="en-US" dirty="0">
                <a:sym typeface="Symbol"/>
              </a:rPr>
              <a:t> </a:t>
            </a:r>
            <a:r>
              <a:rPr lang="en-US" altLang="en-US" dirty="0" smtClean="0">
                <a:sym typeface="Symbol"/>
              </a:rPr>
              <a:t> </a:t>
            </a:r>
            <a:r>
              <a:rPr lang="en-US" altLang="en-US" dirty="0"/>
              <a:t>amount </a:t>
            </a:r>
            <a:r>
              <a:rPr lang="en-US" altLang="en-US" dirty="0" err="1" smtClean="0"/>
              <a:t>R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decreases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2209800"/>
            <a:ext cx="4810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US" altLang="en-US" dirty="0" smtClean="0"/>
              <a:t>R</a:t>
            </a:r>
            <a:r>
              <a:rPr lang="en-US" altLang="en-US" baseline="-25000" dirty="0" smtClean="0"/>
              <a:t>t+1</a:t>
            </a:r>
            <a:r>
              <a:rPr lang="en-US" altLang="en-US" dirty="0" smtClean="0"/>
              <a:t>  </a:t>
            </a:r>
            <a:r>
              <a:rPr lang="en-US" altLang="en-US" dirty="0" smtClean="0">
                <a:latin typeface="Times New Roman"/>
                <a:cs typeface="Times New Roman"/>
              </a:rPr>
              <a:t>= 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</a:t>
            </a:r>
            <a:r>
              <a:rPr lang="en-US" altLang="en-US" baseline="-25000" dirty="0" err="1" smtClean="0"/>
              <a:t>t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- amount </a:t>
            </a:r>
            <a:r>
              <a:rPr lang="en-US" altLang="en-US" dirty="0" err="1" smtClean="0"/>
              <a:t>R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</a:t>
            </a:r>
            <a:r>
              <a:rPr lang="en-US" altLang="en-US" dirty="0"/>
              <a:t>decreases</a:t>
            </a:r>
            <a:endParaRPr lang="en-US" alt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055783" y="2667000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US" altLang="en-US" dirty="0" smtClean="0">
                <a:latin typeface="Times New Roman"/>
                <a:cs typeface="Times New Roman"/>
              </a:rPr>
              <a:t>≤ 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</a:t>
            </a:r>
            <a:r>
              <a:rPr lang="en-US" altLang="en-US" baseline="-25000" dirty="0" err="1" smtClean="0"/>
              <a:t>t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– 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/</a:t>
            </a:r>
            <a:r>
              <a:rPr lang="en-US" altLang="en-US" baseline="-25000" dirty="0" smtClean="0"/>
              <a:t>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</a:t>
            </a:r>
            <a:r>
              <a:rPr lang="en-US" altLang="en-US" baseline="-25000" dirty="0" err="1" smtClean="0"/>
              <a:t>t</a:t>
            </a:r>
            <a:endParaRPr lang="en-US" alt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3110943" y="2667000"/>
            <a:ext cx="2055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US" altLang="en-US" dirty="0">
                <a:latin typeface="Times New Roman"/>
                <a:cs typeface="Times New Roman"/>
              </a:rPr>
              <a:t>=</a:t>
            </a:r>
            <a:r>
              <a:rPr lang="en-US" altLang="en-US" dirty="0" smtClean="0">
                <a:latin typeface="Times New Roman"/>
                <a:cs typeface="Times New Roman"/>
              </a:rPr>
              <a:t> </a:t>
            </a:r>
            <a:r>
              <a:rPr lang="en-US" altLang="en-US" dirty="0" smtClean="0"/>
              <a:t> (1– 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/</a:t>
            </a:r>
            <a:r>
              <a:rPr lang="en-US" altLang="en-US" baseline="-25000" dirty="0" smtClean="0"/>
              <a:t>m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R</a:t>
            </a:r>
            <a:r>
              <a:rPr lang="en-US" altLang="en-US" baseline="-25000" dirty="0" err="1" smtClean="0"/>
              <a:t>t</a:t>
            </a:r>
            <a:endParaRPr lang="en-US" alt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329588" y="3581400"/>
            <a:ext cx="491512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/>
              <a:t>Decreasing by an </a:t>
            </a:r>
            <a:r>
              <a:rPr lang="en-US" altLang="en-US" dirty="0" err="1" smtClean="0"/>
              <a:t>m</a:t>
            </a:r>
            <a:r>
              <a:rPr lang="en-US" altLang="en-US" baseline="30000" dirty="0" err="1" smtClean="0"/>
              <a:t>th</a:t>
            </a:r>
            <a:r>
              <a:rPr lang="en-US" altLang="en-US" dirty="0" smtClean="0"/>
              <a:t>!</a:t>
            </a:r>
          </a:p>
          <a:p>
            <a:pPr algn="l">
              <a:spcBef>
                <a:spcPts val="0"/>
              </a:spcBef>
            </a:pPr>
            <a:r>
              <a:rPr lang="en-US" altLang="en-US" dirty="0" smtClean="0"/>
              <a:t>Does this stop after m iterations?</a:t>
            </a:r>
          </a:p>
          <a:p>
            <a:pPr algn="l">
              <a:spcBef>
                <a:spcPts val="0"/>
              </a:spcBef>
            </a:pPr>
            <a:r>
              <a:rPr lang="en-US" altLang="en-US" dirty="0" smtClean="0"/>
              <a:t>No because as decreases, </a:t>
            </a:r>
            <a:br>
              <a:rPr lang="en-US" altLang="en-US" dirty="0" smtClean="0"/>
            </a:br>
            <a:r>
              <a:rPr lang="en-US" altLang="en-US" dirty="0" smtClean="0"/>
              <a:t>   the decrease decreases.</a:t>
            </a:r>
            <a:endParaRPr lang="en-US" alt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6788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Freeform 3"/>
          <p:cNvSpPr>
            <a:spLocks/>
          </p:cNvSpPr>
          <p:nvPr/>
        </p:nvSpPr>
        <p:spPr bwMode="auto">
          <a:xfrm>
            <a:off x="457200" y="3105150"/>
            <a:ext cx="8559800" cy="3524250"/>
          </a:xfrm>
          <a:custGeom>
            <a:avLst/>
            <a:gdLst>
              <a:gd name="T0" fmla="*/ 0 w 5392"/>
              <a:gd name="T1" fmla="*/ 2147483647 h 2220"/>
              <a:gd name="T2" fmla="*/ 2147483647 w 5392"/>
              <a:gd name="T3" fmla="*/ 2147483647 h 2220"/>
              <a:gd name="T4" fmla="*/ 2147483647 w 5392"/>
              <a:gd name="T5" fmla="*/ 2147483647 h 2220"/>
              <a:gd name="T6" fmla="*/ 2147483647 w 5392"/>
              <a:gd name="T7" fmla="*/ 2147483647 h 2220"/>
              <a:gd name="T8" fmla="*/ 2147483647 w 5392"/>
              <a:gd name="T9" fmla="*/ 2147483647 h 2220"/>
              <a:gd name="T10" fmla="*/ 2147483647 w 5392"/>
              <a:gd name="T11" fmla="*/ 2147483647 h 2220"/>
              <a:gd name="T12" fmla="*/ 2147483647 w 5392"/>
              <a:gd name="T13" fmla="*/ 2147483647 h 2220"/>
              <a:gd name="T14" fmla="*/ 2147483647 w 5392"/>
              <a:gd name="T15" fmla="*/ 2147483647 h 2220"/>
              <a:gd name="T16" fmla="*/ 2147483647 w 5392"/>
              <a:gd name="T17" fmla="*/ 2147483647 h 2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92"/>
              <a:gd name="T28" fmla="*/ 0 h 2220"/>
              <a:gd name="T29" fmla="*/ 5392 w 5392"/>
              <a:gd name="T30" fmla="*/ 2220 h 22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92" h="2220">
                <a:moveTo>
                  <a:pt x="0" y="2206"/>
                </a:moveTo>
                <a:cubicBezTo>
                  <a:pt x="172" y="2219"/>
                  <a:pt x="327" y="2220"/>
                  <a:pt x="499" y="2108"/>
                </a:cubicBezTo>
                <a:cubicBezTo>
                  <a:pt x="671" y="1996"/>
                  <a:pt x="845" y="1681"/>
                  <a:pt x="1032" y="1535"/>
                </a:cubicBezTo>
                <a:cubicBezTo>
                  <a:pt x="1219" y="1389"/>
                  <a:pt x="1413" y="1293"/>
                  <a:pt x="1624" y="1231"/>
                </a:cubicBezTo>
                <a:cubicBezTo>
                  <a:pt x="1835" y="1169"/>
                  <a:pt x="2117" y="1196"/>
                  <a:pt x="2296" y="1160"/>
                </a:cubicBezTo>
                <a:cubicBezTo>
                  <a:pt x="2475" y="1124"/>
                  <a:pt x="2507" y="1160"/>
                  <a:pt x="2696" y="1016"/>
                </a:cubicBezTo>
                <a:cubicBezTo>
                  <a:pt x="2885" y="872"/>
                  <a:pt x="3163" y="412"/>
                  <a:pt x="3432" y="295"/>
                </a:cubicBezTo>
                <a:cubicBezTo>
                  <a:pt x="3701" y="178"/>
                  <a:pt x="3985" y="0"/>
                  <a:pt x="4312" y="311"/>
                </a:cubicBezTo>
                <a:cubicBezTo>
                  <a:pt x="4639" y="622"/>
                  <a:pt x="5167" y="1774"/>
                  <a:pt x="5392" y="2159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52400" y="838200"/>
            <a:ext cx="853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altLang="en-US" dirty="0" err="1"/>
              <a:t>R</a:t>
            </a:r>
            <a:r>
              <a:rPr lang="en-US" altLang="en-US" baseline="-25000" dirty="0" err="1"/>
              <a:t>t</a:t>
            </a:r>
            <a:r>
              <a:rPr lang="en-US" altLang="en-US" dirty="0"/>
              <a:t> = How much the flow can increase by </a:t>
            </a:r>
            <a:br>
              <a:rPr lang="en-US" altLang="en-US" dirty="0"/>
            </a:br>
            <a:r>
              <a:rPr lang="en-US" altLang="en-US" dirty="0"/>
              <a:t>     = </a:t>
            </a:r>
            <a:r>
              <a:rPr lang="en-US" altLang="en-US" dirty="0" err="1"/>
              <a:t>MaxFlow</a:t>
            </a:r>
            <a:r>
              <a:rPr lang="en-US" altLang="en-US" dirty="0"/>
              <a:t> - F</a:t>
            </a:r>
            <a:r>
              <a:rPr lang="en-US" altLang="en-US" baseline="-25000" dirty="0"/>
              <a:t>t</a:t>
            </a:r>
          </a:p>
          <a:p>
            <a:pPr algn="l" eaLnBrk="1" hangingPunct="1">
              <a:spcBef>
                <a:spcPts val="0"/>
              </a:spcBef>
            </a:pPr>
            <a:r>
              <a:rPr lang="en-US" altLang="en-US" dirty="0" smtClean="0"/>
              <a:t>To be poly time, we could have </a:t>
            </a:r>
            <a:r>
              <a:rPr lang="en-US" altLang="en-US" dirty="0" err="1" smtClean="0"/>
              <a:t>R</a:t>
            </a:r>
            <a:r>
              <a:rPr lang="en-US" altLang="en-US" baseline="-25000" dirty="0" err="1" smtClean="0"/>
              <a:t>t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    decrease by a (1-1/m) factor each iteration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61050" y="228600"/>
            <a:ext cx="5425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Taking the biggest step possible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6272" y="6336536"/>
            <a:ext cx="160332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R</a:t>
            </a:r>
            <a:r>
              <a:rPr lang="en-US" altLang="en-US" baseline="-25000" dirty="0" smtClean="0">
                <a:solidFill>
                  <a:schemeClr val="accent1"/>
                </a:solidFill>
              </a:rPr>
              <a:t>0 </a:t>
            </a:r>
            <a:r>
              <a:rPr lang="en-US" altLang="en-US" dirty="0">
                <a:solidFill>
                  <a:schemeClr val="accent1"/>
                </a:solidFill>
              </a:rPr>
              <a:t>= </a:t>
            </a:r>
            <a:r>
              <a:rPr lang="en-US" altLang="en-US" dirty="0" smtClean="0">
                <a:solidFill>
                  <a:schemeClr val="accent1"/>
                </a:solidFill>
              </a:rPr>
              <a:t>m</a:t>
            </a:r>
            <a:r>
              <a:rPr lang="en-US" altLang="en-US" dirty="0" smtClean="0">
                <a:solidFill>
                  <a:schemeClr val="accent1"/>
                </a:solidFill>
                <a:sym typeface="Symbol"/>
              </a:rPr>
              <a:t></a:t>
            </a:r>
            <a:r>
              <a:rPr lang="en-US" altLang="en-US" dirty="0" smtClean="0">
                <a:solidFill>
                  <a:schemeClr val="accent1"/>
                </a:solidFill>
              </a:rPr>
              <a:t>2</a:t>
            </a:r>
            <a:r>
              <a:rPr lang="en-US" altLang="en-US" baseline="30000" dirty="0" smtClean="0">
                <a:solidFill>
                  <a:schemeClr val="accent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l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= 0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1661091" y="6608203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542368" y="3070953"/>
            <a:ext cx="9479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1"/>
                </a:solidFill>
              </a:rPr>
              <a:t>R</a:t>
            </a:r>
            <a:r>
              <a:rPr lang="en-US" altLang="en-US" sz="2400" baseline="-25000" dirty="0" smtClean="0">
                <a:solidFill>
                  <a:schemeClr val="accent1"/>
                </a:solidFill>
              </a:rPr>
              <a:t>T </a:t>
            </a:r>
            <a:r>
              <a:rPr lang="en-US" altLang="en-US" sz="2400" dirty="0" smtClean="0">
                <a:solidFill>
                  <a:schemeClr val="accent1"/>
                </a:solidFill>
              </a:rPr>
              <a:t>= 0</a:t>
            </a:r>
            <a:endParaRPr lang="en-US" altLang="en-US" sz="2400" baseline="30000" dirty="0">
              <a:solidFill>
                <a:schemeClr val="accent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1661091" y="3319749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1661091" y="5791200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1661091" y="5257800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1661091" y="4790420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661091" y="4343400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1661091" y="3952220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661091" y="3657600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1661091" y="3538169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228600" y="2600980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US" altLang="en-US" dirty="0" smtClean="0"/>
              <a:t>R</a:t>
            </a:r>
            <a:r>
              <a:rPr lang="en-US" altLang="en-US" baseline="-25000" dirty="0" smtClean="0"/>
              <a:t>t+1</a:t>
            </a:r>
            <a:r>
              <a:rPr lang="en-US" altLang="en-US" dirty="0" smtClean="0"/>
              <a:t> </a:t>
            </a:r>
            <a:r>
              <a:rPr lang="en-US" altLang="en-US" dirty="0">
                <a:latin typeface="Times New Roman"/>
                <a:cs typeface="Times New Roman"/>
              </a:rPr>
              <a:t>≤</a:t>
            </a:r>
            <a:r>
              <a:rPr lang="en-US" altLang="en-US" dirty="0" smtClean="0">
                <a:latin typeface="Times New Roman"/>
                <a:cs typeface="Times New Roman"/>
              </a:rPr>
              <a:t> </a:t>
            </a:r>
            <a:r>
              <a:rPr lang="en-US" altLang="en-US" dirty="0" smtClean="0"/>
              <a:t> </a:t>
            </a:r>
            <a:r>
              <a:rPr lang="en-US" altLang="en-US" dirty="0"/>
              <a:t>(1– </a:t>
            </a:r>
            <a:r>
              <a:rPr lang="en-US" altLang="en-US" baseline="30000" dirty="0"/>
              <a:t>1</a:t>
            </a:r>
            <a:r>
              <a:rPr lang="en-US" altLang="en-US" dirty="0"/>
              <a:t>/</a:t>
            </a:r>
            <a:r>
              <a:rPr lang="en-US" altLang="en-US" baseline="-25000" dirty="0"/>
              <a:t>m</a:t>
            </a:r>
            <a:r>
              <a:rPr lang="en-US" altLang="en-US" dirty="0"/>
              <a:t>)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t</a:t>
            </a:r>
            <a:endParaRPr lang="en-US" altLang="en-US" baseline="-25000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1661091" y="3451871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flipV="1">
            <a:off x="1665383" y="3385851"/>
            <a:ext cx="6400800" cy="1018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2286000" y="3796605"/>
            <a:ext cx="625344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/>
              <a:t>End game:  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/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/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, 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/</a:t>
            </a:r>
            <a:r>
              <a:rPr lang="en-US" altLang="en-US" baseline="-25000" dirty="0" smtClean="0"/>
              <a:t>8</a:t>
            </a:r>
            <a:r>
              <a:rPr lang="en-US" altLang="en-US" dirty="0" smtClean="0"/>
              <a:t>, 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/</a:t>
            </a:r>
            <a:r>
              <a:rPr lang="en-US" altLang="en-US" baseline="-25000" dirty="0" smtClean="0"/>
              <a:t>16</a:t>
            </a:r>
            <a:r>
              <a:rPr lang="en-US" altLang="en-US" dirty="0" smtClean="0"/>
              <a:t>, …. ? </a:t>
            </a:r>
            <a:endParaRPr lang="en-US" altLang="en-US" dirty="0"/>
          </a:p>
          <a:p>
            <a:pPr algn="l">
              <a:spcBef>
                <a:spcPts val="0"/>
              </a:spcBef>
            </a:pPr>
            <a:r>
              <a:rPr lang="en-US" altLang="en-US" dirty="0" smtClean="0"/>
              <a:t>All flows are integers. </a:t>
            </a:r>
          </a:p>
          <a:p>
            <a:pPr algn="l">
              <a:spcBef>
                <a:spcPts val="0"/>
              </a:spcBef>
            </a:pPr>
            <a:r>
              <a:rPr lang="en-US" altLang="en-US" dirty="0" smtClean="0"/>
              <a:t>Hence, decreasing R</a:t>
            </a:r>
            <a:r>
              <a:rPr lang="en-US" altLang="en-US" baseline="-25000" dirty="0" smtClean="0"/>
              <a:t>T </a:t>
            </a:r>
            <a:r>
              <a:rPr lang="en-US" altLang="en-US" dirty="0" smtClean="0"/>
              <a:t> </a:t>
            </a:r>
            <a:r>
              <a:rPr lang="en-US" altLang="en-US" dirty="0">
                <a:latin typeface="Times New Roman"/>
                <a:cs typeface="Times New Roman"/>
              </a:rPr>
              <a:t>&lt;</a:t>
            </a:r>
            <a:r>
              <a:rPr lang="en-US" altLang="en-US" dirty="0" smtClean="0"/>
              <a:t> 1 is good enough.</a:t>
            </a:r>
            <a:endParaRPr lang="en-US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267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61050" y="228600"/>
            <a:ext cx="5425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Taking the biggest step possible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" y="848380"/>
            <a:ext cx="2699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1" hangingPunct="1">
              <a:spcBef>
                <a:spcPts val="0"/>
              </a:spcBef>
            </a:pPr>
            <a:r>
              <a:rPr lang="en-US" altLang="en-US" dirty="0" smtClean="0"/>
              <a:t>R</a:t>
            </a:r>
            <a:r>
              <a:rPr lang="en-US" altLang="en-US" baseline="-25000" dirty="0" smtClean="0"/>
              <a:t>t+1</a:t>
            </a:r>
            <a:r>
              <a:rPr lang="en-US" altLang="en-US" dirty="0" smtClean="0"/>
              <a:t> </a:t>
            </a:r>
            <a:r>
              <a:rPr lang="en-US" altLang="en-US" dirty="0">
                <a:latin typeface="Times New Roman"/>
                <a:cs typeface="Times New Roman"/>
              </a:rPr>
              <a:t>≤</a:t>
            </a:r>
            <a:r>
              <a:rPr lang="en-US" altLang="en-US" dirty="0" smtClean="0">
                <a:latin typeface="Times New Roman"/>
                <a:cs typeface="Times New Roman"/>
              </a:rPr>
              <a:t> </a:t>
            </a:r>
            <a:r>
              <a:rPr lang="en-US" altLang="en-US" dirty="0" smtClean="0"/>
              <a:t> </a:t>
            </a:r>
            <a:r>
              <a:rPr lang="en-US" altLang="en-US" dirty="0"/>
              <a:t>(1– </a:t>
            </a:r>
            <a:r>
              <a:rPr lang="en-US" altLang="en-US" baseline="30000" dirty="0"/>
              <a:t>1</a:t>
            </a:r>
            <a:r>
              <a:rPr lang="en-US" altLang="en-US" dirty="0"/>
              <a:t>/</a:t>
            </a:r>
            <a:r>
              <a:rPr lang="en-US" altLang="en-US" baseline="-25000" dirty="0"/>
              <a:t>m</a:t>
            </a:r>
            <a:r>
              <a:rPr lang="en-US" altLang="en-US" dirty="0"/>
              <a:t>)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t</a:t>
            </a:r>
            <a:endParaRPr lang="en-US" alt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370902" y="1414749"/>
            <a:ext cx="859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/>
              <a:t>R</a:t>
            </a:r>
            <a:r>
              <a:rPr lang="en-US" altLang="en-US" baseline="-25000" dirty="0"/>
              <a:t>T</a:t>
            </a:r>
            <a:r>
              <a:rPr lang="en-US" altLang="en-US" baseline="-25000" dirty="0" smtClean="0"/>
              <a:t>  </a:t>
            </a:r>
            <a:r>
              <a:rPr lang="en-US" altLang="en-US" dirty="0" smtClean="0">
                <a:latin typeface="Times New Roman"/>
                <a:cs typeface="Times New Roman"/>
              </a:rPr>
              <a:t>≤</a:t>
            </a:r>
            <a:endParaRPr lang="en-US" altLang="en-US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3048000" y="1436783"/>
            <a:ext cx="655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>
                <a:latin typeface="Times New Roman"/>
                <a:cs typeface="Times New Roman"/>
              </a:rPr>
              <a:t>&lt; 1</a:t>
            </a:r>
            <a:endParaRPr lang="en-US" altLang="en-US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1240315" y="1412239"/>
            <a:ext cx="1959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/>
              <a:t>(1– 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/</a:t>
            </a:r>
            <a:r>
              <a:rPr lang="en-US" altLang="en-US" baseline="-25000" dirty="0" smtClean="0"/>
              <a:t>m</a:t>
            </a:r>
            <a:r>
              <a:rPr lang="en-US" altLang="en-US" dirty="0" smtClean="0"/>
              <a:t>)</a:t>
            </a:r>
            <a:r>
              <a:rPr lang="en-US" altLang="en-US" baseline="30000" dirty="0"/>
              <a:t>T</a:t>
            </a:r>
            <a:r>
              <a:rPr lang="en-US" altLang="en-US" dirty="0" smtClean="0"/>
              <a:t>  R</a:t>
            </a:r>
            <a:r>
              <a:rPr lang="en-US" altLang="en-US" baseline="-25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653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61050" y="228600"/>
            <a:ext cx="5425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Taking the biggest step possible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1436783"/>
            <a:ext cx="655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>
                <a:latin typeface="Times New Roman"/>
                <a:cs typeface="Times New Roman"/>
              </a:rPr>
              <a:t>&lt; 1</a:t>
            </a:r>
            <a:endParaRPr lang="en-US" alt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240315" y="1412239"/>
            <a:ext cx="1959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/>
              <a:t>(1– 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/</a:t>
            </a:r>
            <a:r>
              <a:rPr lang="en-US" altLang="en-US" baseline="-25000" dirty="0" smtClean="0"/>
              <a:t>m</a:t>
            </a:r>
            <a:r>
              <a:rPr lang="en-US" altLang="en-US" dirty="0" smtClean="0"/>
              <a:t>)</a:t>
            </a:r>
            <a:r>
              <a:rPr lang="en-US" altLang="en-US" baseline="30000" dirty="0"/>
              <a:t>T</a:t>
            </a:r>
            <a:r>
              <a:rPr lang="en-US" altLang="en-US" dirty="0" smtClean="0"/>
              <a:t>  R</a:t>
            </a:r>
            <a:r>
              <a:rPr lang="en-US" altLang="en-US" baseline="-25000" dirty="0"/>
              <a:t>0</a:t>
            </a:r>
          </a:p>
        </p:txBody>
      </p:sp>
      <p:pic>
        <p:nvPicPr>
          <p:cNvPr id="2051" name="Picture 3" descr="C:\Users\home\Document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22" y="3028950"/>
            <a:ext cx="54578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69834" y="1869439"/>
            <a:ext cx="1714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/>
              <a:t>(e</a:t>
            </a:r>
            <a:r>
              <a:rPr lang="en-US" altLang="en-US" baseline="30000" dirty="0" smtClean="0"/>
              <a:t>-1/m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T   </a:t>
            </a:r>
            <a:r>
              <a:rPr lang="en-US" altLang="en-US" dirty="0" smtClean="0"/>
              <a:t>R</a:t>
            </a:r>
            <a:r>
              <a:rPr lang="en-US" altLang="en-US" baseline="-25000" dirty="0" smtClean="0"/>
              <a:t>0</a:t>
            </a:r>
            <a:endParaRPr lang="en-US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8330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61050" y="228600"/>
            <a:ext cx="54250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Taking the biggest step possible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1436783"/>
            <a:ext cx="655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>
                <a:latin typeface="Times New Roman"/>
                <a:cs typeface="Times New Roman"/>
              </a:rPr>
              <a:t>&lt; 1</a:t>
            </a:r>
            <a:endParaRPr lang="en-US" altLang="en-US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1240315" y="1412239"/>
            <a:ext cx="1959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/>
              <a:t>(1– </a:t>
            </a:r>
            <a:r>
              <a:rPr lang="en-US" altLang="en-US" baseline="30000" dirty="0" smtClean="0"/>
              <a:t>1</a:t>
            </a:r>
            <a:r>
              <a:rPr lang="en-US" altLang="en-US" dirty="0" smtClean="0"/>
              <a:t>/</a:t>
            </a:r>
            <a:r>
              <a:rPr lang="en-US" altLang="en-US" baseline="-25000" dirty="0" smtClean="0"/>
              <a:t>m</a:t>
            </a:r>
            <a:r>
              <a:rPr lang="en-US" altLang="en-US" dirty="0" smtClean="0"/>
              <a:t>)</a:t>
            </a:r>
            <a:r>
              <a:rPr lang="en-US" altLang="en-US" baseline="30000" dirty="0"/>
              <a:t>T</a:t>
            </a:r>
            <a:r>
              <a:rPr lang="en-US" altLang="en-US" dirty="0" smtClean="0"/>
              <a:t>  R</a:t>
            </a:r>
            <a:r>
              <a:rPr lang="en-US" altLang="en-US" baseline="-25000" dirty="0"/>
              <a:t>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69834" y="1869439"/>
            <a:ext cx="1714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/>
              <a:t>(e</a:t>
            </a:r>
            <a:r>
              <a:rPr lang="en-US" altLang="en-US" baseline="30000" dirty="0" smtClean="0"/>
              <a:t>-1/m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T   </a:t>
            </a:r>
            <a:r>
              <a:rPr lang="en-US" altLang="en-US" dirty="0" smtClean="0"/>
              <a:t>R</a:t>
            </a:r>
            <a:r>
              <a:rPr lang="en-US" altLang="en-US" baseline="-25000" dirty="0" smtClean="0"/>
              <a:t>0</a:t>
            </a:r>
            <a:endParaRPr lang="en-US" altLang="en-US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1483263" y="2232833"/>
            <a:ext cx="1717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/>
              <a:t>(e</a:t>
            </a:r>
            <a:r>
              <a:rPr lang="en-US" altLang="en-US" baseline="30000" dirty="0" smtClean="0"/>
              <a:t>-T/m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     </a:t>
            </a:r>
            <a:r>
              <a:rPr lang="en-US" altLang="en-US" dirty="0" smtClean="0"/>
              <a:t>R</a:t>
            </a:r>
            <a:r>
              <a:rPr lang="en-US" altLang="en-US" baseline="-25000" dirty="0" smtClean="0"/>
              <a:t>0</a:t>
            </a:r>
            <a:endParaRPr lang="en-US" altLang="en-US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1066800" y="2753380"/>
            <a:ext cx="3817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/>
              <a:t>-</a:t>
            </a:r>
            <a:r>
              <a:rPr lang="en-US" altLang="en-US" baseline="30000" dirty="0" smtClean="0"/>
              <a:t>T</a:t>
            </a:r>
            <a:r>
              <a:rPr lang="en-US" altLang="en-US" dirty="0" smtClean="0"/>
              <a:t>/</a:t>
            </a:r>
            <a:r>
              <a:rPr lang="en-US" altLang="en-US" baseline="-25000" dirty="0" smtClean="0"/>
              <a:t>m</a:t>
            </a:r>
            <a:r>
              <a:rPr lang="en-US" altLang="en-US" dirty="0" smtClean="0"/>
              <a:t> + ln(R</a:t>
            </a:r>
            <a:r>
              <a:rPr lang="en-US" altLang="en-US" baseline="-25000" dirty="0" smtClean="0"/>
              <a:t>0</a:t>
            </a:r>
            <a:r>
              <a:rPr lang="en-US" altLang="en-US" dirty="0" smtClean="0">
                <a:latin typeface="Times New Roman"/>
                <a:cs typeface="Times New Roman"/>
              </a:rPr>
              <a:t>)  =  ln(1) = 0</a:t>
            </a:r>
            <a:endParaRPr lang="en-US" altLang="en-US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1143000" y="3286780"/>
            <a:ext cx="255390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altLang="en-US" dirty="0" smtClean="0"/>
              <a:t>T =  m ln(R</a:t>
            </a:r>
            <a:r>
              <a:rPr lang="en-US" altLang="en-US" baseline="-25000" dirty="0" smtClean="0"/>
              <a:t>0</a:t>
            </a:r>
            <a:r>
              <a:rPr lang="en-US" altLang="en-US" dirty="0" smtClean="0">
                <a:latin typeface="Times New Roman"/>
                <a:cs typeface="Times New Roman"/>
              </a:rPr>
              <a:t>)</a:t>
            </a:r>
            <a:endParaRPr lang="en-US" altLang="en-US" baseline="-25000" dirty="0">
              <a:latin typeface="Times New Roman"/>
              <a:cs typeface="Times New Roman"/>
            </a:endParaRPr>
          </a:p>
          <a:p>
            <a:pPr algn="l">
              <a:spcBef>
                <a:spcPts val="0"/>
              </a:spcBef>
            </a:pPr>
            <a:r>
              <a:rPr lang="en-US" altLang="en-US" dirty="0" smtClean="0"/>
              <a:t>    = m ln(m</a:t>
            </a:r>
            <a:r>
              <a:rPr lang="en-US" altLang="en-US" dirty="0">
                <a:sym typeface="Symbol"/>
              </a:rPr>
              <a:t></a:t>
            </a:r>
            <a:r>
              <a:rPr lang="en-US" altLang="en-US" dirty="0" smtClean="0"/>
              <a:t>2</a:t>
            </a:r>
            <a:r>
              <a:rPr lang="en-US" altLang="en-US" baseline="30000" dirty="0" smtClean="0">
                <a:latin typeface="Vijaya" panose="020B0604020202020204" pitchFamily="34" charset="0"/>
                <a:cs typeface="Vijaya" panose="020B0604020202020204" pitchFamily="34" charset="0"/>
              </a:rPr>
              <a:t>l</a:t>
            </a:r>
            <a:r>
              <a:rPr lang="en-US" altLang="en-US" dirty="0" smtClean="0">
                <a:latin typeface="Times New Roman"/>
                <a:cs typeface="Times New Roman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en-US" altLang="en-US" dirty="0">
                <a:latin typeface="Times New Roman"/>
                <a:cs typeface="Times New Roman"/>
              </a:rPr>
              <a:t> </a:t>
            </a:r>
            <a:r>
              <a:rPr lang="en-US" altLang="en-US" dirty="0" smtClean="0">
                <a:latin typeface="Times New Roman"/>
                <a:cs typeface="Times New Roman"/>
              </a:rPr>
              <a:t>   = m (</a:t>
            </a:r>
            <a:r>
              <a:rPr lang="en-US" altLang="en-US" dirty="0" smtClean="0">
                <a:latin typeface="Vijaya" panose="020B0604020202020204" pitchFamily="34" charset="0"/>
                <a:cs typeface="Vijaya" panose="020B0604020202020204" pitchFamily="34" charset="0"/>
              </a:rPr>
              <a:t>l</a:t>
            </a:r>
            <a:r>
              <a:rPr lang="en-US" altLang="en-US" dirty="0"/>
              <a:t> </a:t>
            </a:r>
            <a:r>
              <a:rPr lang="en-US" altLang="en-US" dirty="0" smtClean="0"/>
              <a:t>+ ln m)</a:t>
            </a:r>
            <a:endParaRPr lang="en-US" altLang="en-US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209800" y="4684693"/>
            <a:ext cx="853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ts val="0"/>
              </a:spcBef>
            </a:pPr>
            <a:r>
              <a:rPr lang="en-US" altLang="en-US" dirty="0"/>
              <a:t>m = # edges </a:t>
            </a:r>
            <a:endParaRPr lang="en-US" altLang="en-US" dirty="0" smtClean="0">
              <a:sym typeface="Symbol"/>
            </a:endParaRPr>
          </a:p>
          <a:p>
            <a:pPr algn="l" eaLnBrk="1" hangingPunct="1">
              <a:spcBef>
                <a:spcPts val="0"/>
              </a:spcBef>
            </a:pPr>
            <a:r>
              <a:rPr lang="en-US" altLang="en-US" dirty="0" smtClean="0">
                <a:latin typeface="Vijaya" panose="020B0604020202020204" pitchFamily="34" charset="0"/>
                <a:cs typeface="Vijaya" panose="020B0604020202020204" pitchFamily="34" charset="0"/>
              </a:rPr>
              <a:t>l  </a:t>
            </a:r>
            <a:r>
              <a:rPr lang="en-US" altLang="en-US" dirty="0"/>
              <a:t>= # bits to specify capacities. </a:t>
            </a:r>
            <a:endParaRPr lang="en-US" altLang="en-US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2871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Linear Programming</a:t>
            </a:r>
          </a:p>
        </p:txBody>
      </p:sp>
      <p:pic>
        <p:nvPicPr>
          <p:cNvPr id="29699" name="Picture 4" descr="l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5775" y="1143000"/>
            <a:ext cx="56324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Hotdog</a:t>
            </a:r>
          </a:p>
        </p:txBody>
      </p:sp>
      <p:pic>
        <p:nvPicPr>
          <p:cNvPr id="30723" name="Picture 3" descr="j02515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8844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3429000" y="2057400"/>
            <a:ext cx="5029200" cy="3540125"/>
          </a:xfrm>
          <a:prstGeom prst="rect">
            <a:avLst/>
          </a:prstGeom>
          <a:noFill/>
          <a:ln w="5715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combination of pork, grain, and sawdust, …</a:t>
            </a:r>
          </a:p>
          <a:p>
            <a:pPr algn="l" eaLnBrk="0" hangingPunct="0">
              <a:spcBef>
                <a:spcPct val="0"/>
              </a:spcBef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l" eaLnBrk="0" hangingPunct="0">
              <a:spcBef>
                <a:spcPct val="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Constraints:  </a:t>
            </a:r>
          </a:p>
          <a:p>
            <a:pPr lvl="1" algn="l" eaLnBrk="0" hangingPunct="0">
              <a:spcBef>
                <a:spcPct val="0"/>
              </a:spcBef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Amount of moisture</a:t>
            </a:r>
          </a:p>
          <a:p>
            <a:pPr lvl="1" algn="l" eaLnBrk="0" hangingPunct="0">
              <a:spcBef>
                <a:spcPct val="0"/>
              </a:spcBef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Amount of protein,</a:t>
            </a:r>
          </a:p>
          <a:p>
            <a:pPr lvl="1" algn="l" eaLnBrk="0" hangingPunct="0">
              <a:spcBef>
                <a:spcPct val="0"/>
              </a:spcBef>
              <a:buFontTx/>
              <a:buChar char="•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Hotdog Problem</a:t>
            </a:r>
          </a:p>
        </p:txBody>
      </p:sp>
      <p:pic>
        <p:nvPicPr>
          <p:cNvPr id="31747" name="Picture 3" descr="j02515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8844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733800" y="2606675"/>
            <a:ext cx="51816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3200">
                <a:latin typeface="Comic Sans MS" pitchFamily="66" charset="0"/>
              </a:rPr>
              <a:t>Given today’s prices,</a:t>
            </a:r>
            <a:br>
              <a:rPr lang="en-US" altLang="en-US" sz="3200">
                <a:latin typeface="Comic Sans MS" pitchFamily="66" charset="0"/>
              </a:rPr>
            </a:br>
            <a:r>
              <a:rPr lang="en-US" altLang="en-US" sz="3200">
                <a:latin typeface="Comic Sans MS" pitchFamily="66" charset="0"/>
              </a:rPr>
              <a:t>what is a fast algorithm </a:t>
            </a:r>
            <a:br>
              <a:rPr lang="en-US" altLang="en-US" sz="3200">
                <a:latin typeface="Comic Sans MS" pitchFamily="66" charset="0"/>
              </a:rPr>
            </a:br>
            <a:r>
              <a:rPr lang="en-US" altLang="en-US" sz="3200">
                <a:latin typeface="Comic Sans MS" pitchFamily="66" charset="0"/>
              </a:rPr>
              <a:t>to find the cheapest hotdog?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9144000" cy="1143000"/>
          </a:xfrm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altLang="en-US" sz="3200" smtClean="0">
                <a:solidFill>
                  <a:schemeClr val="tx1"/>
                </a:solidFill>
              </a:rPr>
              <a:t>There are deep ideas within the simplicity.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2209800" y="1676400"/>
            <a:ext cx="5105400" cy="2819400"/>
            <a:chOff x="288" y="1344"/>
            <a:chExt cx="5184" cy="2784"/>
          </a:xfrm>
        </p:grpSpPr>
        <p:sp>
          <p:nvSpPr>
            <p:cNvPr id="32776" name="AutoShape 4"/>
            <p:cNvSpPr>
              <a:spLocks noChangeArrowheads="1"/>
            </p:cNvSpPr>
            <p:nvPr/>
          </p:nvSpPr>
          <p:spPr bwMode="auto">
            <a:xfrm>
              <a:off x="3792" y="1680"/>
              <a:ext cx="1680" cy="2016"/>
            </a:xfrm>
            <a:prstGeom prst="smileyFace">
              <a:avLst>
                <a:gd name="adj" fmla="val 2361"/>
              </a:avLst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32777" name="Mona_Lisa.jpg">
              <a:hlinkClick r:id="" action="ppaction://media"/>
            </p:cNvPr>
            <p:cNvPicPr preferRelativeResize="0">
              <a:picLocks noRot="1" noChangeArrowheads="1"/>
            </p:cNvPicPr>
            <p:nvPr>
              <a:videoFile r:link="rId1"/>
            </p:nvPr>
          </p:nvPicPr>
          <p:blipFill>
            <a:blip r:embed="rId3">
              <a:lum bright="-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9" r="21024" b="53616"/>
            <a:stretch>
              <a:fillRect/>
            </a:stretch>
          </p:blipFill>
          <p:spPr bwMode="auto">
            <a:xfrm>
              <a:off x="288" y="1344"/>
              <a:ext cx="192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2614" y="1882"/>
              <a:ext cx="909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9600" b="1">
                  <a:solidFill>
                    <a:schemeClr val="tx2"/>
                  </a:solidFill>
                  <a:latin typeface="Arial Rounded MT Bold" pitchFamily="34" charset="0"/>
                </a:rPr>
                <a:t>=</a:t>
              </a:r>
              <a:endParaRPr lang="en-US" altLang="en-US" sz="9600" b="1">
                <a:latin typeface="Arial Rounded MT Bold" pitchFamily="34" charset="0"/>
              </a:endParaRPr>
            </a:p>
          </p:txBody>
        </p:sp>
      </p:grpSp>
      <p:sp>
        <p:nvSpPr>
          <p:cNvPr id="628743" name="Rectangle 7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Abstraction</a:t>
            </a:r>
            <a:endParaRPr lang="en-CA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914400" y="4572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US" altLang="en-US" sz="3200"/>
              <a:t>Goal: Understand and think about complex things in simple ways. </a:t>
            </a: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914400" y="6049963"/>
            <a:ext cx="74707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/>
              <a:t>There are deep ideas within the simplicity.</a:t>
            </a: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6011863" y="6570663"/>
            <a:ext cx="3741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5658" tIns="49638" rIns="595658" bIns="4963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 "/>
            </a:pPr>
            <a:r>
              <a:rPr lang="en-US" altLang="en-US" sz="1200">
                <a:solidFill>
                  <a:schemeClr val="accent1"/>
                </a:solidFill>
                <a:latin typeface="Comic Sans MS" pitchFamily="66" charset="0"/>
              </a:rPr>
              <a:t>Rudich www.discretemath.com</a:t>
            </a:r>
            <a:endParaRPr lang="en-CA" altLang="en-US" sz="120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822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200">
                <a:solidFill>
                  <a:schemeClr val="accent1"/>
                </a:solidFill>
              </a:rPr>
              <a:t>Instance:</a:t>
            </a:r>
            <a:r>
              <a:rPr lang="en-US" altLang="en-US" sz="3200"/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200"/>
              <a:t>A </a:t>
            </a:r>
            <a:r>
              <a:rPr lang="en-US" altLang="en-US" sz="3000"/>
              <a:t>Network is a directed graph </a:t>
            </a:r>
            <a:r>
              <a:rPr lang="en-US" altLang="en-US" sz="3000" i="1"/>
              <a:t>G</a:t>
            </a:r>
            <a:r>
              <a:rPr lang="en-US" altLang="en-US" sz="3000"/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Edges represent pipes that carry flow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Each edge &lt;</a:t>
            </a:r>
            <a:r>
              <a:rPr lang="en-US" altLang="en-US" sz="3000" i="1"/>
              <a:t>u</a:t>
            </a:r>
            <a:r>
              <a:rPr lang="en-US" altLang="en-US" sz="3000"/>
              <a:t>,</a:t>
            </a:r>
            <a:r>
              <a:rPr lang="en-US" altLang="en-US" sz="3000" i="1"/>
              <a:t>v</a:t>
            </a:r>
            <a:r>
              <a:rPr lang="en-US" altLang="en-US" sz="3000"/>
              <a:t>&gt; has a maximum capacity </a:t>
            </a:r>
            <a:r>
              <a:rPr lang="en-US" altLang="en-US" sz="3000" i="1"/>
              <a:t>c</a:t>
            </a:r>
            <a:r>
              <a:rPr lang="en-US" altLang="en-US" sz="3000" baseline="-25000"/>
              <a:t>&lt;</a:t>
            </a:r>
            <a:r>
              <a:rPr lang="en-US" altLang="en-US" sz="3000" i="1" baseline="-25000"/>
              <a:t>u</a:t>
            </a:r>
            <a:r>
              <a:rPr lang="en-US" altLang="en-US" sz="3000" baseline="-25000"/>
              <a:t>,</a:t>
            </a:r>
            <a:r>
              <a:rPr lang="en-US" altLang="en-US" sz="3000" i="1" baseline="-25000"/>
              <a:t>v</a:t>
            </a:r>
            <a:r>
              <a:rPr lang="en-US" altLang="en-US" sz="3000" baseline="-25000"/>
              <a:t>&gt;</a:t>
            </a:r>
            <a:r>
              <a:rPr lang="en-US" altLang="en-US" sz="3000"/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A source node </a:t>
            </a:r>
            <a:r>
              <a:rPr lang="en-US" altLang="en-US" sz="3000" i="1"/>
              <a:t>s </a:t>
            </a:r>
            <a:r>
              <a:rPr lang="en-US" altLang="en-US" sz="3000"/>
              <a:t>out of which flow leaves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A sink node </a:t>
            </a:r>
            <a:r>
              <a:rPr lang="en-US" altLang="en-US" sz="3000" i="1"/>
              <a:t>t</a:t>
            </a:r>
            <a:r>
              <a:rPr lang="en-US" altLang="en-US" sz="3000"/>
              <a:t> into which flow arrives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Flow</a:t>
            </a:r>
          </a:p>
        </p:txBody>
      </p:sp>
      <p:pic>
        <p:nvPicPr>
          <p:cNvPr id="5124" name="Picture 7" descr="03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4861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5" name="Straight Arrow Connector 5"/>
          <p:cNvCxnSpPr>
            <a:cxnSpLocks noChangeShapeType="1"/>
          </p:cNvCxnSpPr>
          <p:nvPr/>
        </p:nvCxnSpPr>
        <p:spPr bwMode="auto">
          <a:xfrm>
            <a:off x="5700713" y="4919663"/>
            <a:ext cx="228600" cy="7620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6" name="Straight Arrow Connector 8"/>
          <p:cNvCxnSpPr>
            <a:cxnSpLocks noChangeShapeType="1"/>
          </p:cNvCxnSpPr>
          <p:nvPr/>
        </p:nvCxnSpPr>
        <p:spPr bwMode="auto">
          <a:xfrm rot="10800000">
            <a:off x="5305425" y="5057775"/>
            <a:ext cx="290513" cy="76200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4800" y="-762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chemeClr val="tx2"/>
                </a:solidFill>
              </a:rPr>
              <a:t>Abstract Out Essential Details </a:t>
            </a:r>
            <a:endParaRPr lang="en-US" altLang="en-US" sz="4000">
              <a:solidFill>
                <a:schemeClr val="tx2"/>
              </a:solidFill>
            </a:endParaRPr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3117850" y="2681288"/>
            <a:ext cx="314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>
                <a:latin typeface="Comic Sans MS" pitchFamily="66" charset="0"/>
              </a:rPr>
              <a:t>Cost: 29, 8, 1, 2</a:t>
            </a:r>
            <a:endParaRPr lang="en-US" altLang="en-US" baseline="-25000"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9013" y="457200"/>
            <a:ext cx="5868987" cy="2362200"/>
            <a:chOff x="614" y="288"/>
            <a:chExt cx="3697" cy="1488"/>
          </a:xfrm>
        </p:grpSpPr>
        <p:sp>
          <p:nvSpPr>
            <p:cNvPr id="33807" name="Rectangle 5"/>
            <p:cNvSpPr>
              <a:spLocks noChangeArrowheads="1"/>
            </p:cNvSpPr>
            <p:nvPr/>
          </p:nvSpPr>
          <p:spPr bwMode="auto">
            <a:xfrm>
              <a:off x="614" y="1296"/>
              <a:ext cx="36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>
                  <a:latin typeface="Comic Sans MS" pitchFamily="66" charset="0"/>
                </a:rPr>
                <a:t>Amount to add:    x</a:t>
              </a:r>
              <a:r>
                <a:rPr lang="en-US" altLang="en-US" baseline="-25000">
                  <a:latin typeface="Comic Sans MS" pitchFamily="66" charset="0"/>
                </a:rPr>
                <a:t>1</a:t>
              </a:r>
              <a:r>
                <a:rPr lang="en-US" altLang="en-US">
                  <a:latin typeface="Comic Sans MS" pitchFamily="66" charset="0"/>
                </a:rPr>
                <a:t>,  x</a:t>
              </a:r>
              <a:r>
                <a:rPr lang="en-US" altLang="en-US" baseline="-25000">
                  <a:latin typeface="Comic Sans MS" pitchFamily="66" charset="0"/>
                </a:rPr>
                <a:t>2</a:t>
              </a:r>
              <a:r>
                <a:rPr lang="en-US" altLang="en-US">
                  <a:latin typeface="Comic Sans MS" pitchFamily="66" charset="0"/>
                </a:rPr>
                <a:t>,  x</a:t>
              </a:r>
              <a:r>
                <a:rPr lang="en-US" altLang="en-US" baseline="-25000">
                  <a:latin typeface="Comic Sans MS" pitchFamily="66" charset="0"/>
                </a:rPr>
                <a:t>3</a:t>
              </a:r>
              <a:r>
                <a:rPr lang="en-US" altLang="en-US">
                  <a:latin typeface="Comic Sans MS" pitchFamily="66" charset="0"/>
                </a:rPr>
                <a:t>,  x</a:t>
              </a:r>
              <a:r>
                <a:rPr lang="en-US" altLang="en-US" baseline="-2500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33808" name="Text Box 6"/>
            <p:cNvSpPr txBox="1">
              <a:spLocks noChangeArrowheads="1"/>
            </p:cNvSpPr>
            <p:nvPr/>
          </p:nvSpPr>
          <p:spPr bwMode="auto">
            <a:xfrm rot="-3356220">
              <a:off x="2109" y="956"/>
              <a:ext cx="1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>
                  <a:latin typeface="Comic Sans MS" pitchFamily="66" charset="0"/>
                </a:rPr>
                <a:t>pork</a:t>
              </a:r>
            </a:p>
          </p:txBody>
        </p:sp>
        <p:sp>
          <p:nvSpPr>
            <p:cNvPr id="33809" name="Text Box 7"/>
            <p:cNvSpPr txBox="1">
              <a:spLocks noChangeArrowheads="1"/>
            </p:cNvSpPr>
            <p:nvPr/>
          </p:nvSpPr>
          <p:spPr bwMode="auto">
            <a:xfrm rot="-3356220">
              <a:off x="2541" y="908"/>
              <a:ext cx="1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>
                  <a:latin typeface="Comic Sans MS" pitchFamily="66" charset="0"/>
                </a:rPr>
                <a:t>grain</a:t>
              </a:r>
            </a:p>
          </p:txBody>
        </p:sp>
        <p:sp>
          <p:nvSpPr>
            <p:cNvPr id="33810" name="Text Box 8"/>
            <p:cNvSpPr txBox="1">
              <a:spLocks noChangeArrowheads="1"/>
            </p:cNvSpPr>
            <p:nvPr/>
          </p:nvSpPr>
          <p:spPr bwMode="auto">
            <a:xfrm rot="-3356220">
              <a:off x="3012" y="908"/>
              <a:ext cx="1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>
                  <a:latin typeface="Comic Sans MS" pitchFamily="66" charset="0"/>
                </a:rPr>
                <a:t>water</a:t>
              </a:r>
            </a:p>
          </p:txBody>
        </p:sp>
        <p:sp>
          <p:nvSpPr>
            <p:cNvPr id="33811" name="Text Box 9"/>
            <p:cNvSpPr txBox="1">
              <a:spLocks noChangeArrowheads="1"/>
            </p:cNvSpPr>
            <p:nvPr/>
          </p:nvSpPr>
          <p:spPr bwMode="auto">
            <a:xfrm rot="-3356220">
              <a:off x="3492" y="780"/>
              <a:ext cx="13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>
                  <a:latin typeface="Comic Sans MS" pitchFamily="66" charset="0"/>
                </a:rPr>
                <a:t>sawdust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47800" y="4281488"/>
            <a:ext cx="7242175" cy="1814512"/>
            <a:chOff x="912" y="2697"/>
            <a:chExt cx="4562" cy="1143"/>
          </a:xfrm>
        </p:grpSpPr>
        <p:sp>
          <p:nvSpPr>
            <p:cNvPr id="33802" name="Text Box 11"/>
            <p:cNvSpPr txBox="1">
              <a:spLocks noChangeArrowheads="1"/>
            </p:cNvSpPr>
            <p:nvPr/>
          </p:nvSpPr>
          <p:spPr bwMode="auto">
            <a:xfrm>
              <a:off x="2477" y="2697"/>
              <a:ext cx="298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>
                  <a:latin typeface="Comic Sans MS" pitchFamily="66" charset="0"/>
                </a:rPr>
                <a:t>3x</a:t>
              </a:r>
              <a:r>
                <a:rPr lang="en-US" altLang="en-US" baseline="-25000">
                  <a:latin typeface="Comic Sans MS" pitchFamily="66" charset="0"/>
                </a:rPr>
                <a:t>1</a:t>
              </a:r>
              <a:r>
                <a:rPr lang="en-US" altLang="en-US">
                  <a:latin typeface="Comic Sans MS" pitchFamily="66" charset="0"/>
                </a:rPr>
                <a:t> + 4x</a:t>
              </a:r>
              <a:r>
                <a:rPr lang="en-US" altLang="en-US" baseline="-25000">
                  <a:latin typeface="Comic Sans MS" pitchFamily="66" charset="0"/>
                </a:rPr>
                <a:t>2</a:t>
              </a:r>
              <a:r>
                <a:rPr lang="en-US" altLang="en-US">
                  <a:latin typeface="Comic Sans MS" pitchFamily="66" charset="0"/>
                </a:rPr>
                <a:t> – 7x</a:t>
              </a:r>
              <a:r>
                <a:rPr lang="en-US" altLang="en-US" baseline="-25000">
                  <a:latin typeface="Comic Sans MS" pitchFamily="66" charset="0"/>
                </a:rPr>
                <a:t>3</a:t>
              </a:r>
              <a:r>
                <a:rPr lang="en-US" altLang="en-US">
                  <a:latin typeface="Comic Sans MS" pitchFamily="66" charset="0"/>
                </a:rPr>
                <a:t> + 8x</a:t>
              </a:r>
              <a:r>
                <a:rPr lang="en-US" altLang="en-US" baseline="-25000">
                  <a:latin typeface="Comic Sans MS" pitchFamily="66" charset="0"/>
                </a:rPr>
                <a:t>4</a:t>
              </a:r>
              <a:r>
                <a:rPr lang="en-US" altLang="en-US">
                  <a:latin typeface="Comic Sans MS" pitchFamily="66" charset="0"/>
                </a:rPr>
                <a:t> </a:t>
              </a:r>
              <a:r>
                <a:rPr lang="en-US" altLang="en-US">
                  <a:latin typeface="Symbol" pitchFamily="18" charset="2"/>
                </a:rPr>
                <a:t>³</a:t>
              </a:r>
              <a:r>
                <a:rPr lang="en-US" altLang="en-US">
                  <a:latin typeface="Comic Sans MS" pitchFamily="66" charset="0"/>
                </a:rPr>
                <a:t> 12</a:t>
              </a:r>
            </a:p>
          </p:txBody>
        </p:sp>
        <p:sp>
          <p:nvSpPr>
            <p:cNvPr id="33803" name="Text Box 12"/>
            <p:cNvSpPr txBox="1">
              <a:spLocks noChangeArrowheads="1"/>
            </p:cNvSpPr>
            <p:nvPr/>
          </p:nvSpPr>
          <p:spPr bwMode="auto">
            <a:xfrm>
              <a:off x="2471" y="2937"/>
              <a:ext cx="29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>
                  <a:latin typeface="Comic Sans MS" pitchFamily="66" charset="0"/>
                </a:rPr>
                <a:t>2x</a:t>
              </a:r>
              <a:r>
                <a:rPr lang="en-US" altLang="en-US" baseline="-25000">
                  <a:latin typeface="Comic Sans MS" pitchFamily="66" charset="0"/>
                </a:rPr>
                <a:t>1</a:t>
              </a:r>
              <a:r>
                <a:rPr lang="en-US" altLang="en-US">
                  <a:latin typeface="Comic Sans MS" pitchFamily="66" charset="0"/>
                </a:rPr>
                <a:t> - 8x</a:t>
              </a:r>
              <a:r>
                <a:rPr lang="en-US" altLang="en-US" baseline="-25000">
                  <a:latin typeface="Comic Sans MS" pitchFamily="66" charset="0"/>
                </a:rPr>
                <a:t>2</a:t>
              </a:r>
              <a:r>
                <a:rPr lang="en-US" altLang="en-US">
                  <a:latin typeface="Comic Sans MS" pitchFamily="66" charset="0"/>
                </a:rPr>
                <a:t> + 4x</a:t>
              </a:r>
              <a:r>
                <a:rPr lang="en-US" altLang="en-US" baseline="-25000">
                  <a:latin typeface="Comic Sans MS" pitchFamily="66" charset="0"/>
                </a:rPr>
                <a:t>3</a:t>
              </a:r>
              <a:r>
                <a:rPr lang="en-US" altLang="en-US">
                  <a:latin typeface="Comic Sans MS" pitchFamily="66" charset="0"/>
                </a:rPr>
                <a:t> - 3x</a:t>
              </a:r>
              <a:r>
                <a:rPr lang="en-US" altLang="en-US" baseline="-25000">
                  <a:latin typeface="Comic Sans MS" pitchFamily="66" charset="0"/>
                </a:rPr>
                <a:t>4</a:t>
              </a:r>
              <a:r>
                <a:rPr lang="en-US" altLang="en-US">
                  <a:latin typeface="Comic Sans MS" pitchFamily="66" charset="0"/>
                </a:rPr>
                <a:t> </a:t>
              </a:r>
              <a:r>
                <a:rPr lang="en-US" altLang="en-US">
                  <a:latin typeface="Symbol" pitchFamily="18" charset="2"/>
                </a:rPr>
                <a:t>³</a:t>
              </a:r>
              <a:r>
                <a:rPr lang="en-US" altLang="en-US">
                  <a:latin typeface="Comic Sans MS" pitchFamily="66" charset="0"/>
                </a:rPr>
                <a:t> 24</a:t>
              </a:r>
            </a:p>
          </p:txBody>
        </p:sp>
        <p:sp>
          <p:nvSpPr>
            <p:cNvPr id="33804" name="Text Box 13"/>
            <p:cNvSpPr txBox="1">
              <a:spLocks noChangeArrowheads="1"/>
            </p:cNvSpPr>
            <p:nvPr/>
          </p:nvSpPr>
          <p:spPr bwMode="auto">
            <a:xfrm>
              <a:off x="2382" y="3177"/>
              <a:ext cx="30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>
                  <a:latin typeface="Comic Sans MS" pitchFamily="66" charset="0"/>
                </a:rPr>
                <a:t>-8x</a:t>
              </a:r>
              <a:r>
                <a:rPr lang="en-US" altLang="en-US" baseline="-25000">
                  <a:latin typeface="Comic Sans MS" pitchFamily="66" charset="0"/>
                </a:rPr>
                <a:t>1</a:t>
              </a:r>
              <a:r>
                <a:rPr lang="en-US" altLang="en-US">
                  <a:latin typeface="Comic Sans MS" pitchFamily="66" charset="0"/>
                </a:rPr>
                <a:t> + 2x</a:t>
              </a:r>
              <a:r>
                <a:rPr lang="en-US" altLang="en-US" baseline="-25000">
                  <a:latin typeface="Comic Sans MS" pitchFamily="66" charset="0"/>
                </a:rPr>
                <a:t>2</a:t>
              </a:r>
              <a:r>
                <a:rPr lang="en-US" altLang="en-US">
                  <a:latin typeface="Comic Sans MS" pitchFamily="66" charset="0"/>
                </a:rPr>
                <a:t> – 3x</a:t>
              </a:r>
              <a:r>
                <a:rPr lang="en-US" altLang="en-US" baseline="-25000">
                  <a:latin typeface="Comic Sans MS" pitchFamily="66" charset="0"/>
                </a:rPr>
                <a:t>3</a:t>
              </a:r>
              <a:r>
                <a:rPr lang="en-US" altLang="en-US">
                  <a:latin typeface="Comic Sans MS" pitchFamily="66" charset="0"/>
                </a:rPr>
                <a:t> - 9x</a:t>
              </a:r>
              <a:r>
                <a:rPr lang="en-US" altLang="en-US" baseline="-25000">
                  <a:latin typeface="Comic Sans MS" pitchFamily="66" charset="0"/>
                </a:rPr>
                <a:t>4</a:t>
              </a:r>
              <a:r>
                <a:rPr lang="en-US" altLang="en-US">
                  <a:latin typeface="Comic Sans MS" pitchFamily="66" charset="0"/>
                </a:rPr>
                <a:t> </a:t>
              </a:r>
              <a:r>
                <a:rPr lang="en-US" altLang="en-US">
                  <a:latin typeface="Symbol" pitchFamily="18" charset="2"/>
                </a:rPr>
                <a:t>³</a:t>
              </a:r>
              <a:r>
                <a:rPr lang="en-US" altLang="en-US">
                  <a:latin typeface="Comic Sans MS" pitchFamily="66" charset="0"/>
                </a:rPr>
                <a:t>   8</a:t>
              </a:r>
            </a:p>
          </p:txBody>
        </p:sp>
        <p:sp>
          <p:nvSpPr>
            <p:cNvPr id="33805" name="Text Box 14"/>
            <p:cNvSpPr txBox="1">
              <a:spLocks noChangeArrowheads="1"/>
            </p:cNvSpPr>
            <p:nvPr/>
          </p:nvSpPr>
          <p:spPr bwMode="auto">
            <a:xfrm>
              <a:off x="2620" y="3417"/>
              <a:ext cx="283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>
                  <a:latin typeface="Comic Sans MS" pitchFamily="66" charset="0"/>
                </a:rPr>
                <a:t>x</a:t>
              </a:r>
              <a:r>
                <a:rPr lang="en-US" altLang="en-US" baseline="-25000">
                  <a:latin typeface="Comic Sans MS" pitchFamily="66" charset="0"/>
                </a:rPr>
                <a:t>1</a:t>
              </a:r>
              <a:r>
                <a:rPr lang="en-US" altLang="en-US">
                  <a:latin typeface="Comic Sans MS" pitchFamily="66" charset="0"/>
                </a:rPr>
                <a:t> + 2x</a:t>
              </a:r>
              <a:r>
                <a:rPr lang="en-US" altLang="en-US" baseline="-25000">
                  <a:latin typeface="Comic Sans MS" pitchFamily="66" charset="0"/>
                </a:rPr>
                <a:t>2</a:t>
              </a:r>
              <a:r>
                <a:rPr lang="en-US" altLang="en-US">
                  <a:latin typeface="Comic Sans MS" pitchFamily="66" charset="0"/>
                </a:rPr>
                <a:t> + 9x</a:t>
              </a:r>
              <a:r>
                <a:rPr lang="en-US" altLang="en-US" baseline="-25000">
                  <a:latin typeface="Comic Sans MS" pitchFamily="66" charset="0"/>
                </a:rPr>
                <a:t>3</a:t>
              </a:r>
              <a:r>
                <a:rPr lang="en-US" altLang="en-US">
                  <a:latin typeface="Comic Sans MS" pitchFamily="66" charset="0"/>
                </a:rPr>
                <a:t> - 3x</a:t>
              </a:r>
              <a:r>
                <a:rPr lang="en-US" altLang="en-US" baseline="-25000">
                  <a:latin typeface="Comic Sans MS" pitchFamily="66" charset="0"/>
                </a:rPr>
                <a:t>4</a:t>
              </a:r>
              <a:r>
                <a:rPr lang="en-US" altLang="en-US">
                  <a:latin typeface="Comic Sans MS" pitchFamily="66" charset="0"/>
                </a:rPr>
                <a:t> </a:t>
              </a:r>
              <a:r>
                <a:rPr lang="en-US" altLang="en-US">
                  <a:latin typeface="Symbol" pitchFamily="18" charset="2"/>
                </a:rPr>
                <a:t>³</a:t>
              </a:r>
              <a:r>
                <a:rPr lang="en-US" altLang="en-US">
                  <a:latin typeface="Comic Sans MS" pitchFamily="66" charset="0"/>
                </a:rPr>
                <a:t> 31</a:t>
              </a:r>
            </a:p>
          </p:txBody>
        </p:sp>
        <p:sp>
          <p:nvSpPr>
            <p:cNvPr id="629775" name="Rectangle 15"/>
            <p:cNvSpPr>
              <a:spLocks noChangeArrowheads="1"/>
            </p:cNvSpPr>
            <p:nvPr/>
          </p:nvSpPr>
          <p:spPr bwMode="auto">
            <a:xfrm>
              <a:off x="912" y="2706"/>
              <a:ext cx="2112" cy="1134"/>
            </a:xfrm>
            <a:prstGeom prst="rect">
              <a:avLst/>
            </a:prstGeom>
            <a:noFill/>
            <a:ln w="5715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algn="l" eaLnBrk="0" hangingPunct="0">
                <a:spcBef>
                  <a:spcPct val="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Constraints:  </a:t>
              </a:r>
            </a:p>
            <a:p>
              <a:pPr lvl="1" algn="l" eaLnBrk="0" hangingPunct="0">
                <a:spcBef>
                  <a:spcPct val="0"/>
                </a:spcBef>
                <a:buFontTx/>
                <a:buChar char="•"/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moisture</a:t>
              </a:r>
            </a:p>
            <a:p>
              <a:pPr lvl="1" algn="l" eaLnBrk="0" hangingPunct="0">
                <a:spcBef>
                  <a:spcPct val="0"/>
                </a:spcBef>
                <a:buFontTx/>
                <a:buChar char="•"/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protean,</a:t>
              </a:r>
            </a:p>
            <a:p>
              <a:pPr lvl="1" algn="l" eaLnBrk="0" hangingPunct="0">
                <a:spcBef>
                  <a:spcPct val="0"/>
                </a:spcBef>
                <a:buFontTx/>
                <a:buChar char="•"/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…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62013" y="3352800"/>
            <a:ext cx="6986587" cy="533400"/>
            <a:chOff x="543" y="2112"/>
            <a:chExt cx="4401" cy="336"/>
          </a:xfrm>
        </p:grpSpPr>
        <p:sp>
          <p:nvSpPr>
            <p:cNvPr id="33800" name="Text Box 17"/>
            <p:cNvSpPr txBox="1">
              <a:spLocks noChangeArrowheads="1"/>
            </p:cNvSpPr>
            <p:nvPr/>
          </p:nvSpPr>
          <p:spPr bwMode="auto">
            <a:xfrm>
              <a:off x="2348" y="2121"/>
              <a:ext cx="25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>
                  <a:latin typeface="Comic Sans MS" pitchFamily="66" charset="0"/>
                </a:rPr>
                <a:t>29x</a:t>
              </a:r>
              <a:r>
                <a:rPr lang="en-US" altLang="en-US" baseline="-25000">
                  <a:latin typeface="Comic Sans MS" pitchFamily="66" charset="0"/>
                </a:rPr>
                <a:t>1</a:t>
              </a:r>
              <a:r>
                <a:rPr lang="en-US" altLang="en-US">
                  <a:latin typeface="Comic Sans MS" pitchFamily="66" charset="0"/>
                </a:rPr>
                <a:t> + 8x</a:t>
              </a:r>
              <a:r>
                <a:rPr lang="en-US" altLang="en-US" baseline="-25000">
                  <a:latin typeface="Comic Sans MS" pitchFamily="66" charset="0"/>
                </a:rPr>
                <a:t>2</a:t>
              </a:r>
              <a:r>
                <a:rPr lang="en-US" altLang="en-US">
                  <a:latin typeface="Comic Sans MS" pitchFamily="66" charset="0"/>
                </a:rPr>
                <a:t> + 1x</a:t>
              </a:r>
              <a:r>
                <a:rPr lang="en-US" altLang="en-US" baseline="-25000">
                  <a:latin typeface="Comic Sans MS" pitchFamily="66" charset="0"/>
                </a:rPr>
                <a:t>3</a:t>
              </a:r>
              <a:r>
                <a:rPr lang="en-US" altLang="en-US">
                  <a:latin typeface="Comic Sans MS" pitchFamily="66" charset="0"/>
                </a:rPr>
                <a:t> + 2x</a:t>
              </a:r>
              <a:r>
                <a:rPr lang="en-US" altLang="en-US" baseline="-25000">
                  <a:latin typeface="Comic Sans MS" pitchFamily="66" charset="0"/>
                </a:rPr>
                <a:t>4</a:t>
              </a:r>
              <a:endParaRPr lang="en-US" altLang="en-US">
                <a:latin typeface="Comic Sans MS" pitchFamily="66" charset="0"/>
              </a:endParaRPr>
            </a:p>
          </p:txBody>
        </p:sp>
        <p:sp>
          <p:nvSpPr>
            <p:cNvPr id="629778" name="Rectangle 18"/>
            <p:cNvSpPr>
              <a:spLocks noChangeArrowheads="1"/>
            </p:cNvSpPr>
            <p:nvPr/>
          </p:nvSpPr>
          <p:spPr bwMode="auto">
            <a:xfrm>
              <a:off x="543" y="2112"/>
              <a:ext cx="2012" cy="327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Cost of Hotdog:</a:t>
              </a:r>
            </a:p>
          </p:txBody>
        </p:sp>
      </p:grpSp>
      <p:pic>
        <p:nvPicPr>
          <p:cNvPr id="33799" name="Picture 19" descr="j02515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842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932238" y="4281488"/>
            <a:ext cx="47323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latin typeface="Comic Sans MS" pitchFamily="66" charset="0"/>
              </a:rPr>
              <a:t>3x</a:t>
            </a:r>
            <a:r>
              <a:rPr lang="en-US" altLang="en-US" baseline="-25000">
                <a:latin typeface="Comic Sans MS" pitchFamily="66" charset="0"/>
              </a:rPr>
              <a:t>1</a:t>
            </a:r>
            <a:r>
              <a:rPr lang="en-US" altLang="en-US">
                <a:latin typeface="Comic Sans MS" pitchFamily="66" charset="0"/>
              </a:rPr>
              <a:t> + 4x</a:t>
            </a:r>
            <a:r>
              <a:rPr lang="en-US" altLang="en-US" baseline="-25000">
                <a:latin typeface="Comic Sans MS" pitchFamily="66" charset="0"/>
              </a:rPr>
              <a:t>2</a:t>
            </a:r>
            <a:r>
              <a:rPr lang="en-US" altLang="en-US">
                <a:latin typeface="Comic Sans MS" pitchFamily="66" charset="0"/>
              </a:rPr>
              <a:t> – 7x</a:t>
            </a:r>
            <a:r>
              <a:rPr lang="en-US" altLang="en-US" baseline="-25000">
                <a:latin typeface="Comic Sans MS" pitchFamily="66" charset="0"/>
              </a:rPr>
              <a:t>3</a:t>
            </a:r>
            <a:r>
              <a:rPr lang="en-US" altLang="en-US">
                <a:latin typeface="Comic Sans MS" pitchFamily="66" charset="0"/>
              </a:rPr>
              <a:t> + 8x</a:t>
            </a:r>
            <a:r>
              <a:rPr lang="en-US" altLang="en-US" baseline="-25000">
                <a:latin typeface="Comic Sans MS" pitchFamily="66" charset="0"/>
              </a:rPr>
              <a:t>4</a:t>
            </a:r>
            <a:r>
              <a:rPr lang="en-US" altLang="en-US">
                <a:latin typeface="Comic Sans MS" pitchFamily="66" charset="0"/>
              </a:rPr>
              <a:t> </a:t>
            </a:r>
            <a:r>
              <a:rPr lang="en-US" altLang="en-US">
                <a:latin typeface="Symbol" pitchFamily="18" charset="2"/>
              </a:rPr>
              <a:t>³</a:t>
            </a:r>
            <a:r>
              <a:rPr lang="en-US" altLang="en-US">
                <a:latin typeface="Comic Sans MS" pitchFamily="66" charset="0"/>
              </a:rPr>
              <a:t> 12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922713" y="4662488"/>
            <a:ext cx="4756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latin typeface="Comic Sans MS" pitchFamily="66" charset="0"/>
              </a:rPr>
              <a:t>2x</a:t>
            </a:r>
            <a:r>
              <a:rPr lang="en-US" altLang="en-US" baseline="-25000">
                <a:latin typeface="Comic Sans MS" pitchFamily="66" charset="0"/>
              </a:rPr>
              <a:t>1</a:t>
            </a:r>
            <a:r>
              <a:rPr lang="en-US" altLang="en-US">
                <a:latin typeface="Comic Sans MS" pitchFamily="66" charset="0"/>
              </a:rPr>
              <a:t> - 8x</a:t>
            </a:r>
            <a:r>
              <a:rPr lang="en-US" altLang="en-US" baseline="-25000">
                <a:latin typeface="Comic Sans MS" pitchFamily="66" charset="0"/>
              </a:rPr>
              <a:t>2</a:t>
            </a:r>
            <a:r>
              <a:rPr lang="en-US" altLang="en-US">
                <a:latin typeface="Comic Sans MS" pitchFamily="66" charset="0"/>
              </a:rPr>
              <a:t> + 4x</a:t>
            </a:r>
            <a:r>
              <a:rPr lang="en-US" altLang="en-US" baseline="-25000">
                <a:latin typeface="Comic Sans MS" pitchFamily="66" charset="0"/>
              </a:rPr>
              <a:t>3</a:t>
            </a:r>
            <a:r>
              <a:rPr lang="en-US" altLang="en-US">
                <a:latin typeface="Comic Sans MS" pitchFamily="66" charset="0"/>
              </a:rPr>
              <a:t> - 3x</a:t>
            </a:r>
            <a:r>
              <a:rPr lang="en-US" altLang="en-US" baseline="-25000">
                <a:latin typeface="Comic Sans MS" pitchFamily="66" charset="0"/>
              </a:rPr>
              <a:t>4</a:t>
            </a:r>
            <a:r>
              <a:rPr lang="en-US" altLang="en-US">
                <a:latin typeface="Comic Sans MS" pitchFamily="66" charset="0"/>
              </a:rPr>
              <a:t> </a:t>
            </a:r>
            <a:r>
              <a:rPr lang="en-US" altLang="en-US">
                <a:latin typeface="Symbol" pitchFamily="18" charset="2"/>
              </a:rPr>
              <a:t>³</a:t>
            </a:r>
            <a:r>
              <a:rPr lang="en-US" altLang="en-US">
                <a:latin typeface="Comic Sans MS" pitchFamily="66" charset="0"/>
              </a:rPr>
              <a:t> 24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781425" y="5043488"/>
            <a:ext cx="4908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latin typeface="Comic Sans MS" pitchFamily="66" charset="0"/>
              </a:rPr>
              <a:t>-8x</a:t>
            </a:r>
            <a:r>
              <a:rPr lang="en-US" altLang="en-US" baseline="-25000">
                <a:latin typeface="Comic Sans MS" pitchFamily="66" charset="0"/>
              </a:rPr>
              <a:t>1</a:t>
            </a:r>
            <a:r>
              <a:rPr lang="en-US" altLang="en-US">
                <a:latin typeface="Comic Sans MS" pitchFamily="66" charset="0"/>
              </a:rPr>
              <a:t> + 2x</a:t>
            </a:r>
            <a:r>
              <a:rPr lang="en-US" altLang="en-US" baseline="-25000">
                <a:latin typeface="Comic Sans MS" pitchFamily="66" charset="0"/>
              </a:rPr>
              <a:t>2</a:t>
            </a:r>
            <a:r>
              <a:rPr lang="en-US" altLang="en-US">
                <a:latin typeface="Comic Sans MS" pitchFamily="66" charset="0"/>
              </a:rPr>
              <a:t> – 3x</a:t>
            </a:r>
            <a:r>
              <a:rPr lang="en-US" altLang="en-US" baseline="-25000">
                <a:latin typeface="Comic Sans MS" pitchFamily="66" charset="0"/>
              </a:rPr>
              <a:t>3</a:t>
            </a:r>
            <a:r>
              <a:rPr lang="en-US" altLang="en-US">
                <a:latin typeface="Comic Sans MS" pitchFamily="66" charset="0"/>
              </a:rPr>
              <a:t> - 9x</a:t>
            </a:r>
            <a:r>
              <a:rPr lang="en-US" altLang="en-US" baseline="-25000">
                <a:latin typeface="Comic Sans MS" pitchFamily="66" charset="0"/>
              </a:rPr>
              <a:t>4</a:t>
            </a:r>
            <a:r>
              <a:rPr lang="en-US" altLang="en-US">
                <a:latin typeface="Comic Sans MS" pitchFamily="66" charset="0"/>
              </a:rPr>
              <a:t> </a:t>
            </a:r>
            <a:r>
              <a:rPr lang="en-US" altLang="en-US">
                <a:latin typeface="Symbol" pitchFamily="18" charset="2"/>
              </a:rPr>
              <a:t>³</a:t>
            </a:r>
            <a:r>
              <a:rPr lang="en-US" altLang="en-US">
                <a:latin typeface="Comic Sans MS" pitchFamily="66" charset="0"/>
              </a:rPr>
              <a:t>   8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159250" y="5424488"/>
            <a:ext cx="4505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latin typeface="Comic Sans MS" pitchFamily="66" charset="0"/>
              </a:rPr>
              <a:t>x</a:t>
            </a:r>
            <a:r>
              <a:rPr lang="en-US" altLang="en-US" baseline="-25000">
                <a:latin typeface="Comic Sans MS" pitchFamily="66" charset="0"/>
              </a:rPr>
              <a:t>1</a:t>
            </a:r>
            <a:r>
              <a:rPr lang="en-US" altLang="en-US">
                <a:latin typeface="Comic Sans MS" pitchFamily="66" charset="0"/>
              </a:rPr>
              <a:t> + 2x</a:t>
            </a:r>
            <a:r>
              <a:rPr lang="en-US" altLang="en-US" baseline="-25000">
                <a:latin typeface="Comic Sans MS" pitchFamily="66" charset="0"/>
              </a:rPr>
              <a:t>2</a:t>
            </a:r>
            <a:r>
              <a:rPr lang="en-US" altLang="en-US">
                <a:latin typeface="Comic Sans MS" pitchFamily="66" charset="0"/>
              </a:rPr>
              <a:t> + 9x</a:t>
            </a:r>
            <a:r>
              <a:rPr lang="en-US" altLang="en-US" baseline="-25000">
                <a:latin typeface="Comic Sans MS" pitchFamily="66" charset="0"/>
              </a:rPr>
              <a:t>3</a:t>
            </a:r>
            <a:r>
              <a:rPr lang="en-US" altLang="en-US">
                <a:latin typeface="Comic Sans MS" pitchFamily="66" charset="0"/>
              </a:rPr>
              <a:t> - 3x</a:t>
            </a:r>
            <a:r>
              <a:rPr lang="en-US" altLang="en-US" baseline="-25000">
                <a:latin typeface="Comic Sans MS" pitchFamily="66" charset="0"/>
              </a:rPr>
              <a:t>4</a:t>
            </a:r>
            <a:r>
              <a:rPr lang="en-US" altLang="en-US">
                <a:latin typeface="Comic Sans MS" pitchFamily="66" charset="0"/>
              </a:rPr>
              <a:t> </a:t>
            </a:r>
            <a:r>
              <a:rPr lang="en-US" altLang="en-US">
                <a:latin typeface="Symbol" pitchFamily="18" charset="2"/>
              </a:rPr>
              <a:t>³</a:t>
            </a:r>
            <a:r>
              <a:rPr lang="en-US" altLang="en-US">
                <a:latin typeface="Comic Sans MS" pitchFamily="66" charset="0"/>
              </a:rPr>
              <a:t> 31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727450" y="3367088"/>
            <a:ext cx="4121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latin typeface="Comic Sans MS" pitchFamily="66" charset="0"/>
              </a:rPr>
              <a:t>29x</a:t>
            </a:r>
            <a:r>
              <a:rPr lang="en-US" altLang="en-US" baseline="-25000">
                <a:latin typeface="Comic Sans MS" pitchFamily="66" charset="0"/>
              </a:rPr>
              <a:t>1</a:t>
            </a:r>
            <a:r>
              <a:rPr lang="en-US" altLang="en-US">
                <a:latin typeface="Comic Sans MS" pitchFamily="66" charset="0"/>
              </a:rPr>
              <a:t> + 8x</a:t>
            </a:r>
            <a:r>
              <a:rPr lang="en-US" altLang="en-US" baseline="-25000">
                <a:latin typeface="Comic Sans MS" pitchFamily="66" charset="0"/>
              </a:rPr>
              <a:t>2</a:t>
            </a:r>
            <a:r>
              <a:rPr lang="en-US" altLang="en-US">
                <a:latin typeface="Comic Sans MS" pitchFamily="66" charset="0"/>
              </a:rPr>
              <a:t> + 1x</a:t>
            </a:r>
            <a:r>
              <a:rPr lang="en-US" altLang="en-US" baseline="-25000">
                <a:latin typeface="Comic Sans MS" pitchFamily="66" charset="0"/>
              </a:rPr>
              <a:t>3</a:t>
            </a:r>
            <a:r>
              <a:rPr lang="en-US" altLang="en-US">
                <a:latin typeface="Comic Sans MS" pitchFamily="66" charset="0"/>
              </a:rPr>
              <a:t> + 2x</a:t>
            </a:r>
            <a:r>
              <a:rPr lang="en-US" altLang="en-US" baseline="-25000">
                <a:latin typeface="Comic Sans MS" pitchFamily="66" charset="0"/>
              </a:rPr>
              <a:t>4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630791" name="Rectangle 7"/>
          <p:cNvSpPr>
            <a:spLocks noChangeArrowheads="1"/>
          </p:cNvSpPr>
          <p:nvPr/>
        </p:nvSpPr>
        <p:spPr bwMode="auto">
          <a:xfrm>
            <a:off x="1490663" y="4267200"/>
            <a:ext cx="3352800" cy="519113"/>
          </a:xfrm>
          <a:prstGeom prst="rect">
            <a:avLst/>
          </a:prstGeom>
          <a:noFill/>
          <a:ln w="5715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algn="l" eaLnBrk="0" hangingPunct="0">
              <a:spcBef>
                <a:spcPct val="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Subject to:</a:t>
            </a:r>
          </a:p>
        </p:txBody>
      </p:sp>
      <p:sp>
        <p:nvSpPr>
          <p:cNvPr id="630792" name="Rectangle 8"/>
          <p:cNvSpPr>
            <a:spLocks noChangeArrowheads="1"/>
          </p:cNvSpPr>
          <p:nvPr/>
        </p:nvSpPr>
        <p:spPr bwMode="auto">
          <a:xfrm>
            <a:off x="1733550" y="3352800"/>
            <a:ext cx="2119313" cy="51911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Minimize: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04800" y="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>
                <a:solidFill>
                  <a:schemeClr val="tx2"/>
                </a:solidFill>
              </a:rPr>
              <a:t>Abstract Out Essential Details </a:t>
            </a:r>
            <a:endParaRPr lang="en-US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A Fast Algorithm</a:t>
            </a:r>
            <a:endParaRPr lang="en-US" altLang="en-US" smtClean="0"/>
          </a:p>
        </p:txBody>
      </p:sp>
      <p:sp>
        <p:nvSpPr>
          <p:cNvPr id="631811" name="Text Box 3"/>
          <p:cNvSpPr txBox="1">
            <a:spLocks noChangeArrowheads="1"/>
          </p:cNvSpPr>
          <p:nvPr/>
        </p:nvSpPr>
        <p:spPr bwMode="auto">
          <a:xfrm>
            <a:off x="3530600" y="1752600"/>
            <a:ext cx="5918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latin typeface="Comic Sans MS" pitchFamily="66" charset="0"/>
              </a:rPr>
              <a:t>For decades people thought that there was no fast algorithm.</a:t>
            </a:r>
          </a:p>
        </p:txBody>
      </p:sp>
      <p:grpSp>
        <p:nvGrpSpPr>
          <p:cNvPr id="35844" name="Group 4"/>
          <p:cNvGrpSpPr>
            <a:grpSpLocks noChangeAspect="1"/>
          </p:cNvGrpSpPr>
          <p:nvPr/>
        </p:nvGrpSpPr>
        <p:grpSpPr bwMode="auto">
          <a:xfrm>
            <a:off x="814388" y="1820863"/>
            <a:ext cx="2005012" cy="1608137"/>
            <a:chOff x="399" y="864"/>
            <a:chExt cx="1803" cy="1446"/>
          </a:xfrm>
        </p:grpSpPr>
        <p:sp>
          <p:nvSpPr>
            <p:cNvPr id="35856" name="Freeform 5"/>
            <p:cNvSpPr>
              <a:spLocks noChangeAspect="1"/>
            </p:cNvSpPr>
            <p:nvPr/>
          </p:nvSpPr>
          <p:spPr bwMode="auto">
            <a:xfrm>
              <a:off x="770" y="864"/>
              <a:ext cx="1197" cy="1446"/>
            </a:xfrm>
            <a:custGeom>
              <a:avLst/>
              <a:gdLst>
                <a:gd name="T0" fmla="*/ 113 w 2394"/>
                <a:gd name="T1" fmla="*/ 164 h 2892"/>
                <a:gd name="T2" fmla="*/ 150 w 2394"/>
                <a:gd name="T3" fmla="*/ 50 h 2892"/>
                <a:gd name="T4" fmla="*/ 2 w 2394"/>
                <a:gd name="T5" fmla="*/ 0 h 2892"/>
                <a:gd name="T6" fmla="*/ 0 w 2394"/>
                <a:gd name="T7" fmla="*/ 181 h 2892"/>
                <a:gd name="T8" fmla="*/ 113 w 2394"/>
                <a:gd name="T9" fmla="*/ 164 h 28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94"/>
                <a:gd name="T16" fmla="*/ 0 h 2892"/>
                <a:gd name="T17" fmla="*/ 2394 w 2394"/>
                <a:gd name="T18" fmla="*/ 2892 h 28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94" h="2892">
                  <a:moveTo>
                    <a:pt x="1813" y="2621"/>
                  </a:moveTo>
                  <a:lnTo>
                    <a:pt x="2394" y="814"/>
                  </a:lnTo>
                  <a:lnTo>
                    <a:pt x="33" y="0"/>
                  </a:lnTo>
                  <a:lnTo>
                    <a:pt x="0" y="2892"/>
                  </a:lnTo>
                  <a:lnTo>
                    <a:pt x="1813" y="2621"/>
                  </a:lnTo>
                  <a:close/>
                </a:path>
              </a:pathLst>
            </a:custGeom>
            <a:solidFill>
              <a:srgbClr val="FF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Freeform 6"/>
            <p:cNvSpPr>
              <a:spLocks noChangeAspect="1"/>
            </p:cNvSpPr>
            <p:nvPr/>
          </p:nvSpPr>
          <p:spPr bwMode="auto">
            <a:xfrm>
              <a:off x="399" y="1230"/>
              <a:ext cx="1803" cy="788"/>
            </a:xfrm>
            <a:custGeom>
              <a:avLst/>
              <a:gdLst>
                <a:gd name="T0" fmla="*/ 53 w 3605"/>
                <a:gd name="T1" fmla="*/ 3 h 1576"/>
                <a:gd name="T2" fmla="*/ 59 w 3605"/>
                <a:gd name="T3" fmla="*/ 2 h 1576"/>
                <a:gd name="T4" fmla="*/ 66 w 3605"/>
                <a:gd name="T5" fmla="*/ 1 h 1576"/>
                <a:gd name="T6" fmla="*/ 75 w 3605"/>
                <a:gd name="T7" fmla="*/ 3 h 1576"/>
                <a:gd name="T8" fmla="*/ 83 w 3605"/>
                <a:gd name="T9" fmla="*/ 3 h 1576"/>
                <a:gd name="T10" fmla="*/ 93 w 3605"/>
                <a:gd name="T11" fmla="*/ 7 h 1576"/>
                <a:gd name="T12" fmla="*/ 102 w 3605"/>
                <a:gd name="T13" fmla="*/ 12 h 1576"/>
                <a:gd name="T14" fmla="*/ 111 w 3605"/>
                <a:gd name="T15" fmla="*/ 17 h 1576"/>
                <a:gd name="T16" fmla="*/ 122 w 3605"/>
                <a:gd name="T17" fmla="*/ 20 h 1576"/>
                <a:gd name="T18" fmla="*/ 131 w 3605"/>
                <a:gd name="T19" fmla="*/ 22 h 1576"/>
                <a:gd name="T20" fmla="*/ 140 w 3605"/>
                <a:gd name="T21" fmla="*/ 23 h 1576"/>
                <a:gd name="T22" fmla="*/ 152 w 3605"/>
                <a:gd name="T23" fmla="*/ 25 h 1576"/>
                <a:gd name="T24" fmla="*/ 166 w 3605"/>
                <a:gd name="T25" fmla="*/ 26 h 1576"/>
                <a:gd name="T26" fmla="*/ 180 w 3605"/>
                <a:gd name="T27" fmla="*/ 31 h 1576"/>
                <a:gd name="T28" fmla="*/ 189 w 3605"/>
                <a:gd name="T29" fmla="*/ 39 h 1576"/>
                <a:gd name="T30" fmla="*/ 192 w 3605"/>
                <a:gd name="T31" fmla="*/ 46 h 1576"/>
                <a:gd name="T32" fmla="*/ 202 w 3605"/>
                <a:gd name="T33" fmla="*/ 49 h 1576"/>
                <a:gd name="T34" fmla="*/ 214 w 3605"/>
                <a:gd name="T35" fmla="*/ 53 h 1576"/>
                <a:gd name="T36" fmla="*/ 223 w 3605"/>
                <a:gd name="T37" fmla="*/ 60 h 1576"/>
                <a:gd name="T38" fmla="*/ 226 w 3605"/>
                <a:gd name="T39" fmla="*/ 69 h 1576"/>
                <a:gd name="T40" fmla="*/ 224 w 3605"/>
                <a:gd name="T41" fmla="*/ 76 h 1576"/>
                <a:gd name="T42" fmla="*/ 220 w 3605"/>
                <a:gd name="T43" fmla="*/ 81 h 1576"/>
                <a:gd name="T44" fmla="*/ 216 w 3605"/>
                <a:gd name="T45" fmla="*/ 84 h 1576"/>
                <a:gd name="T46" fmla="*/ 209 w 3605"/>
                <a:gd name="T47" fmla="*/ 84 h 1576"/>
                <a:gd name="T48" fmla="*/ 201 w 3605"/>
                <a:gd name="T49" fmla="*/ 82 h 1576"/>
                <a:gd name="T50" fmla="*/ 192 w 3605"/>
                <a:gd name="T51" fmla="*/ 79 h 1576"/>
                <a:gd name="T52" fmla="*/ 188 w 3605"/>
                <a:gd name="T53" fmla="*/ 86 h 1576"/>
                <a:gd name="T54" fmla="*/ 185 w 3605"/>
                <a:gd name="T55" fmla="*/ 89 h 1576"/>
                <a:gd name="T56" fmla="*/ 180 w 3605"/>
                <a:gd name="T57" fmla="*/ 93 h 1576"/>
                <a:gd name="T58" fmla="*/ 173 w 3605"/>
                <a:gd name="T59" fmla="*/ 95 h 1576"/>
                <a:gd name="T60" fmla="*/ 164 w 3605"/>
                <a:gd name="T61" fmla="*/ 98 h 1576"/>
                <a:gd name="T62" fmla="*/ 156 w 3605"/>
                <a:gd name="T63" fmla="*/ 99 h 1576"/>
                <a:gd name="T64" fmla="*/ 149 w 3605"/>
                <a:gd name="T65" fmla="*/ 99 h 1576"/>
                <a:gd name="T66" fmla="*/ 142 w 3605"/>
                <a:gd name="T67" fmla="*/ 99 h 1576"/>
                <a:gd name="T68" fmla="*/ 133 w 3605"/>
                <a:gd name="T69" fmla="*/ 99 h 1576"/>
                <a:gd name="T70" fmla="*/ 120 w 3605"/>
                <a:gd name="T71" fmla="*/ 99 h 1576"/>
                <a:gd name="T72" fmla="*/ 108 w 3605"/>
                <a:gd name="T73" fmla="*/ 97 h 1576"/>
                <a:gd name="T74" fmla="*/ 97 w 3605"/>
                <a:gd name="T75" fmla="*/ 95 h 1576"/>
                <a:gd name="T76" fmla="*/ 87 w 3605"/>
                <a:gd name="T77" fmla="*/ 92 h 1576"/>
                <a:gd name="T78" fmla="*/ 76 w 3605"/>
                <a:gd name="T79" fmla="*/ 89 h 1576"/>
                <a:gd name="T80" fmla="*/ 64 w 3605"/>
                <a:gd name="T81" fmla="*/ 84 h 1576"/>
                <a:gd name="T82" fmla="*/ 54 w 3605"/>
                <a:gd name="T83" fmla="*/ 79 h 1576"/>
                <a:gd name="T84" fmla="*/ 46 w 3605"/>
                <a:gd name="T85" fmla="*/ 74 h 1576"/>
                <a:gd name="T86" fmla="*/ 38 w 3605"/>
                <a:gd name="T87" fmla="*/ 68 h 1576"/>
                <a:gd name="T88" fmla="*/ 25 w 3605"/>
                <a:gd name="T89" fmla="*/ 53 h 1576"/>
                <a:gd name="T90" fmla="*/ 21 w 3605"/>
                <a:gd name="T91" fmla="*/ 34 h 1576"/>
                <a:gd name="T92" fmla="*/ 14 w 3605"/>
                <a:gd name="T93" fmla="*/ 29 h 1576"/>
                <a:gd name="T94" fmla="*/ 6 w 3605"/>
                <a:gd name="T95" fmla="*/ 25 h 1576"/>
                <a:gd name="T96" fmla="*/ 1 w 3605"/>
                <a:gd name="T97" fmla="*/ 19 h 1576"/>
                <a:gd name="T98" fmla="*/ 2 w 3605"/>
                <a:gd name="T99" fmla="*/ 9 h 1576"/>
                <a:gd name="T100" fmla="*/ 6 w 3605"/>
                <a:gd name="T101" fmla="*/ 5 h 1576"/>
                <a:gd name="T102" fmla="*/ 9 w 3605"/>
                <a:gd name="T103" fmla="*/ 3 h 1576"/>
                <a:gd name="T104" fmla="*/ 17 w 3605"/>
                <a:gd name="T105" fmla="*/ 0 h 1576"/>
                <a:gd name="T106" fmla="*/ 27 w 3605"/>
                <a:gd name="T107" fmla="*/ 1 h 1576"/>
                <a:gd name="T108" fmla="*/ 36 w 3605"/>
                <a:gd name="T109" fmla="*/ 3 h 1576"/>
                <a:gd name="T110" fmla="*/ 45 w 3605"/>
                <a:gd name="T111" fmla="*/ 5 h 15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05"/>
                <a:gd name="T169" fmla="*/ 0 h 1576"/>
                <a:gd name="T170" fmla="*/ 3605 w 3605"/>
                <a:gd name="T171" fmla="*/ 1576 h 15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05" h="1576">
                  <a:moveTo>
                    <a:pt x="736" y="84"/>
                  </a:moveTo>
                  <a:lnTo>
                    <a:pt x="756" y="73"/>
                  </a:lnTo>
                  <a:lnTo>
                    <a:pt x="778" y="62"/>
                  </a:lnTo>
                  <a:lnTo>
                    <a:pt x="800" y="55"/>
                  </a:lnTo>
                  <a:lnTo>
                    <a:pt x="823" y="47"/>
                  </a:lnTo>
                  <a:lnTo>
                    <a:pt x="845" y="42"/>
                  </a:lnTo>
                  <a:lnTo>
                    <a:pt x="869" y="36"/>
                  </a:lnTo>
                  <a:lnTo>
                    <a:pt x="891" y="31"/>
                  </a:lnTo>
                  <a:lnTo>
                    <a:pt x="915" y="27"/>
                  </a:lnTo>
                  <a:lnTo>
                    <a:pt x="920" y="25"/>
                  </a:lnTo>
                  <a:lnTo>
                    <a:pt x="924" y="27"/>
                  </a:lnTo>
                  <a:lnTo>
                    <a:pt x="930" y="27"/>
                  </a:lnTo>
                  <a:lnTo>
                    <a:pt x="933" y="23"/>
                  </a:lnTo>
                  <a:lnTo>
                    <a:pt x="955" y="20"/>
                  </a:lnTo>
                  <a:lnTo>
                    <a:pt x="979" y="18"/>
                  </a:lnTo>
                  <a:lnTo>
                    <a:pt x="1001" y="16"/>
                  </a:lnTo>
                  <a:lnTo>
                    <a:pt x="1025" y="16"/>
                  </a:lnTo>
                  <a:lnTo>
                    <a:pt x="1048" y="16"/>
                  </a:lnTo>
                  <a:lnTo>
                    <a:pt x="1072" y="18"/>
                  </a:lnTo>
                  <a:lnTo>
                    <a:pt x="1094" y="20"/>
                  </a:lnTo>
                  <a:lnTo>
                    <a:pt x="1118" y="22"/>
                  </a:lnTo>
                  <a:lnTo>
                    <a:pt x="1142" y="25"/>
                  </a:lnTo>
                  <a:lnTo>
                    <a:pt x="1165" y="29"/>
                  </a:lnTo>
                  <a:lnTo>
                    <a:pt x="1189" y="33"/>
                  </a:lnTo>
                  <a:lnTo>
                    <a:pt x="1211" y="36"/>
                  </a:lnTo>
                  <a:lnTo>
                    <a:pt x="1235" y="40"/>
                  </a:lnTo>
                  <a:lnTo>
                    <a:pt x="1257" y="44"/>
                  </a:lnTo>
                  <a:lnTo>
                    <a:pt x="1279" y="49"/>
                  </a:lnTo>
                  <a:lnTo>
                    <a:pt x="1301" y="53"/>
                  </a:lnTo>
                  <a:lnTo>
                    <a:pt x="1326" y="58"/>
                  </a:lnTo>
                  <a:lnTo>
                    <a:pt x="1354" y="66"/>
                  </a:lnTo>
                  <a:lnTo>
                    <a:pt x="1379" y="73"/>
                  </a:lnTo>
                  <a:lnTo>
                    <a:pt x="1403" y="84"/>
                  </a:lnTo>
                  <a:lnTo>
                    <a:pt x="1429" y="93"/>
                  </a:lnTo>
                  <a:lnTo>
                    <a:pt x="1453" y="104"/>
                  </a:lnTo>
                  <a:lnTo>
                    <a:pt x="1476" y="117"/>
                  </a:lnTo>
                  <a:lnTo>
                    <a:pt x="1500" y="128"/>
                  </a:lnTo>
                  <a:lnTo>
                    <a:pt x="1524" y="141"/>
                  </a:lnTo>
                  <a:lnTo>
                    <a:pt x="1548" y="153"/>
                  </a:lnTo>
                  <a:lnTo>
                    <a:pt x="1571" y="166"/>
                  </a:lnTo>
                  <a:lnTo>
                    <a:pt x="1595" y="179"/>
                  </a:lnTo>
                  <a:lnTo>
                    <a:pt x="1619" y="192"/>
                  </a:lnTo>
                  <a:lnTo>
                    <a:pt x="1643" y="203"/>
                  </a:lnTo>
                  <a:lnTo>
                    <a:pt x="1668" y="214"/>
                  </a:lnTo>
                  <a:lnTo>
                    <a:pt x="1692" y="225"/>
                  </a:lnTo>
                  <a:lnTo>
                    <a:pt x="1720" y="236"/>
                  </a:lnTo>
                  <a:lnTo>
                    <a:pt x="1749" y="247"/>
                  </a:lnTo>
                  <a:lnTo>
                    <a:pt x="1776" y="258"/>
                  </a:lnTo>
                  <a:lnTo>
                    <a:pt x="1806" y="269"/>
                  </a:lnTo>
                  <a:lnTo>
                    <a:pt x="1835" y="278"/>
                  </a:lnTo>
                  <a:lnTo>
                    <a:pt x="1864" y="289"/>
                  </a:lnTo>
                  <a:lnTo>
                    <a:pt x="1892" y="298"/>
                  </a:lnTo>
                  <a:lnTo>
                    <a:pt x="1921" y="309"/>
                  </a:lnTo>
                  <a:lnTo>
                    <a:pt x="1943" y="316"/>
                  </a:lnTo>
                  <a:lnTo>
                    <a:pt x="1965" y="322"/>
                  </a:lnTo>
                  <a:lnTo>
                    <a:pt x="1988" y="327"/>
                  </a:lnTo>
                  <a:lnTo>
                    <a:pt x="2010" y="333"/>
                  </a:lnTo>
                  <a:lnTo>
                    <a:pt x="2034" y="338"/>
                  </a:lnTo>
                  <a:lnTo>
                    <a:pt x="2058" y="342"/>
                  </a:lnTo>
                  <a:lnTo>
                    <a:pt x="2082" y="345"/>
                  </a:lnTo>
                  <a:lnTo>
                    <a:pt x="2106" y="349"/>
                  </a:lnTo>
                  <a:lnTo>
                    <a:pt x="2129" y="353"/>
                  </a:lnTo>
                  <a:lnTo>
                    <a:pt x="2153" y="356"/>
                  </a:lnTo>
                  <a:lnTo>
                    <a:pt x="2177" y="360"/>
                  </a:lnTo>
                  <a:lnTo>
                    <a:pt x="2202" y="364"/>
                  </a:lnTo>
                  <a:lnTo>
                    <a:pt x="2226" y="366"/>
                  </a:lnTo>
                  <a:lnTo>
                    <a:pt x="2250" y="369"/>
                  </a:lnTo>
                  <a:lnTo>
                    <a:pt x="2276" y="371"/>
                  </a:lnTo>
                  <a:lnTo>
                    <a:pt x="2299" y="375"/>
                  </a:lnTo>
                  <a:lnTo>
                    <a:pt x="2340" y="380"/>
                  </a:lnTo>
                  <a:lnTo>
                    <a:pt x="2378" y="384"/>
                  </a:lnTo>
                  <a:lnTo>
                    <a:pt x="2418" y="387"/>
                  </a:lnTo>
                  <a:lnTo>
                    <a:pt x="2458" y="393"/>
                  </a:lnTo>
                  <a:lnTo>
                    <a:pt x="2497" y="398"/>
                  </a:lnTo>
                  <a:lnTo>
                    <a:pt x="2537" y="402"/>
                  </a:lnTo>
                  <a:lnTo>
                    <a:pt x="2576" y="409"/>
                  </a:lnTo>
                  <a:lnTo>
                    <a:pt x="2614" y="415"/>
                  </a:lnTo>
                  <a:lnTo>
                    <a:pt x="2652" y="424"/>
                  </a:lnTo>
                  <a:lnTo>
                    <a:pt x="2691" y="431"/>
                  </a:lnTo>
                  <a:lnTo>
                    <a:pt x="2729" y="442"/>
                  </a:lnTo>
                  <a:lnTo>
                    <a:pt x="2766" y="453"/>
                  </a:lnTo>
                  <a:lnTo>
                    <a:pt x="2804" y="466"/>
                  </a:lnTo>
                  <a:lnTo>
                    <a:pt x="2839" y="481"/>
                  </a:lnTo>
                  <a:lnTo>
                    <a:pt x="2875" y="497"/>
                  </a:lnTo>
                  <a:lnTo>
                    <a:pt x="2910" y="516"/>
                  </a:lnTo>
                  <a:lnTo>
                    <a:pt x="2938" y="532"/>
                  </a:lnTo>
                  <a:lnTo>
                    <a:pt x="2961" y="552"/>
                  </a:lnTo>
                  <a:lnTo>
                    <a:pt x="2983" y="574"/>
                  </a:lnTo>
                  <a:lnTo>
                    <a:pt x="3002" y="598"/>
                  </a:lnTo>
                  <a:lnTo>
                    <a:pt x="3020" y="623"/>
                  </a:lnTo>
                  <a:lnTo>
                    <a:pt x="3035" y="651"/>
                  </a:lnTo>
                  <a:lnTo>
                    <a:pt x="3049" y="677"/>
                  </a:lnTo>
                  <a:lnTo>
                    <a:pt x="3062" y="704"/>
                  </a:lnTo>
                  <a:lnTo>
                    <a:pt x="3062" y="715"/>
                  </a:lnTo>
                  <a:lnTo>
                    <a:pt x="3062" y="724"/>
                  </a:lnTo>
                  <a:lnTo>
                    <a:pt x="3062" y="735"/>
                  </a:lnTo>
                  <a:lnTo>
                    <a:pt x="3068" y="744"/>
                  </a:lnTo>
                  <a:lnTo>
                    <a:pt x="3099" y="755"/>
                  </a:lnTo>
                  <a:lnTo>
                    <a:pt x="3130" y="766"/>
                  </a:lnTo>
                  <a:lnTo>
                    <a:pt x="3163" y="775"/>
                  </a:lnTo>
                  <a:lnTo>
                    <a:pt x="3194" y="784"/>
                  </a:lnTo>
                  <a:lnTo>
                    <a:pt x="3227" y="794"/>
                  </a:lnTo>
                  <a:lnTo>
                    <a:pt x="3258" y="801"/>
                  </a:lnTo>
                  <a:lnTo>
                    <a:pt x="3289" y="812"/>
                  </a:lnTo>
                  <a:lnTo>
                    <a:pt x="3322" y="821"/>
                  </a:lnTo>
                  <a:lnTo>
                    <a:pt x="3353" y="832"/>
                  </a:lnTo>
                  <a:lnTo>
                    <a:pt x="3384" y="843"/>
                  </a:lnTo>
                  <a:lnTo>
                    <a:pt x="3413" y="858"/>
                  </a:lnTo>
                  <a:lnTo>
                    <a:pt x="3442" y="872"/>
                  </a:lnTo>
                  <a:lnTo>
                    <a:pt x="3472" y="889"/>
                  </a:lnTo>
                  <a:lnTo>
                    <a:pt x="3499" y="907"/>
                  </a:lnTo>
                  <a:lnTo>
                    <a:pt x="3525" y="929"/>
                  </a:lnTo>
                  <a:lnTo>
                    <a:pt x="3550" y="953"/>
                  </a:lnTo>
                  <a:lnTo>
                    <a:pt x="3565" y="969"/>
                  </a:lnTo>
                  <a:lnTo>
                    <a:pt x="3580" y="989"/>
                  </a:lnTo>
                  <a:lnTo>
                    <a:pt x="3591" y="1009"/>
                  </a:lnTo>
                  <a:lnTo>
                    <a:pt x="3598" y="1031"/>
                  </a:lnTo>
                  <a:lnTo>
                    <a:pt x="3603" y="1053"/>
                  </a:lnTo>
                  <a:lnTo>
                    <a:pt x="3605" y="1075"/>
                  </a:lnTo>
                  <a:lnTo>
                    <a:pt x="3603" y="1099"/>
                  </a:lnTo>
                  <a:lnTo>
                    <a:pt x="3598" y="1121"/>
                  </a:lnTo>
                  <a:lnTo>
                    <a:pt x="3598" y="1139"/>
                  </a:lnTo>
                  <a:lnTo>
                    <a:pt x="3596" y="1156"/>
                  </a:lnTo>
                  <a:lnTo>
                    <a:pt x="3591" y="1172"/>
                  </a:lnTo>
                  <a:lnTo>
                    <a:pt x="3583" y="1187"/>
                  </a:lnTo>
                  <a:lnTo>
                    <a:pt x="3574" y="1203"/>
                  </a:lnTo>
                  <a:lnTo>
                    <a:pt x="3567" y="1218"/>
                  </a:lnTo>
                  <a:lnTo>
                    <a:pt x="3558" y="1234"/>
                  </a:lnTo>
                  <a:lnTo>
                    <a:pt x="3549" y="1249"/>
                  </a:lnTo>
                  <a:lnTo>
                    <a:pt x="3538" y="1264"/>
                  </a:lnTo>
                  <a:lnTo>
                    <a:pt x="3525" y="1276"/>
                  </a:lnTo>
                  <a:lnTo>
                    <a:pt x="3512" y="1289"/>
                  </a:lnTo>
                  <a:lnTo>
                    <a:pt x="3497" y="1300"/>
                  </a:lnTo>
                  <a:lnTo>
                    <a:pt x="3486" y="1306"/>
                  </a:lnTo>
                  <a:lnTo>
                    <a:pt x="3477" y="1313"/>
                  </a:lnTo>
                  <a:lnTo>
                    <a:pt x="3466" y="1319"/>
                  </a:lnTo>
                  <a:lnTo>
                    <a:pt x="3457" y="1326"/>
                  </a:lnTo>
                  <a:lnTo>
                    <a:pt x="3448" y="1331"/>
                  </a:lnTo>
                  <a:lnTo>
                    <a:pt x="3437" y="1335"/>
                  </a:lnTo>
                  <a:lnTo>
                    <a:pt x="3426" y="1339"/>
                  </a:lnTo>
                  <a:lnTo>
                    <a:pt x="3413" y="1341"/>
                  </a:lnTo>
                  <a:lnTo>
                    <a:pt x="3389" y="1342"/>
                  </a:lnTo>
                  <a:lnTo>
                    <a:pt x="3366" y="1341"/>
                  </a:lnTo>
                  <a:lnTo>
                    <a:pt x="3342" y="1339"/>
                  </a:lnTo>
                  <a:lnTo>
                    <a:pt x="3318" y="1335"/>
                  </a:lnTo>
                  <a:lnTo>
                    <a:pt x="3294" y="1330"/>
                  </a:lnTo>
                  <a:lnTo>
                    <a:pt x="3271" y="1324"/>
                  </a:lnTo>
                  <a:lnTo>
                    <a:pt x="3247" y="1319"/>
                  </a:lnTo>
                  <a:lnTo>
                    <a:pt x="3225" y="1313"/>
                  </a:lnTo>
                  <a:lnTo>
                    <a:pt x="3201" y="1308"/>
                  </a:lnTo>
                  <a:lnTo>
                    <a:pt x="3179" y="1298"/>
                  </a:lnTo>
                  <a:lnTo>
                    <a:pt x="3157" y="1289"/>
                  </a:lnTo>
                  <a:lnTo>
                    <a:pt x="3135" y="1280"/>
                  </a:lnTo>
                  <a:lnTo>
                    <a:pt x="3113" y="1271"/>
                  </a:lnTo>
                  <a:lnTo>
                    <a:pt x="3093" y="1260"/>
                  </a:lnTo>
                  <a:lnTo>
                    <a:pt x="3071" y="1251"/>
                  </a:lnTo>
                  <a:lnTo>
                    <a:pt x="3049" y="1244"/>
                  </a:lnTo>
                  <a:lnTo>
                    <a:pt x="3040" y="1273"/>
                  </a:lnTo>
                  <a:lnTo>
                    <a:pt x="3033" y="1300"/>
                  </a:lnTo>
                  <a:lnTo>
                    <a:pt x="3024" y="1328"/>
                  </a:lnTo>
                  <a:lnTo>
                    <a:pt x="3013" y="1353"/>
                  </a:lnTo>
                  <a:lnTo>
                    <a:pt x="3005" y="1362"/>
                  </a:lnTo>
                  <a:lnTo>
                    <a:pt x="2996" y="1373"/>
                  </a:lnTo>
                  <a:lnTo>
                    <a:pt x="2989" y="1384"/>
                  </a:lnTo>
                  <a:lnTo>
                    <a:pt x="2982" y="1394"/>
                  </a:lnTo>
                  <a:lnTo>
                    <a:pt x="2972" y="1405"/>
                  </a:lnTo>
                  <a:lnTo>
                    <a:pt x="2963" y="1414"/>
                  </a:lnTo>
                  <a:lnTo>
                    <a:pt x="2952" y="1423"/>
                  </a:lnTo>
                  <a:lnTo>
                    <a:pt x="2941" y="1430"/>
                  </a:lnTo>
                  <a:lnTo>
                    <a:pt x="2929" y="1443"/>
                  </a:lnTo>
                  <a:lnTo>
                    <a:pt x="2916" y="1454"/>
                  </a:lnTo>
                  <a:lnTo>
                    <a:pt x="2901" y="1463"/>
                  </a:lnTo>
                  <a:lnTo>
                    <a:pt x="2886" y="1470"/>
                  </a:lnTo>
                  <a:lnTo>
                    <a:pt x="2872" y="1478"/>
                  </a:lnTo>
                  <a:lnTo>
                    <a:pt x="2855" y="1485"/>
                  </a:lnTo>
                  <a:lnTo>
                    <a:pt x="2839" y="1491"/>
                  </a:lnTo>
                  <a:lnTo>
                    <a:pt x="2822" y="1496"/>
                  </a:lnTo>
                  <a:lnTo>
                    <a:pt x="2800" y="1503"/>
                  </a:lnTo>
                  <a:lnTo>
                    <a:pt x="2779" y="1511"/>
                  </a:lnTo>
                  <a:lnTo>
                    <a:pt x="2757" y="1518"/>
                  </a:lnTo>
                  <a:lnTo>
                    <a:pt x="2735" y="1525"/>
                  </a:lnTo>
                  <a:lnTo>
                    <a:pt x="2713" y="1533"/>
                  </a:lnTo>
                  <a:lnTo>
                    <a:pt x="2691" y="1540"/>
                  </a:lnTo>
                  <a:lnTo>
                    <a:pt x="2669" y="1545"/>
                  </a:lnTo>
                  <a:lnTo>
                    <a:pt x="2647" y="1553"/>
                  </a:lnTo>
                  <a:lnTo>
                    <a:pt x="2623" y="1558"/>
                  </a:lnTo>
                  <a:lnTo>
                    <a:pt x="2601" y="1562"/>
                  </a:lnTo>
                  <a:lnTo>
                    <a:pt x="2577" y="1566"/>
                  </a:lnTo>
                  <a:lnTo>
                    <a:pt x="2554" y="1569"/>
                  </a:lnTo>
                  <a:lnTo>
                    <a:pt x="2530" y="1571"/>
                  </a:lnTo>
                  <a:lnTo>
                    <a:pt x="2506" y="1573"/>
                  </a:lnTo>
                  <a:lnTo>
                    <a:pt x="2482" y="1573"/>
                  </a:lnTo>
                  <a:lnTo>
                    <a:pt x="2458" y="1571"/>
                  </a:lnTo>
                  <a:lnTo>
                    <a:pt x="2440" y="1571"/>
                  </a:lnTo>
                  <a:lnTo>
                    <a:pt x="2422" y="1571"/>
                  </a:lnTo>
                  <a:lnTo>
                    <a:pt x="2404" y="1571"/>
                  </a:lnTo>
                  <a:lnTo>
                    <a:pt x="2387" y="1571"/>
                  </a:lnTo>
                  <a:lnTo>
                    <a:pt x="2369" y="1571"/>
                  </a:lnTo>
                  <a:lnTo>
                    <a:pt x="2351" y="1571"/>
                  </a:lnTo>
                  <a:lnTo>
                    <a:pt x="2332" y="1571"/>
                  </a:lnTo>
                  <a:lnTo>
                    <a:pt x="2314" y="1573"/>
                  </a:lnTo>
                  <a:lnTo>
                    <a:pt x="2296" y="1573"/>
                  </a:lnTo>
                  <a:lnTo>
                    <a:pt x="2277" y="1575"/>
                  </a:lnTo>
                  <a:lnTo>
                    <a:pt x="2259" y="1575"/>
                  </a:lnTo>
                  <a:lnTo>
                    <a:pt x="2241" y="1575"/>
                  </a:lnTo>
                  <a:lnTo>
                    <a:pt x="2223" y="1576"/>
                  </a:lnTo>
                  <a:lnTo>
                    <a:pt x="2204" y="1576"/>
                  </a:lnTo>
                  <a:lnTo>
                    <a:pt x="2184" y="1576"/>
                  </a:lnTo>
                  <a:lnTo>
                    <a:pt x="2166" y="1576"/>
                  </a:lnTo>
                  <a:lnTo>
                    <a:pt x="2127" y="1576"/>
                  </a:lnTo>
                  <a:lnTo>
                    <a:pt x="2089" y="1576"/>
                  </a:lnTo>
                  <a:lnTo>
                    <a:pt x="2054" y="1576"/>
                  </a:lnTo>
                  <a:lnTo>
                    <a:pt x="2018" y="1576"/>
                  </a:lnTo>
                  <a:lnTo>
                    <a:pt x="1983" y="1576"/>
                  </a:lnTo>
                  <a:lnTo>
                    <a:pt x="1948" y="1575"/>
                  </a:lnTo>
                  <a:lnTo>
                    <a:pt x="1912" y="1573"/>
                  </a:lnTo>
                  <a:lnTo>
                    <a:pt x="1875" y="1569"/>
                  </a:lnTo>
                  <a:lnTo>
                    <a:pt x="1844" y="1566"/>
                  </a:lnTo>
                  <a:lnTo>
                    <a:pt x="1813" y="1560"/>
                  </a:lnTo>
                  <a:lnTo>
                    <a:pt x="1784" y="1556"/>
                  </a:lnTo>
                  <a:lnTo>
                    <a:pt x="1753" y="1551"/>
                  </a:lnTo>
                  <a:lnTo>
                    <a:pt x="1721" y="1547"/>
                  </a:lnTo>
                  <a:lnTo>
                    <a:pt x="1690" y="1542"/>
                  </a:lnTo>
                  <a:lnTo>
                    <a:pt x="1659" y="1536"/>
                  </a:lnTo>
                  <a:lnTo>
                    <a:pt x="1628" y="1531"/>
                  </a:lnTo>
                  <a:lnTo>
                    <a:pt x="1599" y="1525"/>
                  </a:lnTo>
                  <a:lnTo>
                    <a:pt x="1571" y="1522"/>
                  </a:lnTo>
                  <a:lnTo>
                    <a:pt x="1544" y="1514"/>
                  </a:lnTo>
                  <a:lnTo>
                    <a:pt x="1515" y="1509"/>
                  </a:lnTo>
                  <a:lnTo>
                    <a:pt x="1487" y="1501"/>
                  </a:lnTo>
                  <a:lnTo>
                    <a:pt x="1460" y="1494"/>
                  </a:lnTo>
                  <a:lnTo>
                    <a:pt x="1432" y="1487"/>
                  </a:lnTo>
                  <a:lnTo>
                    <a:pt x="1405" y="1480"/>
                  </a:lnTo>
                  <a:lnTo>
                    <a:pt x="1378" y="1472"/>
                  </a:lnTo>
                  <a:lnTo>
                    <a:pt x="1350" y="1463"/>
                  </a:lnTo>
                  <a:lnTo>
                    <a:pt x="1323" y="1454"/>
                  </a:lnTo>
                  <a:lnTo>
                    <a:pt x="1295" y="1445"/>
                  </a:lnTo>
                  <a:lnTo>
                    <a:pt x="1268" y="1436"/>
                  </a:lnTo>
                  <a:lnTo>
                    <a:pt x="1240" y="1426"/>
                  </a:lnTo>
                  <a:lnTo>
                    <a:pt x="1215" y="1417"/>
                  </a:lnTo>
                  <a:lnTo>
                    <a:pt x="1187" y="1408"/>
                  </a:lnTo>
                  <a:lnTo>
                    <a:pt x="1153" y="1397"/>
                  </a:lnTo>
                  <a:lnTo>
                    <a:pt x="1120" y="1384"/>
                  </a:lnTo>
                  <a:lnTo>
                    <a:pt x="1087" y="1372"/>
                  </a:lnTo>
                  <a:lnTo>
                    <a:pt x="1054" y="1357"/>
                  </a:lnTo>
                  <a:lnTo>
                    <a:pt x="1021" y="1344"/>
                  </a:lnTo>
                  <a:lnTo>
                    <a:pt x="988" y="1330"/>
                  </a:lnTo>
                  <a:lnTo>
                    <a:pt x="955" y="1313"/>
                  </a:lnTo>
                  <a:lnTo>
                    <a:pt x="924" y="1297"/>
                  </a:lnTo>
                  <a:lnTo>
                    <a:pt x="902" y="1284"/>
                  </a:lnTo>
                  <a:lnTo>
                    <a:pt x="878" y="1271"/>
                  </a:lnTo>
                  <a:lnTo>
                    <a:pt x="856" y="1256"/>
                  </a:lnTo>
                  <a:lnTo>
                    <a:pt x="834" y="1244"/>
                  </a:lnTo>
                  <a:lnTo>
                    <a:pt x="812" y="1231"/>
                  </a:lnTo>
                  <a:lnTo>
                    <a:pt x="791" y="1216"/>
                  </a:lnTo>
                  <a:lnTo>
                    <a:pt x="769" y="1203"/>
                  </a:lnTo>
                  <a:lnTo>
                    <a:pt x="747" y="1189"/>
                  </a:lnTo>
                  <a:lnTo>
                    <a:pt x="725" y="1174"/>
                  </a:lnTo>
                  <a:lnTo>
                    <a:pt x="703" y="1161"/>
                  </a:lnTo>
                  <a:lnTo>
                    <a:pt x="681" y="1147"/>
                  </a:lnTo>
                  <a:lnTo>
                    <a:pt x="659" y="1132"/>
                  </a:lnTo>
                  <a:lnTo>
                    <a:pt x="637" y="1117"/>
                  </a:lnTo>
                  <a:lnTo>
                    <a:pt x="617" y="1103"/>
                  </a:lnTo>
                  <a:lnTo>
                    <a:pt x="595" y="1086"/>
                  </a:lnTo>
                  <a:lnTo>
                    <a:pt x="573" y="1072"/>
                  </a:lnTo>
                  <a:lnTo>
                    <a:pt x="529" y="1037"/>
                  </a:lnTo>
                  <a:lnTo>
                    <a:pt x="491" y="997"/>
                  </a:lnTo>
                  <a:lnTo>
                    <a:pt x="454" y="955"/>
                  </a:lnTo>
                  <a:lnTo>
                    <a:pt x="421" y="907"/>
                  </a:lnTo>
                  <a:lnTo>
                    <a:pt x="392" y="858"/>
                  </a:lnTo>
                  <a:lnTo>
                    <a:pt x="366" y="806"/>
                  </a:lnTo>
                  <a:lnTo>
                    <a:pt x="344" y="755"/>
                  </a:lnTo>
                  <a:lnTo>
                    <a:pt x="326" y="704"/>
                  </a:lnTo>
                  <a:lnTo>
                    <a:pt x="315" y="651"/>
                  </a:lnTo>
                  <a:lnTo>
                    <a:pt x="315" y="596"/>
                  </a:lnTo>
                  <a:lnTo>
                    <a:pt x="321" y="543"/>
                  </a:lnTo>
                  <a:lnTo>
                    <a:pt x="328" y="494"/>
                  </a:lnTo>
                  <a:lnTo>
                    <a:pt x="306" y="488"/>
                  </a:lnTo>
                  <a:lnTo>
                    <a:pt x="284" y="481"/>
                  </a:lnTo>
                  <a:lnTo>
                    <a:pt x="262" y="475"/>
                  </a:lnTo>
                  <a:lnTo>
                    <a:pt x="240" y="470"/>
                  </a:lnTo>
                  <a:lnTo>
                    <a:pt x="218" y="464"/>
                  </a:lnTo>
                  <a:lnTo>
                    <a:pt x="196" y="457"/>
                  </a:lnTo>
                  <a:lnTo>
                    <a:pt x="174" y="450"/>
                  </a:lnTo>
                  <a:lnTo>
                    <a:pt x="152" y="442"/>
                  </a:lnTo>
                  <a:lnTo>
                    <a:pt x="130" y="433"/>
                  </a:lnTo>
                  <a:lnTo>
                    <a:pt x="110" y="424"/>
                  </a:lnTo>
                  <a:lnTo>
                    <a:pt x="92" y="411"/>
                  </a:lnTo>
                  <a:lnTo>
                    <a:pt x="74" y="398"/>
                  </a:lnTo>
                  <a:lnTo>
                    <a:pt x="55" y="384"/>
                  </a:lnTo>
                  <a:lnTo>
                    <a:pt x="41" y="366"/>
                  </a:lnTo>
                  <a:lnTo>
                    <a:pt x="26" y="347"/>
                  </a:lnTo>
                  <a:lnTo>
                    <a:pt x="13" y="325"/>
                  </a:lnTo>
                  <a:lnTo>
                    <a:pt x="8" y="292"/>
                  </a:lnTo>
                  <a:lnTo>
                    <a:pt x="0" y="258"/>
                  </a:lnTo>
                  <a:lnTo>
                    <a:pt x="0" y="223"/>
                  </a:lnTo>
                  <a:lnTo>
                    <a:pt x="11" y="192"/>
                  </a:lnTo>
                  <a:lnTo>
                    <a:pt x="19" y="177"/>
                  </a:lnTo>
                  <a:lnTo>
                    <a:pt x="24" y="161"/>
                  </a:lnTo>
                  <a:lnTo>
                    <a:pt x="28" y="144"/>
                  </a:lnTo>
                  <a:lnTo>
                    <a:pt x="33" y="128"/>
                  </a:lnTo>
                  <a:lnTo>
                    <a:pt x="39" y="113"/>
                  </a:lnTo>
                  <a:lnTo>
                    <a:pt x="46" y="100"/>
                  </a:lnTo>
                  <a:lnTo>
                    <a:pt x="59" y="89"/>
                  </a:lnTo>
                  <a:lnTo>
                    <a:pt x="75" y="84"/>
                  </a:lnTo>
                  <a:lnTo>
                    <a:pt x="83" y="77"/>
                  </a:lnTo>
                  <a:lnTo>
                    <a:pt x="92" y="69"/>
                  </a:lnTo>
                  <a:lnTo>
                    <a:pt x="101" y="62"/>
                  </a:lnTo>
                  <a:lnTo>
                    <a:pt x="110" y="56"/>
                  </a:lnTo>
                  <a:lnTo>
                    <a:pt x="119" y="51"/>
                  </a:lnTo>
                  <a:lnTo>
                    <a:pt x="128" y="45"/>
                  </a:lnTo>
                  <a:lnTo>
                    <a:pt x="139" y="42"/>
                  </a:lnTo>
                  <a:lnTo>
                    <a:pt x="149" y="36"/>
                  </a:lnTo>
                  <a:lnTo>
                    <a:pt x="172" y="25"/>
                  </a:lnTo>
                  <a:lnTo>
                    <a:pt x="194" y="16"/>
                  </a:lnTo>
                  <a:lnTo>
                    <a:pt x="220" y="9"/>
                  </a:lnTo>
                  <a:lnTo>
                    <a:pt x="244" y="3"/>
                  </a:lnTo>
                  <a:lnTo>
                    <a:pt x="269" y="0"/>
                  </a:lnTo>
                  <a:lnTo>
                    <a:pt x="295" y="0"/>
                  </a:lnTo>
                  <a:lnTo>
                    <a:pt x="321" y="0"/>
                  </a:lnTo>
                  <a:lnTo>
                    <a:pt x="348" y="3"/>
                  </a:lnTo>
                  <a:lnTo>
                    <a:pt x="374" y="7"/>
                  </a:lnTo>
                  <a:lnTo>
                    <a:pt x="397" y="11"/>
                  </a:lnTo>
                  <a:lnTo>
                    <a:pt x="423" y="14"/>
                  </a:lnTo>
                  <a:lnTo>
                    <a:pt x="447" y="18"/>
                  </a:lnTo>
                  <a:lnTo>
                    <a:pt x="472" y="23"/>
                  </a:lnTo>
                  <a:lnTo>
                    <a:pt x="496" y="27"/>
                  </a:lnTo>
                  <a:lnTo>
                    <a:pt x="520" y="33"/>
                  </a:lnTo>
                  <a:lnTo>
                    <a:pt x="545" y="38"/>
                  </a:lnTo>
                  <a:lnTo>
                    <a:pt x="569" y="44"/>
                  </a:lnTo>
                  <a:lnTo>
                    <a:pt x="593" y="49"/>
                  </a:lnTo>
                  <a:lnTo>
                    <a:pt x="617" y="55"/>
                  </a:lnTo>
                  <a:lnTo>
                    <a:pt x="641" y="60"/>
                  </a:lnTo>
                  <a:lnTo>
                    <a:pt x="664" y="66"/>
                  </a:lnTo>
                  <a:lnTo>
                    <a:pt x="688" y="71"/>
                  </a:lnTo>
                  <a:lnTo>
                    <a:pt x="712" y="78"/>
                  </a:lnTo>
                  <a:lnTo>
                    <a:pt x="736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Freeform 7"/>
            <p:cNvSpPr>
              <a:spLocks noChangeAspect="1"/>
            </p:cNvSpPr>
            <p:nvPr/>
          </p:nvSpPr>
          <p:spPr bwMode="auto">
            <a:xfrm>
              <a:off x="437" y="1263"/>
              <a:ext cx="1720" cy="601"/>
            </a:xfrm>
            <a:custGeom>
              <a:avLst/>
              <a:gdLst>
                <a:gd name="T0" fmla="*/ 26 w 3441"/>
                <a:gd name="T1" fmla="*/ 3 h 1201"/>
                <a:gd name="T2" fmla="*/ 35 w 3441"/>
                <a:gd name="T3" fmla="*/ 5 h 1201"/>
                <a:gd name="T4" fmla="*/ 44 w 3441"/>
                <a:gd name="T5" fmla="*/ 7 h 1201"/>
                <a:gd name="T6" fmla="*/ 52 w 3441"/>
                <a:gd name="T7" fmla="*/ 9 h 1201"/>
                <a:gd name="T8" fmla="*/ 59 w 3441"/>
                <a:gd name="T9" fmla="*/ 11 h 1201"/>
                <a:gd name="T10" fmla="*/ 66 w 3441"/>
                <a:gd name="T11" fmla="*/ 13 h 1201"/>
                <a:gd name="T12" fmla="*/ 77 w 3441"/>
                <a:gd name="T13" fmla="*/ 17 h 1201"/>
                <a:gd name="T14" fmla="*/ 95 w 3441"/>
                <a:gd name="T15" fmla="*/ 21 h 1201"/>
                <a:gd name="T16" fmla="*/ 113 w 3441"/>
                <a:gd name="T17" fmla="*/ 26 h 1201"/>
                <a:gd name="T18" fmla="*/ 131 w 3441"/>
                <a:gd name="T19" fmla="*/ 31 h 1201"/>
                <a:gd name="T20" fmla="*/ 150 w 3441"/>
                <a:gd name="T21" fmla="*/ 37 h 1201"/>
                <a:gd name="T22" fmla="*/ 170 w 3441"/>
                <a:gd name="T23" fmla="*/ 43 h 1201"/>
                <a:gd name="T24" fmla="*/ 189 w 3441"/>
                <a:gd name="T25" fmla="*/ 48 h 1201"/>
                <a:gd name="T26" fmla="*/ 196 w 3441"/>
                <a:gd name="T27" fmla="*/ 50 h 1201"/>
                <a:gd name="T28" fmla="*/ 202 w 3441"/>
                <a:gd name="T29" fmla="*/ 53 h 1201"/>
                <a:gd name="T30" fmla="*/ 208 w 3441"/>
                <a:gd name="T31" fmla="*/ 55 h 1201"/>
                <a:gd name="T32" fmla="*/ 214 w 3441"/>
                <a:gd name="T33" fmla="*/ 61 h 1201"/>
                <a:gd name="T34" fmla="*/ 214 w 3441"/>
                <a:gd name="T35" fmla="*/ 69 h 1201"/>
                <a:gd name="T36" fmla="*/ 209 w 3441"/>
                <a:gd name="T37" fmla="*/ 74 h 1201"/>
                <a:gd name="T38" fmla="*/ 203 w 3441"/>
                <a:gd name="T39" fmla="*/ 76 h 1201"/>
                <a:gd name="T40" fmla="*/ 197 w 3441"/>
                <a:gd name="T41" fmla="*/ 74 h 1201"/>
                <a:gd name="T42" fmla="*/ 192 w 3441"/>
                <a:gd name="T43" fmla="*/ 72 h 1201"/>
                <a:gd name="T44" fmla="*/ 187 w 3441"/>
                <a:gd name="T45" fmla="*/ 70 h 1201"/>
                <a:gd name="T46" fmla="*/ 186 w 3441"/>
                <a:gd name="T47" fmla="*/ 65 h 1201"/>
                <a:gd name="T48" fmla="*/ 184 w 3441"/>
                <a:gd name="T49" fmla="*/ 55 h 1201"/>
                <a:gd name="T50" fmla="*/ 178 w 3441"/>
                <a:gd name="T51" fmla="*/ 48 h 1201"/>
                <a:gd name="T52" fmla="*/ 175 w 3441"/>
                <a:gd name="T53" fmla="*/ 47 h 1201"/>
                <a:gd name="T54" fmla="*/ 170 w 3441"/>
                <a:gd name="T55" fmla="*/ 45 h 1201"/>
                <a:gd name="T56" fmla="*/ 165 w 3441"/>
                <a:gd name="T57" fmla="*/ 43 h 1201"/>
                <a:gd name="T58" fmla="*/ 156 w 3441"/>
                <a:gd name="T59" fmla="*/ 42 h 1201"/>
                <a:gd name="T60" fmla="*/ 147 w 3441"/>
                <a:gd name="T61" fmla="*/ 41 h 1201"/>
                <a:gd name="T62" fmla="*/ 138 w 3441"/>
                <a:gd name="T63" fmla="*/ 40 h 1201"/>
                <a:gd name="T64" fmla="*/ 131 w 3441"/>
                <a:gd name="T65" fmla="*/ 40 h 1201"/>
                <a:gd name="T66" fmla="*/ 124 w 3441"/>
                <a:gd name="T67" fmla="*/ 39 h 1201"/>
                <a:gd name="T68" fmla="*/ 117 w 3441"/>
                <a:gd name="T69" fmla="*/ 38 h 1201"/>
                <a:gd name="T70" fmla="*/ 105 w 3441"/>
                <a:gd name="T71" fmla="*/ 35 h 1201"/>
                <a:gd name="T72" fmla="*/ 91 w 3441"/>
                <a:gd name="T73" fmla="*/ 30 h 1201"/>
                <a:gd name="T74" fmla="*/ 77 w 3441"/>
                <a:gd name="T75" fmla="*/ 23 h 1201"/>
                <a:gd name="T76" fmla="*/ 65 w 3441"/>
                <a:gd name="T77" fmla="*/ 16 h 1201"/>
                <a:gd name="T78" fmla="*/ 55 w 3441"/>
                <a:gd name="T79" fmla="*/ 12 h 1201"/>
                <a:gd name="T80" fmla="*/ 44 w 3441"/>
                <a:gd name="T81" fmla="*/ 11 h 1201"/>
                <a:gd name="T82" fmla="*/ 34 w 3441"/>
                <a:gd name="T83" fmla="*/ 13 h 1201"/>
                <a:gd name="T84" fmla="*/ 23 w 3441"/>
                <a:gd name="T85" fmla="*/ 19 h 1201"/>
                <a:gd name="T86" fmla="*/ 18 w 3441"/>
                <a:gd name="T87" fmla="*/ 24 h 1201"/>
                <a:gd name="T88" fmla="*/ 15 w 3441"/>
                <a:gd name="T89" fmla="*/ 24 h 1201"/>
                <a:gd name="T90" fmla="*/ 12 w 3441"/>
                <a:gd name="T91" fmla="*/ 22 h 1201"/>
                <a:gd name="T92" fmla="*/ 7 w 3441"/>
                <a:gd name="T93" fmla="*/ 20 h 1201"/>
                <a:gd name="T94" fmla="*/ 2 w 3441"/>
                <a:gd name="T95" fmla="*/ 17 h 1201"/>
                <a:gd name="T96" fmla="*/ 0 w 3441"/>
                <a:gd name="T97" fmla="*/ 11 h 1201"/>
                <a:gd name="T98" fmla="*/ 3 w 3441"/>
                <a:gd name="T99" fmla="*/ 2 h 1201"/>
                <a:gd name="T100" fmla="*/ 6 w 3441"/>
                <a:gd name="T101" fmla="*/ 1 h 1201"/>
                <a:gd name="T102" fmla="*/ 12 w 3441"/>
                <a:gd name="T103" fmla="*/ 1 h 1201"/>
                <a:gd name="T104" fmla="*/ 18 w 3441"/>
                <a:gd name="T105" fmla="*/ 1 h 12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41"/>
                <a:gd name="T160" fmla="*/ 0 h 1201"/>
                <a:gd name="T161" fmla="*/ 3441 w 3441"/>
                <a:gd name="T162" fmla="*/ 1201 h 12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41" h="1201">
                  <a:moveTo>
                    <a:pt x="293" y="12"/>
                  </a:moveTo>
                  <a:lnTo>
                    <a:pt x="324" y="18"/>
                  </a:lnTo>
                  <a:lnTo>
                    <a:pt x="355" y="25"/>
                  </a:lnTo>
                  <a:lnTo>
                    <a:pt x="386" y="31"/>
                  </a:lnTo>
                  <a:lnTo>
                    <a:pt x="417" y="38"/>
                  </a:lnTo>
                  <a:lnTo>
                    <a:pt x="447" y="43"/>
                  </a:lnTo>
                  <a:lnTo>
                    <a:pt x="478" y="51"/>
                  </a:lnTo>
                  <a:lnTo>
                    <a:pt x="507" y="58"/>
                  </a:lnTo>
                  <a:lnTo>
                    <a:pt x="538" y="65"/>
                  </a:lnTo>
                  <a:lnTo>
                    <a:pt x="567" y="73"/>
                  </a:lnTo>
                  <a:lnTo>
                    <a:pt x="598" y="80"/>
                  </a:lnTo>
                  <a:lnTo>
                    <a:pt x="628" y="87"/>
                  </a:lnTo>
                  <a:lnTo>
                    <a:pt x="659" y="95"/>
                  </a:lnTo>
                  <a:lnTo>
                    <a:pt x="688" y="102"/>
                  </a:lnTo>
                  <a:lnTo>
                    <a:pt x="717" y="109"/>
                  </a:lnTo>
                  <a:lnTo>
                    <a:pt x="748" y="118"/>
                  </a:lnTo>
                  <a:lnTo>
                    <a:pt x="778" y="126"/>
                  </a:lnTo>
                  <a:lnTo>
                    <a:pt x="800" y="131"/>
                  </a:lnTo>
                  <a:lnTo>
                    <a:pt x="820" y="137"/>
                  </a:lnTo>
                  <a:lnTo>
                    <a:pt x="842" y="142"/>
                  </a:lnTo>
                  <a:lnTo>
                    <a:pt x="864" y="150"/>
                  </a:lnTo>
                  <a:lnTo>
                    <a:pt x="886" y="155"/>
                  </a:lnTo>
                  <a:lnTo>
                    <a:pt x="908" y="161"/>
                  </a:lnTo>
                  <a:lnTo>
                    <a:pt x="930" y="168"/>
                  </a:lnTo>
                  <a:lnTo>
                    <a:pt x="951" y="173"/>
                  </a:lnTo>
                  <a:lnTo>
                    <a:pt x="973" y="181"/>
                  </a:lnTo>
                  <a:lnTo>
                    <a:pt x="995" y="186"/>
                  </a:lnTo>
                  <a:lnTo>
                    <a:pt x="1017" y="193"/>
                  </a:lnTo>
                  <a:lnTo>
                    <a:pt x="1039" y="199"/>
                  </a:lnTo>
                  <a:lnTo>
                    <a:pt x="1061" y="206"/>
                  </a:lnTo>
                  <a:lnTo>
                    <a:pt x="1083" y="212"/>
                  </a:lnTo>
                  <a:lnTo>
                    <a:pt x="1105" y="219"/>
                  </a:lnTo>
                  <a:lnTo>
                    <a:pt x="1127" y="225"/>
                  </a:lnTo>
                  <a:lnTo>
                    <a:pt x="1184" y="241"/>
                  </a:lnTo>
                  <a:lnTo>
                    <a:pt x="1240" y="257"/>
                  </a:lnTo>
                  <a:lnTo>
                    <a:pt x="1297" y="272"/>
                  </a:lnTo>
                  <a:lnTo>
                    <a:pt x="1354" y="289"/>
                  </a:lnTo>
                  <a:lnTo>
                    <a:pt x="1411" y="303"/>
                  </a:lnTo>
                  <a:lnTo>
                    <a:pt x="1469" y="318"/>
                  </a:lnTo>
                  <a:lnTo>
                    <a:pt x="1526" y="332"/>
                  </a:lnTo>
                  <a:lnTo>
                    <a:pt x="1582" y="347"/>
                  </a:lnTo>
                  <a:lnTo>
                    <a:pt x="1639" y="362"/>
                  </a:lnTo>
                  <a:lnTo>
                    <a:pt x="1696" y="376"/>
                  </a:lnTo>
                  <a:lnTo>
                    <a:pt x="1754" y="391"/>
                  </a:lnTo>
                  <a:lnTo>
                    <a:pt x="1811" y="406"/>
                  </a:lnTo>
                  <a:lnTo>
                    <a:pt x="1868" y="420"/>
                  </a:lnTo>
                  <a:lnTo>
                    <a:pt x="1924" y="437"/>
                  </a:lnTo>
                  <a:lnTo>
                    <a:pt x="1981" y="451"/>
                  </a:lnTo>
                  <a:lnTo>
                    <a:pt x="2038" y="468"/>
                  </a:lnTo>
                  <a:lnTo>
                    <a:pt x="2100" y="486"/>
                  </a:lnTo>
                  <a:lnTo>
                    <a:pt x="2162" y="504"/>
                  </a:lnTo>
                  <a:lnTo>
                    <a:pt x="2226" y="525"/>
                  </a:lnTo>
                  <a:lnTo>
                    <a:pt x="2288" y="543"/>
                  </a:lnTo>
                  <a:lnTo>
                    <a:pt x="2351" y="561"/>
                  </a:lnTo>
                  <a:lnTo>
                    <a:pt x="2413" y="581"/>
                  </a:lnTo>
                  <a:lnTo>
                    <a:pt x="2475" y="600"/>
                  </a:lnTo>
                  <a:lnTo>
                    <a:pt x="2537" y="620"/>
                  </a:lnTo>
                  <a:lnTo>
                    <a:pt x="2599" y="638"/>
                  </a:lnTo>
                  <a:lnTo>
                    <a:pt x="2661" y="658"/>
                  </a:lnTo>
                  <a:lnTo>
                    <a:pt x="2724" y="676"/>
                  </a:lnTo>
                  <a:lnTo>
                    <a:pt x="2786" y="695"/>
                  </a:lnTo>
                  <a:lnTo>
                    <a:pt x="2850" y="713"/>
                  </a:lnTo>
                  <a:lnTo>
                    <a:pt x="2912" y="729"/>
                  </a:lnTo>
                  <a:lnTo>
                    <a:pt x="2974" y="748"/>
                  </a:lnTo>
                  <a:lnTo>
                    <a:pt x="3038" y="764"/>
                  </a:lnTo>
                  <a:lnTo>
                    <a:pt x="3058" y="770"/>
                  </a:lnTo>
                  <a:lnTo>
                    <a:pt x="3080" y="775"/>
                  </a:lnTo>
                  <a:lnTo>
                    <a:pt x="3100" y="782"/>
                  </a:lnTo>
                  <a:lnTo>
                    <a:pt x="3121" y="790"/>
                  </a:lnTo>
                  <a:lnTo>
                    <a:pt x="3141" y="797"/>
                  </a:lnTo>
                  <a:lnTo>
                    <a:pt x="3161" y="804"/>
                  </a:lnTo>
                  <a:lnTo>
                    <a:pt x="3179" y="812"/>
                  </a:lnTo>
                  <a:lnTo>
                    <a:pt x="3199" y="819"/>
                  </a:lnTo>
                  <a:lnTo>
                    <a:pt x="3219" y="828"/>
                  </a:lnTo>
                  <a:lnTo>
                    <a:pt x="3238" y="835"/>
                  </a:lnTo>
                  <a:lnTo>
                    <a:pt x="3258" y="843"/>
                  </a:lnTo>
                  <a:lnTo>
                    <a:pt x="3278" y="852"/>
                  </a:lnTo>
                  <a:lnTo>
                    <a:pt x="3296" y="859"/>
                  </a:lnTo>
                  <a:lnTo>
                    <a:pt x="3316" y="868"/>
                  </a:lnTo>
                  <a:lnTo>
                    <a:pt x="3335" y="876"/>
                  </a:lnTo>
                  <a:lnTo>
                    <a:pt x="3355" y="883"/>
                  </a:lnTo>
                  <a:lnTo>
                    <a:pt x="3384" y="900"/>
                  </a:lnTo>
                  <a:lnTo>
                    <a:pt x="3402" y="920"/>
                  </a:lnTo>
                  <a:lnTo>
                    <a:pt x="3417" y="943"/>
                  </a:lnTo>
                  <a:lnTo>
                    <a:pt x="3424" y="969"/>
                  </a:lnTo>
                  <a:lnTo>
                    <a:pt x="3428" y="998"/>
                  </a:lnTo>
                  <a:lnTo>
                    <a:pt x="3431" y="1028"/>
                  </a:lnTo>
                  <a:lnTo>
                    <a:pt x="3435" y="1055"/>
                  </a:lnTo>
                  <a:lnTo>
                    <a:pt x="3441" y="1082"/>
                  </a:lnTo>
                  <a:lnTo>
                    <a:pt x="3433" y="1103"/>
                  </a:lnTo>
                  <a:lnTo>
                    <a:pt x="3422" y="1123"/>
                  </a:lnTo>
                  <a:lnTo>
                    <a:pt x="3409" y="1141"/>
                  </a:lnTo>
                  <a:lnTo>
                    <a:pt x="3393" y="1157"/>
                  </a:lnTo>
                  <a:lnTo>
                    <a:pt x="3377" y="1172"/>
                  </a:lnTo>
                  <a:lnTo>
                    <a:pt x="3358" y="1183"/>
                  </a:lnTo>
                  <a:lnTo>
                    <a:pt x="3338" y="1192"/>
                  </a:lnTo>
                  <a:lnTo>
                    <a:pt x="3316" y="1198"/>
                  </a:lnTo>
                  <a:lnTo>
                    <a:pt x="3296" y="1201"/>
                  </a:lnTo>
                  <a:lnTo>
                    <a:pt x="3276" y="1201"/>
                  </a:lnTo>
                  <a:lnTo>
                    <a:pt x="3258" y="1201"/>
                  </a:lnTo>
                  <a:lnTo>
                    <a:pt x="3238" y="1200"/>
                  </a:lnTo>
                  <a:lnTo>
                    <a:pt x="3219" y="1196"/>
                  </a:lnTo>
                  <a:lnTo>
                    <a:pt x="3201" y="1192"/>
                  </a:lnTo>
                  <a:lnTo>
                    <a:pt x="3183" y="1187"/>
                  </a:lnTo>
                  <a:lnTo>
                    <a:pt x="3164" y="1181"/>
                  </a:lnTo>
                  <a:lnTo>
                    <a:pt x="3146" y="1176"/>
                  </a:lnTo>
                  <a:lnTo>
                    <a:pt x="3130" y="1168"/>
                  </a:lnTo>
                  <a:lnTo>
                    <a:pt x="3111" y="1161"/>
                  </a:lnTo>
                  <a:lnTo>
                    <a:pt x="3093" y="1154"/>
                  </a:lnTo>
                  <a:lnTo>
                    <a:pt x="3075" y="1146"/>
                  </a:lnTo>
                  <a:lnTo>
                    <a:pt x="3058" y="1141"/>
                  </a:lnTo>
                  <a:lnTo>
                    <a:pt x="3040" y="1134"/>
                  </a:lnTo>
                  <a:lnTo>
                    <a:pt x="3022" y="1128"/>
                  </a:lnTo>
                  <a:lnTo>
                    <a:pt x="3009" y="1117"/>
                  </a:lnTo>
                  <a:lnTo>
                    <a:pt x="2993" y="1108"/>
                  </a:lnTo>
                  <a:lnTo>
                    <a:pt x="2982" y="1097"/>
                  </a:lnTo>
                  <a:lnTo>
                    <a:pt x="2980" y="1079"/>
                  </a:lnTo>
                  <a:lnTo>
                    <a:pt x="2985" y="1064"/>
                  </a:lnTo>
                  <a:lnTo>
                    <a:pt x="2987" y="1046"/>
                  </a:lnTo>
                  <a:lnTo>
                    <a:pt x="2985" y="1028"/>
                  </a:lnTo>
                  <a:lnTo>
                    <a:pt x="2982" y="1013"/>
                  </a:lnTo>
                  <a:lnTo>
                    <a:pt x="2983" y="976"/>
                  </a:lnTo>
                  <a:lnTo>
                    <a:pt x="2980" y="942"/>
                  </a:lnTo>
                  <a:lnTo>
                    <a:pt x="2971" y="909"/>
                  </a:lnTo>
                  <a:lnTo>
                    <a:pt x="2954" y="878"/>
                  </a:lnTo>
                  <a:lnTo>
                    <a:pt x="2936" y="848"/>
                  </a:lnTo>
                  <a:lnTo>
                    <a:pt x="2912" y="823"/>
                  </a:lnTo>
                  <a:lnTo>
                    <a:pt x="2888" y="797"/>
                  </a:lnTo>
                  <a:lnTo>
                    <a:pt x="2861" y="773"/>
                  </a:lnTo>
                  <a:lnTo>
                    <a:pt x="2852" y="766"/>
                  </a:lnTo>
                  <a:lnTo>
                    <a:pt x="2843" y="760"/>
                  </a:lnTo>
                  <a:lnTo>
                    <a:pt x="2832" y="755"/>
                  </a:lnTo>
                  <a:lnTo>
                    <a:pt x="2821" y="750"/>
                  </a:lnTo>
                  <a:lnTo>
                    <a:pt x="2811" y="744"/>
                  </a:lnTo>
                  <a:lnTo>
                    <a:pt x="2800" y="740"/>
                  </a:lnTo>
                  <a:lnTo>
                    <a:pt x="2789" y="735"/>
                  </a:lnTo>
                  <a:lnTo>
                    <a:pt x="2780" y="729"/>
                  </a:lnTo>
                  <a:lnTo>
                    <a:pt x="2766" y="720"/>
                  </a:lnTo>
                  <a:lnTo>
                    <a:pt x="2749" y="713"/>
                  </a:lnTo>
                  <a:lnTo>
                    <a:pt x="2733" y="707"/>
                  </a:lnTo>
                  <a:lnTo>
                    <a:pt x="2716" y="700"/>
                  </a:lnTo>
                  <a:lnTo>
                    <a:pt x="2698" y="696"/>
                  </a:lnTo>
                  <a:lnTo>
                    <a:pt x="2680" y="691"/>
                  </a:lnTo>
                  <a:lnTo>
                    <a:pt x="2663" y="687"/>
                  </a:lnTo>
                  <a:lnTo>
                    <a:pt x="2645" y="684"/>
                  </a:lnTo>
                  <a:lnTo>
                    <a:pt x="2618" y="678"/>
                  </a:lnTo>
                  <a:lnTo>
                    <a:pt x="2588" y="675"/>
                  </a:lnTo>
                  <a:lnTo>
                    <a:pt x="2561" y="669"/>
                  </a:lnTo>
                  <a:lnTo>
                    <a:pt x="2532" y="665"/>
                  </a:lnTo>
                  <a:lnTo>
                    <a:pt x="2502" y="662"/>
                  </a:lnTo>
                  <a:lnTo>
                    <a:pt x="2475" y="658"/>
                  </a:lnTo>
                  <a:lnTo>
                    <a:pt x="2446" y="656"/>
                  </a:lnTo>
                  <a:lnTo>
                    <a:pt x="2416" y="653"/>
                  </a:lnTo>
                  <a:lnTo>
                    <a:pt x="2389" y="651"/>
                  </a:lnTo>
                  <a:lnTo>
                    <a:pt x="2360" y="647"/>
                  </a:lnTo>
                  <a:lnTo>
                    <a:pt x="2330" y="645"/>
                  </a:lnTo>
                  <a:lnTo>
                    <a:pt x="2303" y="643"/>
                  </a:lnTo>
                  <a:lnTo>
                    <a:pt x="2274" y="642"/>
                  </a:lnTo>
                  <a:lnTo>
                    <a:pt x="2244" y="640"/>
                  </a:lnTo>
                  <a:lnTo>
                    <a:pt x="2217" y="636"/>
                  </a:lnTo>
                  <a:lnTo>
                    <a:pt x="2188" y="634"/>
                  </a:lnTo>
                  <a:lnTo>
                    <a:pt x="2166" y="632"/>
                  </a:lnTo>
                  <a:lnTo>
                    <a:pt x="2142" y="631"/>
                  </a:lnTo>
                  <a:lnTo>
                    <a:pt x="2120" y="629"/>
                  </a:lnTo>
                  <a:lnTo>
                    <a:pt x="2098" y="627"/>
                  </a:lnTo>
                  <a:lnTo>
                    <a:pt x="2076" y="625"/>
                  </a:lnTo>
                  <a:lnTo>
                    <a:pt x="2054" y="621"/>
                  </a:lnTo>
                  <a:lnTo>
                    <a:pt x="2032" y="620"/>
                  </a:lnTo>
                  <a:lnTo>
                    <a:pt x="2010" y="616"/>
                  </a:lnTo>
                  <a:lnTo>
                    <a:pt x="1988" y="614"/>
                  </a:lnTo>
                  <a:lnTo>
                    <a:pt x="1966" y="611"/>
                  </a:lnTo>
                  <a:lnTo>
                    <a:pt x="1945" y="609"/>
                  </a:lnTo>
                  <a:lnTo>
                    <a:pt x="1923" y="605"/>
                  </a:lnTo>
                  <a:lnTo>
                    <a:pt x="1901" y="601"/>
                  </a:lnTo>
                  <a:lnTo>
                    <a:pt x="1879" y="598"/>
                  </a:lnTo>
                  <a:lnTo>
                    <a:pt x="1857" y="592"/>
                  </a:lnTo>
                  <a:lnTo>
                    <a:pt x="1835" y="589"/>
                  </a:lnTo>
                  <a:lnTo>
                    <a:pt x="1785" y="578"/>
                  </a:lnTo>
                  <a:lnTo>
                    <a:pt x="1738" y="567"/>
                  </a:lnTo>
                  <a:lnTo>
                    <a:pt x="1690" y="554"/>
                  </a:lnTo>
                  <a:lnTo>
                    <a:pt x="1643" y="539"/>
                  </a:lnTo>
                  <a:lnTo>
                    <a:pt x="1597" y="523"/>
                  </a:lnTo>
                  <a:lnTo>
                    <a:pt x="1550" y="506"/>
                  </a:lnTo>
                  <a:lnTo>
                    <a:pt x="1504" y="488"/>
                  </a:lnTo>
                  <a:lnTo>
                    <a:pt x="1460" y="468"/>
                  </a:lnTo>
                  <a:lnTo>
                    <a:pt x="1414" y="448"/>
                  </a:lnTo>
                  <a:lnTo>
                    <a:pt x="1370" y="426"/>
                  </a:lnTo>
                  <a:lnTo>
                    <a:pt x="1326" y="402"/>
                  </a:lnTo>
                  <a:lnTo>
                    <a:pt x="1282" y="378"/>
                  </a:lnTo>
                  <a:lnTo>
                    <a:pt x="1240" y="354"/>
                  </a:lnTo>
                  <a:lnTo>
                    <a:pt x="1197" y="329"/>
                  </a:lnTo>
                  <a:lnTo>
                    <a:pt x="1154" y="303"/>
                  </a:lnTo>
                  <a:lnTo>
                    <a:pt x="1112" y="276"/>
                  </a:lnTo>
                  <a:lnTo>
                    <a:pt x="1083" y="257"/>
                  </a:lnTo>
                  <a:lnTo>
                    <a:pt x="1054" y="241"/>
                  </a:lnTo>
                  <a:lnTo>
                    <a:pt x="1023" y="226"/>
                  </a:lnTo>
                  <a:lnTo>
                    <a:pt x="990" y="214"/>
                  </a:lnTo>
                  <a:lnTo>
                    <a:pt x="959" y="201"/>
                  </a:lnTo>
                  <a:lnTo>
                    <a:pt x="926" y="192"/>
                  </a:lnTo>
                  <a:lnTo>
                    <a:pt x="891" y="182"/>
                  </a:lnTo>
                  <a:lnTo>
                    <a:pt x="858" y="175"/>
                  </a:lnTo>
                  <a:lnTo>
                    <a:pt x="823" y="171"/>
                  </a:lnTo>
                  <a:lnTo>
                    <a:pt x="789" y="168"/>
                  </a:lnTo>
                  <a:lnTo>
                    <a:pt x="754" y="168"/>
                  </a:lnTo>
                  <a:lnTo>
                    <a:pt x="719" y="168"/>
                  </a:lnTo>
                  <a:lnTo>
                    <a:pt x="686" y="171"/>
                  </a:lnTo>
                  <a:lnTo>
                    <a:pt x="652" y="177"/>
                  </a:lnTo>
                  <a:lnTo>
                    <a:pt x="617" y="184"/>
                  </a:lnTo>
                  <a:lnTo>
                    <a:pt x="584" y="195"/>
                  </a:lnTo>
                  <a:lnTo>
                    <a:pt x="545" y="208"/>
                  </a:lnTo>
                  <a:lnTo>
                    <a:pt x="509" y="223"/>
                  </a:lnTo>
                  <a:lnTo>
                    <a:pt x="472" y="239"/>
                  </a:lnTo>
                  <a:lnTo>
                    <a:pt x="438" y="257"/>
                  </a:lnTo>
                  <a:lnTo>
                    <a:pt x="403" y="278"/>
                  </a:lnTo>
                  <a:lnTo>
                    <a:pt x="370" y="301"/>
                  </a:lnTo>
                  <a:lnTo>
                    <a:pt x="341" y="329"/>
                  </a:lnTo>
                  <a:lnTo>
                    <a:pt x="313" y="360"/>
                  </a:lnTo>
                  <a:lnTo>
                    <a:pt x="310" y="367"/>
                  </a:lnTo>
                  <a:lnTo>
                    <a:pt x="306" y="375"/>
                  </a:lnTo>
                  <a:lnTo>
                    <a:pt x="302" y="380"/>
                  </a:lnTo>
                  <a:lnTo>
                    <a:pt x="297" y="384"/>
                  </a:lnTo>
                  <a:lnTo>
                    <a:pt x="286" y="380"/>
                  </a:lnTo>
                  <a:lnTo>
                    <a:pt x="275" y="376"/>
                  </a:lnTo>
                  <a:lnTo>
                    <a:pt x="264" y="373"/>
                  </a:lnTo>
                  <a:lnTo>
                    <a:pt x="253" y="369"/>
                  </a:lnTo>
                  <a:lnTo>
                    <a:pt x="242" y="364"/>
                  </a:lnTo>
                  <a:lnTo>
                    <a:pt x="231" y="358"/>
                  </a:lnTo>
                  <a:lnTo>
                    <a:pt x="222" y="354"/>
                  </a:lnTo>
                  <a:lnTo>
                    <a:pt x="211" y="349"/>
                  </a:lnTo>
                  <a:lnTo>
                    <a:pt x="196" y="343"/>
                  </a:lnTo>
                  <a:lnTo>
                    <a:pt x="182" y="338"/>
                  </a:lnTo>
                  <a:lnTo>
                    <a:pt x="165" y="334"/>
                  </a:lnTo>
                  <a:lnTo>
                    <a:pt x="150" y="329"/>
                  </a:lnTo>
                  <a:lnTo>
                    <a:pt x="136" y="325"/>
                  </a:lnTo>
                  <a:lnTo>
                    <a:pt x="121" y="320"/>
                  </a:lnTo>
                  <a:lnTo>
                    <a:pt x="107" y="314"/>
                  </a:lnTo>
                  <a:lnTo>
                    <a:pt x="92" y="307"/>
                  </a:lnTo>
                  <a:lnTo>
                    <a:pt x="74" y="296"/>
                  </a:lnTo>
                  <a:lnTo>
                    <a:pt x="57" y="281"/>
                  </a:lnTo>
                  <a:lnTo>
                    <a:pt x="43" y="265"/>
                  </a:lnTo>
                  <a:lnTo>
                    <a:pt x="32" y="248"/>
                  </a:lnTo>
                  <a:lnTo>
                    <a:pt x="21" y="230"/>
                  </a:lnTo>
                  <a:lnTo>
                    <a:pt x="13" y="210"/>
                  </a:lnTo>
                  <a:lnTo>
                    <a:pt x="6" y="192"/>
                  </a:lnTo>
                  <a:lnTo>
                    <a:pt x="0" y="171"/>
                  </a:lnTo>
                  <a:lnTo>
                    <a:pt x="8" y="137"/>
                  </a:lnTo>
                  <a:lnTo>
                    <a:pt x="11" y="98"/>
                  </a:lnTo>
                  <a:lnTo>
                    <a:pt x="21" y="65"/>
                  </a:lnTo>
                  <a:lnTo>
                    <a:pt x="44" y="38"/>
                  </a:lnTo>
                  <a:lnTo>
                    <a:pt x="55" y="32"/>
                  </a:lnTo>
                  <a:lnTo>
                    <a:pt x="64" y="27"/>
                  </a:lnTo>
                  <a:lnTo>
                    <a:pt x="75" y="21"/>
                  </a:lnTo>
                  <a:lnTo>
                    <a:pt x="86" y="16"/>
                  </a:lnTo>
                  <a:lnTo>
                    <a:pt x="97" y="12"/>
                  </a:lnTo>
                  <a:lnTo>
                    <a:pt x="108" y="9"/>
                  </a:lnTo>
                  <a:lnTo>
                    <a:pt x="119" y="3"/>
                  </a:lnTo>
                  <a:lnTo>
                    <a:pt x="130" y="0"/>
                  </a:lnTo>
                  <a:lnTo>
                    <a:pt x="150" y="0"/>
                  </a:lnTo>
                  <a:lnTo>
                    <a:pt x="171" y="0"/>
                  </a:lnTo>
                  <a:lnTo>
                    <a:pt x="192" y="1"/>
                  </a:lnTo>
                  <a:lnTo>
                    <a:pt x="213" y="1"/>
                  </a:lnTo>
                  <a:lnTo>
                    <a:pt x="233" y="3"/>
                  </a:lnTo>
                  <a:lnTo>
                    <a:pt x="253" y="5"/>
                  </a:lnTo>
                  <a:lnTo>
                    <a:pt x="273" y="9"/>
                  </a:lnTo>
                  <a:lnTo>
                    <a:pt x="293" y="12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8"/>
            <p:cNvSpPr>
              <a:spLocks noChangeAspect="1"/>
            </p:cNvSpPr>
            <p:nvPr/>
          </p:nvSpPr>
          <p:spPr bwMode="auto">
            <a:xfrm>
              <a:off x="820" y="1269"/>
              <a:ext cx="1064" cy="319"/>
            </a:xfrm>
            <a:custGeom>
              <a:avLst/>
              <a:gdLst>
                <a:gd name="T0" fmla="*/ 28 w 2129"/>
                <a:gd name="T1" fmla="*/ 2 h 639"/>
                <a:gd name="T2" fmla="*/ 31 w 2129"/>
                <a:gd name="T3" fmla="*/ 4 h 639"/>
                <a:gd name="T4" fmla="*/ 34 w 2129"/>
                <a:gd name="T5" fmla="*/ 5 h 639"/>
                <a:gd name="T6" fmla="*/ 36 w 2129"/>
                <a:gd name="T7" fmla="*/ 6 h 639"/>
                <a:gd name="T8" fmla="*/ 38 w 2129"/>
                <a:gd name="T9" fmla="*/ 7 h 639"/>
                <a:gd name="T10" fmla="*/ 40 w 2129"/>
                <a:gd name="T11" fmla="*/ 8 h 639"/>
                <a:gd name="T12" fmla="*/ 44 w 2129"/>
                <a:gd name="T13" fmla="*/ 10 h 639"/>
                <a:gd name="T14" fmla="*/ 48 w 2129"/>
                <a:gd name="T15" fmla="*/ 11 h 639"/>
                <a:gd name="T16" fmla="*/ 51 w 2129"/>
                <a:gd name="T17" fmla="*/ 13 h 639"/>
                <a:gd name="T18" fmla="*/ 55 w 2129"/>
                <a:gd name="T19" fmla="*/ 14 h 639"/>
                <a:gd name="T20" fmla="*/ 58 w 2129"/>
                <a:gd name="T21" fmla="*/ 15 h 639"/>
                <a:gd name="T22" fmla="*/ 64 w 2129"/>
                <a:gd name="T23" fmla="*/ 17 h 639"/>
                <a:gd name="T24" fmla="*/ 70 w 2129"/>
                <a:gd name="T25" fmla="*/ 19 h 639"/>
                <a:gd name="T26" fmla="*/ 76 w 2129"/>
                <a:gd name="T27" fmla="*/ 20 h 639"/>
                <a:gd name="T28" fmla="*/ 83 w 2129"/>
                <a:gd name="T29" fmla="*/ 21 h 639"/>
                <a:gd name="T30" fmla="*/ 89 w 2129"/>
                <a:gd name="T31" fmla="*/ 21 h 639"/>
                <a:gd name="T32" fmla="*/ 95 w 2129"/>
                <a:gd name="T33" fmla="*/ 22 h 639"/>
                <a:gd name="T34" fmla="*/ 102 w 2129"/>
                <a:gd name="T35" fmla="*/ 23 h 639"/>
                <a:gd name="T36" fmla="*/ 108 w 2129"/>
                <a:gd name="T37" fmla="*/ 24 h 639"/>
                <a:gd name="T38" fmla="*/ 114 w 2129"/>
                <a:gd name="T39" fmla="*/ 25 h 639"/>
                <a:gd name="T40" fmla="*/ 120 w 2129"/>
                <a:gd name="T41" fmla="*/ 27 h 639"/>
                <a:gd name="T42" fmla="*/ 125 w 2129"/>
                <a:gd name="T43" fmla="*/ 30 h 639"/>
                <a:gd name="T44" fmla="*/ 128 w 2129"/>
                <a:gd name="T45" fmla="*/ 33 h 639"/>
                <a:gd name="T46" fmla="*/ 131 w 2129"/>
                <a:gd name="T47" fmla="*/ 36 h 639"/>
                <a:gd name="T48" fmla="*/ 130 w 2129"/>
                <a:gd name="T49" fmla="*/ 39 h 639"/>
                <a:gd name="T50" fmla="*/ 121 w 2129"/>
                <a:gd name="T51" fmla="*/ 37 h 639"/>
                <a:gd name="T52" fmla="*/ 113 w 2129"/>
                <a:gd name="T53" fmla="*/ 34 h 639"/>
                <a:gd name="T54" fmla="*/ 104 w 2129"/>
                <a:gd name="T55" fmla="*/ 32 h 639"/>
                <a:gd name="T56" fmla="*/ 96 w 2129"/>
                <a:gd name="T57" fmla="*/ 29 h 639"/>
                <a:gd name="T58" fmla="*/ 87 w 2129"/>
                <a:gd name="T59" fmla="*/ 27 h 639"/>
                <a:gd name="T60" fmla="*/ 79 w 2129"/>
                <a:gd name="T61" fmla="*/ 24 h 639"/>
                <a:gd name="T62" fmla="*/ 70 w 2129"/>
                <a:gd name="T63" fmla="*/ 22 h 639"/>
                <a:gd name="T64" fmla="*/ 62 w 2129"/>
                <a:gd name="T65" fmla="*/ 19 h 639"/>
                <a:gd name="T66" fmla="*/ 53 w 2129"/>
                <a:gd name="T67" fmla="*/ 17 h 639"/>
                <a:gd name="T68" fmla="*/ 45 w 2129"/>
                <a:gd name="T69" fmla="*/ 15 h 639"/>
                <a:gd name="T70" fmla="*/ 36 w 2129"/>
                <a:gd name="T71" fmla="*/ 13 h 639"/>
                <a:gd name="T72" fmla="*/ 29 w 2129"/>
                <a:gd name="T73" fmla="*/ 10 h 639"/>
                <a:gd name="T74" fmla="*/ 21 w 2129"/>
                <a:gd name="T75" fmla="*/ 8 h 639"/>
                <a:gd name="T76" fmla="*/ 13 w 2129"/>
                <a:gd name="T77" fmla="*/ 5 h 639"/>
                <a:gd name="T78" fmla="*/ 5 w 2129"/>
                <a:gd name="T79" fmla="*/ 3 h 639"/>
                <a:gd name="T80" fmla="*/ 0 w 2129"/>
                <a:gd name="T81" fmla="*/ 1 h 639"/>
                <a:gd name="T82" fmla="*/ 4 w 2129"/>
                <a:gd name="T83" fmla="*/ 0 h 639"/>
                <a:gd name="T84" fmla="*/ 7 w 2129"/>
                <a:gd name="T85" fmla="*/ 0 h 639"/>
                <a:gd name="T86" fmla="*/ 10 w 2129"/>
                <a:gd name="T87" fmla="*/ 0 h 639"/>
                <a:gd name="T88" fmla="*/ 14 w 2129"/>
                <a:gd name="T89" fmla="*/ 0 h 639"/>
                <a:gd name="T90" fmla="*/ 17 w 2129"/>
                <a:gd name="T91" fmla="*/ 0 h 639"/>
                <a:gd name="T92" fmla="*/ 21 w 2129"/>
                <a:gd name="T93" fmla="*/ 1 h 639"/>
                <a:gd name="T94" fmla="*/ 24 w 2129"/>
                <a:gd name="T95" fmla="*/ 1 h 6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29"/>
                <a:gd name="T145" fmla="*/ 0 h 639"/>
                <a:gd name="T146" fmla="*/ 2129 w 2129"/>
                <a:gd name="T147" fmla="*/ 639 h 6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29" h="639">
                  <a:moveTo>
                    <a:pt x="433" y="37"/>
                  </a:moveTo>
                  <a:lnTo>
                    <a:pt x="448" y="41"/>
                  </a:lnTo>
                  <a:lnTo>
                    <a:pt x="462" y="46"/>
                  </a:lnTo>
                  <a:lnTo>
                    <a:pt x="475" y="53"/>
                  </a:lnTo>
                  <a:lnTo>
                    <a:pt x="490" y="61"/>
                  </a:lnTo>
                  <a:lnTo>
                    <a:pt x="503" y="68"/>
                  </a:lnTo>
                  <a:lnTo>
                    <a:pt x="515" y="75"/>
                  </a:lnTo>
                  <a:lnTo>
                    <a:pt x="530" y="81"/>
                  </a:lnTo>
                  <a:lnTo>
                    <a:pt x="545" y="84"/>
                  </a:lnTo>
                  <a:lnTo>
                    <a:pt x="556" y="92"/>
                  </a:lnTo>
                  <a:lnTo>
                    <a:pt x="569" y="97"/>
                  </a:lnTo>
                  <a:lnTo>
                    <a:pt x="580" y="105"/>
                  </a:lnTo>
                  <a:lnTo>
                    <a:pt x="590" y="110"/>
                  </a:lnTo>
                  <a:lnTo>
                    <a:pt x="601" y="116"/>
                  </a:lnTo>
                  <a:lnTo>
                    <a:pt x="612" y="121"/>
                  </a:lnTo>
                  <a:lnTo>
                    <a:pt x="625" y="127"/>
                  </a:lnTo>
                  <a:lnTo>
                    <a:pt x="636" y="132"/>
                  </a:lnTo>
                  <a:lnTo>
                    <a:pt x="654" y="141"/>
                  </a:lnTo>
                  <a:lnTo>
                    <a:pt x="673" y="149"/>
                  </a:lnTo>
                  <a:lnTo>
                    <a:pt x="693" y="158"/>
                  </a:lnTo>
                  <a:lnTo>
                    <a:pt x="711" y="165"/>
                  </a:lnTo>
                  <a:lnTo>
                    <a:pt x="729" y="172"/>
                  </a:lnTo>
                  <a:lnTo>
                    <a:pt x="750" y="181"/>
                  </a:lnTo>
                  <a:lnTo>
                    <a:pt x="768" y="189"/>
                  </a:lnTo>
                  <a:lnTo>
                    <a:pt x="788" y="196"/>
                  </a:lnTo>
                  <a:lnTo>
                    <a:pt x="806" y="203"/>
                  </a:lnTo>
                  <a:lnTo>
                    <a:pt x="826" y="211"/>
                  </a:lnTo>
                  <a:lnTo>
                    <a:pt x="845" y="218"/>
                  </a:lnTo>
                  <a:lnTo>
                    <a:pt x="863" y="225"/>
                  </a:lnTo>
                  <a:lnTo>
                    <a:pt x="883" y="233"/>
                  </a:lnTo>
                  <a:lnTo>
                    <a:pt x="901" y="240"/>
                  </a:lnTo>
                  <a:lnTo>
                    <a:pt x="922" y="247"/>
                  </a:lnTo>
                  <a:lnTo>
                    <a:pt x="940" y="255"/>
                  </a:lnTo>
                  <a:lnTo>
                    <a:pt x="971" y="266"/>
                  </a:lnTo>
                  <a:lnTo>
                    <a:pt x="1002" y="275"/>
                  </a:lnTo>
                  <a:lnTo>
                    <a:pt x="1033" y="284"/>
                  </a:lnTo>
                  <a:lnTo>
                    <a:pt x="1066" y="293"/>
                  </a:lnTo>
                  <a:lnTo>
                    <a:pt x="1097" y="300"/>
                  </a:lnTo>
                  <a:lnTo>
                    <a:pt x="1130" y="308"/>
                  </a:lnTo>
                  <a:lnTo>
                    <a:pt x="1163" y="313"/>
                  </a:lnTo>
                  <a:lnTo>
                    <a:pt x="1196" y="320"/>
                  </a:lnTo>
                  <a:lnTo>
                    <a:pt x="1229" y="326"/>
                  </a:lnTo>
                  <a:lnTo>
                    <a:pt x="1262" y="330"/>
                  </a:lnTo>
                  <a:lnTo>
                    <a:pt x="1295" y="335"/>
                  </a:lnTo>
                  <a:lnTo>
                    <a:pt x="1328" y="339"/>
                  </a:lnTo>
                  <a:lnTo>
                    <a:pt x="1360" y="342"/>
                  </a:lnTo>
                  <a:lnTo>
                    <a:pt x="1395" y="346"/>
                  </a:lnTo>
                  <a:lnTo>
                    <a:pt x="1428" y="350"/>
                  </a:lnTo>
                  <a:lnTo>
                    <a:pt x="1461" y="353"/>
                  </a:lnTo>
                  <a:lnTo>
                    <a:pt x="1496" y="357"/>
                  </a:lnTo>
                  <a:lnTo>
                    <a:pt x="1529" y="361"/>
                  </a:lnTo>
                  <a:lnTo>
                    <a:pt x="1563" y="366"/>
                  </a:lnTo>
                  <a:lnTo>
                    <a:pt x="1598" y="370"/>
                  </a:lnTo>
                  <a:lnTo>
                    <a:pt x="1633" y="374"/>
                  </a:lnTo>
                  <a:lnTo>
                    <a:pt x="1668" y="377"/>
                  </a:lnTo>
                  <a:lnTo>
                    <a:pt x="1702" y="383"/>
                  </a:lnTo>
                  <a:lnTo>
                    <a:pt x="1735" y="388"/>
                  </a:lnTo>
                  <a:lnTo>
                    <a:pt x="1768" y="394"/>
                  </a:lnTo>
                  <a:lnTo>
                    <a:pt x="1799" y="401"/>
                  </a:lnTo>
                  <a:lnTo>
                    <a:pt x="1830" y="408"/>
                  </a:lnTo>
                  <a:lnTo>
                    <a:pt x="1862" y="417"/>
                  </a:lnTo>
                  <a:lnTo>
                    <a:pt x="1893" y="428"/>
                  </a:lnTo>
                  <a:lnTo>
                    <a:pt x="1922" y="439"/>
                  </a:lnTo>
                  <a:lnTo>
                    <a:pt x="1953" y="452"/>
                  </a:lnTo>
                  <a:lnTo>
                    <a:pt x="1982" y="467"/>
                  </a:lnTo>
                  <a:lnTo>
                    <a:pt x="2004" y="480"/>
                  </a:lnTo>
                  <a:lnTo>
                    <a:pt x="2024" y="494"/>
                  </a:lnTo>
                  <a:lnTo>
                    <a:pt x="2043" y="513"/>
                  </a:lnTo>
                  <a:lnTo>
                    <a:pt x="2059" y="529"/>
                  </a:lnTo>
                  <a:lnTo>
                    <a:pt x="2074" y="549"/>
                  </a:lnTo>
                  <a:lnTo>
                    <a:pt x="2088" y="569"/>
                  </a:lnTo>
                  <a:lnTo>
                    <a:pt x="2103" y="589"/>
                  </a:lnTo>
                  <a:lnTo>
                    <a:pt x="2118" y="609"/>
                  </a:lnTo>
                  <a:lnTo>
                    <a:pt x="2129" y="639"/>
                  </a:lnTo>
                  <a:lnTo>
                    <a:pt x="2083" y="628"/>
                  </a:lnTo>
                  <a:lnTo>
                    <a:pt x="2037" y="617"/>
                  </a:lnTo>
                  <a:lnTo>
                    <a:pt x="1991" y="604"/>
                  </a:lnTo>
                  <a:lnTo>
                    <a:pt x="1946" y="593"/>
                  </a:lnTo>
                  <a:lnTo>
                    <a:pt x="1900" y="580"/>
                  </a:lnTo>
                  <a:lnTo>
                    <a:pt x="1854" y="567"/>
                  </a:lnTo>
                  <a:lnTo>
                    <a:pt x="1809" y="555"/>
                  </a:lnTo>
                  <a:lnTo>
                    <a:pt x="1763" y="542"/>
                  </a:lnTo>
                  <a:lnTo>
                    <a:pt x="1719" y="529"/>
                  </a:lnTo>
                  <a:lnTo>
                    <a:pt x="1673" y="516"/>
                  </a:lnTo>
                  <a:lnTo>
                    <a:pt x="1627" y="503"/>
                  </a:lnTo>
                  <a:lnTo>
                    <a:pt x="1582" y="491"/>
                  </a:lnTo>
                  <a:lnTo>
                    <a:pt x="1538" y="476"/>
                  </a:lnTo>
                  <a:lnTo>
                    <a:pt x="1492" y="463"/>
                  </a:lnTo>
                  <a:lnTo>
                    <a:pt x="1446" y="450"/>
                  </a:lnTo>
                  <a:lnTo>
                    <a:pt x="1403" y="436"/>
                  </a:lnTo>
                  <a:lnTo>
                    <a:pt x="1357" y="423"/>
                  </a:lnTo>
                  <a:lnTo>
                    <a:pt x="1311" y="410"/>
                  </a:lnTo>
                  <a:lnTo>
                    <a:pt x="1267" y="395"/>
                  </a:lnTo>
                  <a:lnTo>
                    <a:pt x="1221" y="383"/>
                  </a:lnTo>
                  <a:lnTo>
                    <a:pt x="1176" y="370"/>
                  </a:lnTo>
                  <a:lnTo>
                    <a:pt x="1130" y="355"/>
                  </a:lnTo>
                  <a:lnTo>
                    <a:pt x="1086" y="342"/>
                  </a:lnTo>
                  <a:lnTo>
                    <a:pt x="1040" y="330"/>
                  </a:lnTo>
                  <a:lnTo>
                    <a:pt x="995" y="317"/>
                  </a:lnTo>
                  <a:lnTo>
                    <a:pt x="949" y="304"/>
                  </a:lnTo>
                  <a:lnTo>
                    <a:pt x="905" y="291"/>
                  </a:lnTo>
                  <a:lnTo>
                    <a:pt x="859" y="280"/>
                  </a:lnTo>
                  <a:lnTo>
                    <a:pt x="814" y="267"/>
                  </a:lnTo>
                  <a:lnTo>
                    <a:pt x="768" y="256"/>
                  </a:lnTo>
                  <a:lnTo>
                    <a:pt x="722" y="244"/>
                  </a:lnTo>
                  <a:lnTo>
                    <a:pt x="676" y="233"/>
                  </a:lnTo>
                  <a:lnTo>
                    <a:pt x="633" y="222"/>
                  </a:lnTo>
                  <a:lnTo>
                    <a:pt x="590" y="211"/>
                  </a:lnTo>
                  <a:lnTo>
                    <a:pt x="548" y="198"/>
                  </a:lnTo>
                  <a:lnTo>
                    <a:pt x="506" y="185"/>
                  </a:lnTo>
                  <a:lnTo>
                    <a:pt x="464" y="172"/>
                  </a:lnTo>
                  <a:lnTo>
                    <a:pt x="422" y="159"/>
                  </a:lnTo>
                  <a:lnTo>
                    <a:pt x="380" y="145"/>
                  </a:lnTo>
                  <a:lnTo>
                    <a:pt x="338" y="132"/>
                  </a:lnTo>
                  <a:lnTo>
                    <a:pt x="296" y="119"/>
                  </a:lnTo>
                  <a:lnTo>
                    <a:pt x="254" y="105"/>
                  </a:lnTo>
                  <a:lnTo>
                    <a:pt x="212" y="92"/>
                  </a:lnTo>
                  <a:lnTo>
                    <a:pt x="170" y="79"/>
                  </a:lnTo>
                  <a:lnTo>
                    <a:pt x="128" y="66"/>
                  </a:lnTo>
                  <a:lnTo>
                    <a:pt x="86" y="53"/>
                  </a:lnTo>
                  <a:lnTo>
                    <a:pt x="44" y="42"/>
                  </a:lnTo>
                  <a:lnTo>
                    <a:pt x="0" y="31"/>
                  </a:lnTo>
                  <a:lnTo>
                    <a:pt x="14" y="24"/>
                  </a:lnTo>
                  <a:lnTo>
                    <a:pt x="31" y="17"/>
                  </a:lnTo>
                  <a:lnTo>
                    <a:pt x="47" y="13"/>
                  </a:lnTo>
                  <a:lnTo>
                    <a:pt x="66" y="8"/>
                  </a:lnTo>
                  <a:lnTo>
                    <a:pt x="84" y="6"/>
                  </a:lnTo>
                  <a:lnTo>
                    <a:pt x="102" y="2"/>
                  </a:lnTo>
                  <a:lnTo>
                    <a:pt x="119" y="2"/>
                  </a:lnTo>
                  <a:lnTo>
                    <a:pt x="137" y="0"/>
                  </a:lnTo>
                  <a:lnTo>
                    <a:pt x="155" y="0"/>
                  </a:lnTo>
                  <a:lnTo>
                    <a:pt x="173" y="0"/>
                  </a:lnTo>
                  <a:lnTo>
                    <a:pt x="192" y="0"/>
                  </a:lnTo>
                  <a:lnTo>
                    <a:pt x="212" y="0"/>
                  </a:lnTo>
                  <a:lnTo>
                    <a:pt x="230" y="2"/>
                  </a:lnTo>
                  <a:lnTo>
                    <a:pt x="248" y="4"/>
                  </a:lnTo>
                  <a:lnTo>
                    <a:pt x="267" y="8"/>
                  </a:lnTo>
                  <a:lnTo>
                    <a:pt x="285" y="9"/>
                  </a:lnTo>
                  <a:lnTo>
                    <a:pt x="303" y="13"/>
                  </a:lnTo>
                  <a:lnTo>
                    <a:pt x="322" y="15"/>
                  </a:lnTo>
                  <a:lnTo>
                    <a:pt x="340" y="19"/>
                  </a:lnTo>
                  <a:lnTo>
                    <a:pt x="360" y="22"/>
                  </a:lnTo>
                  <a:lnTo>
                    <a:pt x="378" y="26"/>
                  </a:lnTo>
                  <a:lnTo>
                    <a:pt x="397" y="30"/>
                  </a:lnTo>
                  <a:lnTo>
                    <a:pt x="415" y="33"/>
                  </a:lnTo>
                  <a:lnTo>
                    <a:pt x="433" y="37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Freeform 9"/>
            <p:cNvSpPr>
              <a:spLocks noChangeAspect="1"/>
            </p:cNvSpPr>
            <p:nvPr/>
          </p:nvSpPr>
          <p:spPr bwMode="auto">
            <a:xfrm>
              <a:off x="592" y="1375"/>
              <a:ext cx="1300" cy="607"/>
            </a:xfrm>
            <a:custGeom>
              <a:avLst/>
              <a:gdLst>
                <a:gd name="T0" fmla="*/ 39 w 2599"/>
                <a:gd name="T1" fmla="*/ 3 h 1212"/>
                <a:gd name="T2" fmla="*/ 46 w 2599"/>
                <a:gd name="T3" fmla="*/ 7 h 1212"/>
                <a:gd name="T4" fmla="*/ 53 w 2599"/>
                <a:gd name="T5" fmla="*/ 11 h 1212"/>
                <a:gd name="T6" fmla="*/ 60 w 2599"/>
                <a:gd name="T7" fmla="*/ 15 h 1212"/>
                <a:gd name="T8" fmla="*/ 67 w 2599"/>
                <a:gd name="T9" fmla="*/ 18 h 1212"/>
                <a:gd name="T10" fmla="*/ 74 w 2599"/>
                <a:gd name="T11" fmla="*/ 21 h 1212"/>
                <a:gd name="T12" fmla="*/ 80 w 2599"/>
                <a:gd name="T13" fmla="*/ 23 h 1212"/>
                <a:gd name="T14" fmla="*/ 87 w 2599"/>
                <a:gd name="T15" fmla="*/ 25 h 1212"/>
                <a:gd name="T16" fmla="*/ 94 w 2599"/>
                <a:gd name="T17" fmla="*/ 26 h 1212"/>
                <a:gd name="T18" fmla="*/ 101 w 2599"/>
                <a:gd name="T19" fmla="*/ 27 h 1212"/>
                <a:gd name="T20" fmla="*/ 107 w 2599"/>
                <a:gd name="T21" fmla="*/ 28 h 1212"/>
                <a:gd name="T22" fmla="*/ 112 w 2599"/>
                <a:gd name="T23" fmla="*/ 29 h 1212"/>
                <a:gd name="T24" fmla="*/ 118 w 2599"/>
                <a:gd name="T25" fmla="*/ 29 h 1212"/>
                <a:gd name="T26" fmla="*/ 123 w 2599"/>
                <a:gd name="T27" fmla="*/ 30 h 1212"/>
                <a:gd name="T28" fmla="*/ 129 w 2599"/>
                <a:gd name="T29" fmla="*/ 30 h 1212"/>
                <a:gd name="T30" fmla="*/ 134 w 2599"/>
                <a:gd name="T31" fmla="*/ 31 h 1212"/>
                <a:gd name="T32" fmla="*/ 140 w 2599"/>
                <a:gd name="T33" fmla="*/ 32 h 1212"/>
                <a:gd name="T34" fmla="*/ 146 w 2599"/>
                <a:gd name="T35" fmla="*/ 33 h 1212"/>
                <a:gd name="T36" fmla="*/ 149 w 2599"/>
                <a:gd name="T37" fmla="*/ 34 h 1212"/>
                <a:gd name="T38" fmla="*/ 151 w 2599"/>
                <a:gd name="T39" fmla="*/ 34 h 1212"/>
                <a:gd name="T40" fmla="*/ 156 w 2599"/>
                <a:gd name="T41" fmla="*/ 37 h 1212"/>
                <a:gd name="T42" fmla="*/ 160 w 2599"/>
                <a:gd name="T43" fmla="*/ 41 h 1212"/>
                <a:gd name="T44" fmla="*/ 162 w 2599"/>
                <a:gd name="T45" fmla="*/ 51 h 1212"/>
                <a:gd name="T46" fmla="*/ 162 w 2599"/>
                <a:gd name="T47" fmla="*/ 60 h 1212"/>
                <a:gd name="T48" fmla="*/ 158 w 2599"/>
                <a:gd name="T49" fmla="*/ 66 h 1212"/>
                <a:gd name="T50" fmla="*/ 150 w 2599"/>
                <a:gd name="T51" fmla="*/ 71 h 1212"/>
                <a:gd name="T52" fmla="*/ 141 w 2599"/>
                <a:gd name="T53" fmla="*/ 74 h 1212"/>
                <a:gd name="T54" fmla="*/ 132 w 2599"/>
                <a:gd name="T55" fmla="*/ 76 h 1212"/>
                <a:gd name="T56" fmla="*/ 122 w 2599"/>
                <a:gd name="T57" fmla="*/ 76 h 1212"/>
                <a:gd name="T58" fmla="*/ 113 w 2599"/>
                <a:gd name="T59" fmla="*/ 76 h 1212"/>
                <a:gd name="T60" fmla="*/ 103 w 2599"/>
                <a:gd name="T61" fmla="*/ 76 h 1212"/>
                <a:gd name="T62" fmla="*/ 94 w 2599"/>
                <a:gd name="T63" fmla="*/ 76 h 1212"/>
                <a:gd name="T64" fmla="*/ 85 w 2599"/>
                <a:gd name="T65" fmla="*/ 75 h 1212"/>
                <a:gd name="T66" fmla="*/ 76 w 2599"/>
                <a:gd name="T67" fmla="*/ 73 h 1212"/>
                <a:gd name="T68" fmla="*/ 67 w 2599"/>
                <a:gd name="T69" fmla="*/ 71 h 1212"/>
                <a:gd name="T70" fmla="*/ 60 w 2599"/>
                <a:gd name="T71" fmla="*/ 69 h 1212"/>
                <a:gd name="T72" fmla="*/ 54 w 2599"/>
                <a:gd name="T73" fmla="*/ 67 h 1212"/>
                <a:gd name="T74" fmla="*/ 48 w 2599"/>
                <a:gd name="T75" fmla="*/ 65 h 1212"/>
                <a:gd name="T76" fmla="*/ 42 w 2599"/>
                <a:gd name="T77" fmla="*/ 62 h 1212"/>
                <a:gd name="T78" fmla="*/ 37 w 2599"/>
                <a:gd name="T79" fmla="*/ 60 h 1212"/>
                <a:gd name="T80" fmla="*/ 31 w 2599"/>
                <a:gd name="T81" fmla="*/ 57 h 1212"/>
                <a:gd name="T82" fmla="*/ 26 w 2599"/>
                <a:gd name="T83" fmla="*/ 53 h 1212"/>
                <a:gd name="T84" fmla="*/ 21 w 2599"/>
                <a:gd name="T85" fmla="*/ 50 h 1212"/>
                <a:gd name="T86" fmla="*/ 14 w 2599"/>
                <a:gd name="T87" fmla="*/ 45 h 1212"/>
                <a:gd name="T88" fmla="*/ 8 w 2599"/>
                <a:gd name="T89" fmla="*/ 39 h 1212"/>
                <a:gd name="T90" fmla="*/ 3 w 2599"/>
                <a:gd name="T91" fmla="*/ 33 h 1212"/>
                <a:gd name="T92" fmla="*/ 1 w 2599"/>
                <a:gd name="T93" fmla="*/ 25 h 1212"/>
                <a:gd name="T94" fmla="*/ 1 w 2599"/>
                <a:gd name="T95" fmla="*/ 16 h 1212"/>
                <a:gd name="T96" fmla="*/ 3 w 2599"/>
                <a:gd name="T97" fmla="*/ 13 h 1212"/>
                <a:gd name="T98" fmla="*/ 7 w 2599"/>
                <a:gd name="T99" fmla="*/ 9 h 1212"/>
                <a:gd name="T100" fmla="*/ 13 w 2599"/>
                <a:gd name="T101" fmla="*/ 5 h 1212"/>
                <a:gd name="T102" fmla="*/ 20 w 2599"/>
                <a:gd name="T103" fmla="*/ 2 h 1212"/>
                <a:gd name="T104" fmla="*/ 27 w 2599"/>
                <a:gd name="T105" fmla="*/ 1 h 1212"/>
                <a:gd name="T106" fmla="*/ 31 w 2599"/>
                <a:gd name="T107" fmla="*/ 1 h 1212"/>
                <a:gd name="T108" fmla="*/ 32 w 2599"/>
                <a:gd name="T109" fmla="*/ 1 h 121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99"/>
                <a:gd name="T166" fmla="*/ 0 h 1212"/>
                <a:gd name="T167" fmla="*/ 2599 w 2599"/>
                <a:gd name="T168" fmla="*/ 1212 h 121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99" h="1212">
                  <a:moveTo>
                    <a:pt x="520" y="11"/>
                  </a:moveTo>
                  <a:lnTo>
                    <a:pt x="551" y="20"/>
                  </a:lnTo>
                  <a:lnTo>
                    <a:pt x="582" y="29"/>
                  </a:lnTo>
                  <a:lnTo>
                    <a:pt x="613" y="42"/>
                  </a:lnTo>
                  <a:lnTo>
                    <a:pt x="642" y="54"/>
                  </a:lnTo>
                  <a:lnTo>
                    <a:pt x="672" y="67"/>
                  </a:lnTo>
                  <a:lnTo>
                    <a:pt x="701" y="82"/>
                  </a:lnTo>
                  <a:lnTo>
                    <a:pt x="728" y="98"/>
                  </a:lnTo>
                  <a:lnTo>
                    <a:pt x="758" y="113"/>
                  </a:lnTo>
                  <a:lnTo>
                    <a:pt x="785" y="129"/>
                  </a:lnTo>
                  <a:lnTo>
                    <a:pt x="812" y="146"/>
                  </a:lnTo>
                  <a:lnTo>
                    <a:pt x="840" y="162"/>
                  </a:lnTo>
                  <a:lnTo>
                    <a:pt x="869" y="179"/>
                  </a:lnTo>
                  <a:lnTo>
                    <a:pt x="897" y="195"/>
                  </a:lnTo>
                  <a:lnTo>
                    <a:pt x="926" y="210"/>
                  </a:lnTo>
                  <a:lnTo>
                    <a:pt x="955" y="225"/>
                  </a:lnTo>
                  <a:lnTo>
                    <a:pt x="984" y="239"/>
                  </a:lnTo>
                  <a:lnTo>
                    <a:pt x="1010" y="252"/>
                  </a:lnTo>
                  <a:lnTo>
                    <a:pt x="1037" y="263"/>
                  </a:lnTo>
                  <a:lnTo>
                    <a:pt x="1063" y="276"/>
                  </a:lnTo>
                  <a:lnTo>
                    <a:pt x="1090" y="289"/>
                  </a:lnTo>
                  <a:lnTo>
                    <a:pt x="1116" y="300"/>
                  </a:lnTo>
                  <a:lnTo>
                    <a:pt x="1143" y="311"/>
                  </a:lnTo>
                  <a:lnTo>
                    <a:pt x="1171" y="321"/>
                  </a:lnTo>
                  <a:lnTo>
                    <a:pt x="1198" y="332"/>
                  </a:lnTo>
                  <a:lnTo>
                    <a:pt x="1224" y="342"/>
                  </a:lnTo>
                  <a:lnTo>
                    <a:pt x="1251" y="351"/>
                  </a:lnTo>
                  <a:lnTo>
                    <a:pt x="1277" y="360"/>
                  </a:lnTo>
                  <a:lnTo>
                    <a:pt x="1304" y="369"/>
                  </a:lnTo>
                  <a:lnTo>
                    <a:pt x="1330" y="376"/>
                  </a:lnTo>
                  <a:lnTo>
                    <a:pt x="1357" y="384"/>
                  </a:lnTo>
                  <a:lnTo>
                    <a:pt x="1385" y="389"/>
                  </a:lnTo>
                  <a:lnTo>
                    <a:pt x="1412" y="396"/>
                  </a:lnTo>
                  <a:lnTo>
                    <a:pt x="1438" y="402"/>
                  </a:lnTo>
                  <a:lnTo>
                    <a:pt x="1467" y="407"/>
                  </a:lnTo>
                  <a:lnTo>
                    <a:pt x="1495" y="413"/>
                  </a:lnTo>
                  <a:lnTo>
                    <a:pt x="1522" y="417"/>
                  </a:lnTo>
                  <a:lnTo>
                    <a:pt x="1549" y="422"/>
                  </a:lnTo>
                  <a:lnTo>
                    <a:pt x="1579" y="426"/>
                  </a:lnTo>
                  <a:lnTo>
                    <a:pt x="1606" y="428"/>
                  </a:lnTo>
                  <a:lnTo>
                    <a:pt x="1635" y="431"/>
                  </a:lnTo>
                  <a:lnTo>
                    <a:pt x="1657" y="433"/>
                  </a:lnTo>
                  <a:lnTo>
                    <a:pt x="1677" y="437"/>
                  </a:lnTo>
                  <a:lnTo>
                    <a:pt x="1699" y="439"/>
                  </a:lnTo>
                  <a:lnTo>
                    <a:pt x="1721" y="442"/>
                  </a:lnTo>
                  <a:lnTo>
                    <a:pt x="1743" y="444"/>
                  </a:lnTo>
                  <a:lnTo>
                    <a:pt x="1765" y="448"/>
                  </a:lnTo>
                  <a:lnTo>
                    <a:pt x="1787" y="451"/>
                  </a:lnTo>
                  <a:lnTo>
                    <a:pt x="1809" y="453"/>
                  </a:lnTo>
                  <a:lnTo>
                    <a:pt x="1829" y="457"/>
                  </a:lnTo>
                  <a:lnTo>
                    <a:pt x="1851" y="459"/>
                  </a:lnTo>
                  <a:lnTo>
                    <a:pt x="1873" y="462"/>
                  </a:lnTo>
                  <a:lnTo>
                    <a:pt x="1895" y="464"/>
                  </a:lnTo>
                  <a:lnTo>
                    <a:pt x="1917" y="468"/>
                  </a:lnTo>
                  <a:lnTo>
                    <a:pt x="1939" y="470"/>
                  </a:lnTo>
                  <a:lnTo>
                    <a:pt x="1959" y="471"/>
                  </a:lnTo>
                  <a:lnTo>
                    <a:pt x="1981" y="473"/>
                  </a:lnTo>
                  <a:lnTo>
                    <a:pt x="2003" y="475"/>
                  </a:lnTo>
                  <a:lnTo>
                    <a:pt x="2027" y="477"/>
                  </a:lnTo>
                  <a:lnTo>
                    <a:pt x="2051" y="479"/>
                  </a:lnTo>
                  <a:lnTo>
                    <a:pt x="2072" y="481"/>
                  </a:lnTo>
                  <a:lnTo>
                    <a:pt x="2096" y="482"/>
                  </a:lnTo>
                  <a:lnTo>
                    <a:pt x="2120" y="484"/>
                  </a:lnTo>
                  <a:lnTo>
                    <a:pt x="2142" y="488"/>
                  </a:lnTo>
                  <a:lnTo>
                    <a:pt x="2166" y="490"/>
                  </a:lnTo>
                  <a:lnTo>
                    <a:pt x="2190" y="493"/>
                  </a:lnTo>
                  <a:lnTo>
                    <a:pt x="2211" y="495"/>
                  </a:lnTo>
                  <a:lnTo>
                    <a:pt x="2235" y="499"/>
                  </a:lnTo>
                  <a:lnTo>
                    <a:pt x="2257" y="503"/>
                  </a:lnTo>
                  <a:lnTo>
                    <a:pt x="2279" y="508"/>
                  </a:lnTo>
                  <a:lnTo>
                    <a:pt x="2301" y="512"/>
                  </a:lnTo>
                  <a:lnTo>
                    <a:pt x="2323" y="517"/>
                  </a:lnTo>
                  <a:lnTo>
                    <a:pt x="2345" y="523"/>
                  </a:lnTo>
                  <a:lnTo>
                    <a:pt x="2354" y="526"/>
                  </a:lnTo>
                  <a:lnTo>
                    <a:pt x="2363" y="528"/>
                  </a:lnTo>
                  <a:lnTo>
                    <a:pt x="2372" y="532"/>
                  </a:lnTo>
                  <a:lnTo>
                    <a:pt x="2382" y="534"/>
                  </a:lnTo>
                  <a:lnTo>
                    <a:pt x="2391" y="537"/>
                  </a:lnTo>
                  <a:lnTo>
                    <a:pt x="2400" y="539"/>
                  </a:lnTo>
                  <a:lnTo>
                    <a:pt x="2409" y="543"/>
                  </a:lnTo>
                  <a:lnTo>
                    <a:pt x="2418" y="546"/>
                  </a:lnTo>
                  <a:lnTo>
                    <a:pt x="2440" y="557"/>
                  </a:lnTo>
                  <a:lnTo>
                    <a:pt x="2462" y="570"/>
                  </a:lnTo>
                  <a:lnTo>
                    <a:pt x="2482" y="583"/>
                  </a:lnTo>
                  <a:lnTo>
                    <a:pt x="2502" y="600"/>
                  </a:lnTo>
                  <a:lnTo>
                    <a:pt x="2519" y="616"/>
                  </a:lnTo>
                  <a:lnTo>
                    <a:pt x="2533" y="634"/>
                  </a:lnTo>
                  <a:lnTo>
                    <a:pt x="2546" y="654"/>
                  </a:lnTo>
                  <a:lnTo>
                    <a:pt x="2557" y="676"/>
                  </a:lnTo>
                  <a:lnTo>
                    <a:pt x="2572" y="722"/>
                  </a:lnTo>
                  <a:lnTo>
                    <a:pt x="2583" y="770"/>
                  </a:lnTo>
                  <a:lnTo>
                    <a:pt x="2592" y="815"/>
                  </a:lnTo>
                  <a:lnTo>
                    <a:pt x="2599" y="863"/>
                  </a:lnTo>
                  <a:lnTo>
                    <a:pt x="2594" y="892"/>
                  </a:lnTo>
                  <a:lnTo>
                    <a:pt x="2586" y="921"/>
                  </a:lnTo>
                  <a:lnTo>
                    <a:pt x="2577" y="951"/>
                  </a:lnTo>
                  <a:lnTo>
                    <a:pt x="2566" y="978"/>
                  </a:lnTo>
                  <a:lnTo>
                    <a:pt x="2552" y="1004"/>
                  </a:lnTo>
                  <a:lnTo>
                    <a:pt x="2535" y="1029"/>
                  </a:lnTo>
                  <a:lnTo>
                    <a:pt x="2513" y="1053"/>
                  </a:lnTo>
                  <a:lnTo>
                    <a:pt x="2489" y="1073"/>
                  </a:lnTo>
                  <a:lnTo>
                    <a:pt x="2458" y="1095"/>
                  </a:lnTo>
                  <a:lnTo>
                    <a:pt x="2425" y="1114"/>
                  </a:lnTo>
                  <a:lnTo>
                    <a:pt x="2391" y="1130"/>
                  </a:lnTo>
                  <a:lnTo>
                    <a:pt x="2356" y="1145"/>
                  </a:lnTo>
                  <a:lnTo>
                    <a:pt x="2319" y="1156"/>
                  </a:lnTo>
                  <a:lnTo>
                    <a:pt x="2283" y="1167"/>
                  </a:lnTo>
                  <a:lnTo>
                    <a:pt x="2246" y="1178"/>
                  </a:lnTo>
                  <a:lnTo>
                    <a:pt x="2210" y="1187"/>
                  </a:lnTo>
                  <a:lnTo>
                    <a:pt x="2173" y="1196"/>
                  </a:lnTo>
                  <a:lnTo>
                    <a:pt x="2136" y="1201"/>
                  </a:lnTo>
                  <a:lnTo>
                    <a:pt x="2100" y="1207"/>
                  </a:lnTo>
                  <a:lnTo>
                    <a:pt x="2063" y="1209"/>
                  </a:lnTo>
                  <a:lnTo>
                    <a:pt x="2025" y="1210"/>
                  </a:lnTo>
                  <a:lnTo>
                    <a:pt x="1988" y="1212"/>
                  </a:lnTo>
                  <a:lnTo>
                    <a:pt x="1950" y="1212"/>
                  </a:lnTo>
                  <a:lnTo>
                    <a:pt x="1912" y="1210"/>
                  </a:lnTo>
                  <a:lnTo>
                    <a:pt x="1873" y="1209"/>
                  </a:lnTo>
                  <a:lnTo>
                    <a:pt x="1835" y="1209"/>
                  </a:lnTo>
                  <a:lnTo>
                    <a:pt x="1798" y="1207"/>
                  </a:lnTo>
                  <a:lnTo>
                    <a:pt x="1760" y="1205"/>
                  </a:lnTo>
                  <a:lnTo>
                    <a:pt x="1721" y="1203"/>
                  </a:lnTo>
                  <a:lnTo>
                    <a:pt x="1685" y="1203"/>
                  </a:lnTo>
                  <a:lnTo>
                    <a:pt x="1646" y="1203"/>
                  </a:lnTo>
                  <a:lnTo>
                    <a:pt x="1610" y="1203"/>
                  </a:lnTo>
                  <a:lnTo>
                    <a:pt x="1571" y="1203"/>
                  </a:lnTo>
                  <a:lnTo>
                    <a:pt x="1535" y="1203"/>
                  </a:lnTo>
                  <a:lnTo>
                    <a:pt x="1496" y="1201"/>
                  </a:lnTo>
                  <a:lnTo>
                    <a:pt x="1460" y="1200"/>
                  </a:lnTo>
                  <a:lnTo>
                    <a:pt x="1423" y="1196"/>
                  </a:lnTo>
                  <a:lnTo>
                    <a:pt x="1387" y="1190"/>
                  </a:lnTo>
                  <a:lnTo>
                    <a:pt x="1350" y="1185"/>
                  </a:lnTo>
                  <a:lnTo>
                    <a:pt x="1313" y="1179"/>
                  </a:lnTo>
                  <a:lnTo>
                    <a:pt x="1277" y="1172"/>
                  </a:lnTo>
                  <a:lnTo>
                    <a:pt x="1242" y="1165"/>
                  </a:lnTo>
                  <a:lnTo>
                    <a:pt x="1206" y="1157"/>
                  </a:lnTo>
                  <a:lnTo>
                    <a:pt x="1171" y="1150"/>
                  </a:lnTo>
                  <a:lnTo>
                    <a:pt x="1134" y="1141"/>
                  </a:lnTo>
                  <a:lnTo>
                    <a:pt x="1100" y="1132"/>
                  </a:lnTo>
                  <a:lnTo>
                    <a:pt x="1063" y="1123"/>
                  </a:lnTo>
                  <a:lnTo>
                    <a:pt x="1028" y="1114"/>
                  </a:lnTo>
                  <a:lnTo>
                    <a:pt x="1004" y="1108"/>
                  </a:lnTo>
                  <a:lnTo>
                    <a:pt x="979" y="1101"/>
                  </a:lnTo>
                  <a:lnTo>
                    <a:pt x="955" y="1093"/>
                  </a:lnTo>
                  <a:lnTo>
                    <a:pt x="931" y="1086"/>
                  </a:lnTo>
                  <a:lnTo>
                    <a:pt x="906" y="1079"/>
                  </a:lnTo>
                  <a:lnTo>
                    <a:pt x="882" y="1070"/>
                  </a:lnTo>
                  <a:lnTo>
                    <a:pt x="858" y="1062"/>
                  </a:lnTo>
                  <a:lnTo>
                    <a:pt x="834" y="1053"/>
                  </a:lnTo>
                  <a:lnTo>
                    <a:pt x="811" y="1044"/>
                  </a:lnTo>
                  <a:lnTo>
                    <a:pt x="787" y="1035"/>
                  </a:lnTo>
                  <a:lnTo>
                    <a:pt x="763" y="1026"/>
                  </a:lnTo>
                  <a:lnTo>
                    <a:pt x="741" y="1017"/>
                  </a:lnTo>
                  <a:lnTo>
                    <a:pt x="717" y="1007"/>
                  </a:lnTo>
                  <a:lnTo>
                    <a:pt x="694" y="998"/>
                  </a:lnTo>
                  <a:lnTo>
                    <a:pt x="672" y="987"/>
                  </a:lnTo>
                  <a:lnTo>
                    <a:pt x="648" y="978"/>
                  </a:lnTo>
                  <a:lnTo>
                    <a:pt x="624" y="969"/>
                  </a:lnTo>
                  <a:lnTo>
                    <a:pt x="602" y="958"/>
                  </a:lnTo>
                  <a:lnTo>
                    <a:pt x="578" y="947"/>
                  </a:lnTo>
                  <a:lnTo>
                    <a:pt x="556" y="934"/>
                  </a:lnTo>
                  <a:lnTo>
                    <a:pt x="534" y="921"/>
                  </a:lnTo>
                  <a:lnTo>
                    <a:pt x="512" y="909"/>
                  </a:lnTo>
                  <a:lnTo>
                    <a:pt x="492" y="896"/>
                  </a:lnTo>
                  <a:lnTo>
                    <a:pt x="470" y="883"/>
                  </a:lnTo>
                  <a:lnTo>
                    <a:pt x="450" y="868"/>
                  </a:lnTo>
                  <a:lnTo>
                    <a:pt x="428" y="856"/>
                  </a:lnTo>
                  <a:lnTo>
                    <a:pt x="408" y="841"/>
                  </a:lnTo>
                  <a:lnTo>
                    <a:pt x="386" y="828"/>
                  </a:lnTo>
                  <a:lnTo>
                    <a:pt x="364" y="814"/>
                  </a:lnTo>
                  <a:lnTo>
                    <a:pt x="344" y="801"/>
                  </a:lnTo>
                  <a:lnTo>
                    <a:pt x="322" y="786"/>
                  </a:lnTo>
                  <a:lnTo>
                    <a:pt x="300" y="773"/>
                  </a:lnTo>
                  <a:lnTo>
                    <a:pt x="273" y="755"/>
                  </a:lnTo>
                  <a:lnTo>
                    <a:pt x="245" y="737"/>
                  </a:lnTo>
                  <a:lnTo>
                    <a:pt x="218" y="717"/>
                  </a:lnTo>
                  <a:lnTo>
                    <a:pt x="192" y="695"/>
                  </a:lnTo>
                  <a:lnTo>
                    <a:pt x="167" y="673"/>
                  </a:lnTo>
                  <a:lnTo>
                    <a:pt x="143" y="649"/>
                  </a:lnTo>
                  <a:lnTo>
                    <a:pt x="121" y="623"/>
                  </a:lnTo>
                  <a:lnTo>
                    <a:pt x="99" y="598"/>
                  </a:lnTo>
                  <a:lnTo>
                    <a:pt x="79" y="570"/>
                  </a:lnTo>
                  <a:lnTo>
                    <a:pt x="61" y="543"/>
                  </a:lnTo>
                  <a:lnTo>
                    <a:pt x="46" y="514"/>
                  </a:lnTo>
                  <a:lnTo>
                    <a:pt x="31" y="484"/>
                  </a:lnTo>
                  <a:lnTo>
                    <a:pt x="20" y="453"/>
                  </a:lnTo>
                  <a:lnTo>
                    <a:pt x="11" y="422"/>
                  </a:lnTo>
                  <a:lnTo>
                    <a:pt x="4" y="391"/>
                  </a:lnTo>
                  <a:lnTo>
                    <a:pt x="0" y="358"/>
                  </a:lnTo>
                  <a:lnTo>
                    <a:pt x="8" y="321"/>
                  </a:lnTo>
                  <a:lnTo>
                    <a:pt x="11" y="285"/>
                  </a:lnTo>
                  <a:lnTo>
                    <a:pt x="15" y="250"/>
                  </a:lnTo>
                  <a:lnTo>
                    <a:pt x="31" y="217"/>
                  </a:lnTo>
                  <a:lnTo>
                    <a:pt x="30" y="212"/>
                  </a:lnTo>
                  <a:lnTo>
                    <a:pt x="33" y="210"/>
                  </a:lnTo>
                  <a:lnTo>
                    <a:pt x="37" y="208"/>
                  </a:lnTo>
                  <a:lnTo>
                    <a:pt x="39" y="204"/>
                  </a:lnTo>
                  <a:lnTo>
                    <a:pt x="59" y="181"/>
                  </a:lnTo>
                  <a:lnTo>
                    <a:pt x="81" y="159"/>
                  </a:lnTo>
                  <a:lnTo>
                    <a:pt x="103" y="137"/>
                  </a:lnTo>
                  <a:lnTo>
                    <a:pt x="127" y="117"/>
                  </a:lnTo>
                  <a:lnTo>
                    <a:pt x="150" y="98"/>
                  </a:lnTo>
                  <a:lnTo>
                    <a:pt x="176" y="82"/>
                  </a:lnTo>
                  <a:lnTo>
                    <a:pt x="202" y="67"/>
                  </a:lnTo>
                  <a:lnTo>
                    <a:pt x="229" y="53"/>
                  </a:lnTo>
                  <a:lnTo>
                    <a:pt x="255" y="42"/>
                  </a:lnTo>
                  <a:lnTo>
                    <a:pt x="284" y="31"/>
                  </a:lnTo>
                  <a:lnTo>
                    <a:pt x="311" y="21"/>
                  </a:lnTo>
                  <a:lnTo>
                    <a:pt x="341" y="14"/>
                  </a:lnTo>
                  <a:lnTo>
                    <a:pt x="370" y="9"/>
                  </a:lnTo>
                  <a:lnTo>
                    <a:pt x="401" y="3"/>
                  </a:lnTo>
                  <a:lnTo>
                    <a:pt x="432" y="1"/>
                  </a:lnTo>
                  <a:lnTo>
                    <a:pt x="463" y="0"/>
                  </a:lnTo>
                  <a:lnTo>
                    <a:pt x="470" y="1"/>
                  </a:lnTo>
                  <a:lnTo>
                    <a:pt x="478" y="3"/>
                  </a:lnTo>
                  <a:lnTo>
                    <a:pt x="485" y="5"/>
                  </a:lnTo>
                  <a:lnTo>
                    <a:pt x="492" y="7"/>
                  </a:lnTo>
                  <a:lnTo>
                    <a:pt x="498" y="7"/>
                  </a:lnTo>
                  <a:lnTo>
                    <a:pt x="505" y="9"/>
                  </a:lnTo>
                  <a:lnTo>
                    <a:pt x="512" y="9"/>
                  </a:lnTo>
                  <a:lnTo>
                    <a:pt x="520" y="11"/>
                  </a:lnTo>
                  <a:close/>
                </a:path>
              </a:pathLst>
            </a:custGeom>
            <a:solidFill>
              <a:srgbClr val="FFB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1818" name="Text Box 10"/>
          <p:cNvSpPr txBox="1">
            <a:spLocks noChangeArrowheads="1"/>
          </p:cNvSpPr>
          <p:nvPr/>
        </p:nvSpPr>
        <p:spPr bwMode="auto">
          <a:xfrm>
            <a:off x="3530600" y="3505200"/>
            <a:ext cx="591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latin typeface="Comic Sans MS" pitchFamily="66" charset="0"/>
              </a:rPr>
              <a:t>Then one was found!</a:t>
            </a:r>
          </a:p>
        </p:txBody>
      </p:sp>
      <p:sp>
        <p:nvSpPr>
          <p:cNvPr id="631819" name="Text Box 11"/>
          <p:cNvSpPr txBox="1">
            <a:spLocks noChangeArrowheads="1"/>
          </p:cNvSpPr>
          <p:nvPr/>
        </p:nvSpPr>
        <p:spPr bwMode="auto">
          <a:xfrm>
            <a:off x="3505200" y="4419600"/>
            <a:ext cx="591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en-US">
                <a:latin typeface="Comic Sans MS" pitchFamily="66" charset="0"/>
              </a:rPr>
              <a:t>Theoretical Computer Science</a:t>
            </a:r>
          </a:p>
          <a:p>
            <a:pPr algn="l">
              <a:spcBef>
                <a:spcPct val="0"/>
              </a:spcBef>
            </a:pPr>
            <a:r>
              <a:rPr lang="en-US" altLang="en-US">
                <a:latin typeface="Comic Sans MS" pitchFamily="66" charset="0"/>
              </a:rPr>
              <a:t>finds new algorithms every day.</a:t>
            </a: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76200" y="4221163"/>
            <a:ext cx="3449638" cy="1341437"/>
            <a:chOff x="1879" y="1152"/>
            <a:chExt cx="2173" cy="845"/>
          </a:xfrm>
        </p:grpSpPr>
        <p:sp>
          <p:nvSpPr>
            <p:cNvPr id="35849" name="Text Box 13"/>
            <p:cNvSpPr txBox="1">
              <a:spLocks noChangeArrowheads="1"/>
            </p:cNvSpPr>
            <p:nvPr/>
          </p:nvSpPr>
          <p:spPr bwMode="auto">
            <a:xfrm>
              <a:off x="2573" y="1379"/>
              <a:ext cx="147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200">
                  <a:latin typeface="Comic Sans MS" pitchFamily="66" charset="0"/>
                </a:rPr>
                <a:t>3x</a:t>
              </a:r>
              <a:r>
                <a:rPr lang="en-US" altLang="en-US" sz="1200" baseline="-25000">
                  <a:latin typeface="Comic Sans MS" pitchFamily="66" charset="0"/>
                </a:rPr>
                <a:t>1</a:t>
              </a:r>
              <a:r>
                <a:rPr lang="en-US" altLang="en-US" sz="1200">
                  <a:latin typeface="Comic Sans MS" pitchFamily="66" charset="0"/>
                </a:rPr>
                <a:t> + 4x</a:t>
              </a:r>
              <a:r>
                <a:rPr lang="en-US" altLang="en-US" sz="1200" baseline="-25000">
                  <a:latin typeface="Comic Sans MS" pitchFamily="66" charset="0"/>
                </a:rPr>
                <a:t>2</a:t>
              </a:r>
              <a:r>
                <a:rPr lang="en-US" altLang="en-US" sz="1200">
                  <a:latin typeface="Comic Sans MS" pitchFamily="66" charset="0"/>
                </a:rPr>
                <a:t> – 7x</a:t>
              </a:r>
              <a:r>
                <a:rPr lang="en-US" altLang="en-US" sz="1200" baseline="-25000">
                  <a:latin typeface="Comic Sans MS" pitchFamily="66" charset="0"/>
                </a:rPr>
                <a:t>3</a:t>
              </a:r>
              <a:r>
                <a:rPr lang="en-US" altLang="en-US" sz="1200">
                  <a:latin typeface="Comic Sans MS" pitchFamily="66" charset="0"/>
                </a:rPr>
                <a:t> + 8x</a:t>
              </a:r>
              <a:r>
                <a:rPr lang="en-US" altLang="en-US" sz="1200" baseline="-25000">
                  <a:latin typeface="Comic Sans MS" pitchFamily="66" charset="0"/>
                </a:rPr>
                <a:t>4</a:t>
              </a:r>
              <a:r>
                <a:rPr lang="en-US" altLang="en-US" sz="1200">
                  <a:latin typeface="Comic Sans MS" pitchFamily="66" charset="0"/>
                </a:rPr>
                <a:t> </a:t>
              </a:r>
              <a:r>
                <a:rPr lang="en-US" altLang="en-US" sz="1200">
                  <a:latin typeface="Symbol" pitchFamily="18" charset="2"/>
                </a:rPr>
                <a:t>³</a:t>
              </a:r>
              <a:r>
                <a:rPr lang="en-US" altLang="en-US" sz="1200">
                  <a:latin typeface="Comic Sans MS" pitchFamily="66" charset="0"/>
                </a:rPr>
                <a:t> 12</a:t>
              </a:r>
            </a:p>
          </p:txBody>
        </p:sp>
        <p:sp>
          <p:nvSpPr>
            <p:cNvPr id="35850" name="Text Box 14"/>
            <p:cNvSpPr txBox="1">
              <a:spLocks noChangeArrowheads="1"/>
            </p:cNvSpPr>
            <p:nvPr/>
          </p:nvSpPr>
          <p:spPr bwMode="auto">
            <a:xfrm>
              <a:off x="2567" y="1536"/>
              <a:ext cx="14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200">
                  <a:latin typeface="Comic Sans MS" pitchFamily="66" charset="0"/>
                </a:rPr>
                <a:t>2x</a:t>
              </a:r>
              <a:r>
                <a:rPr lang="en-US" altLang="en-US" sz="1200" baseline="-25000">
                  <a:latin typeface="Comic Sans MS" pitchFamily="66" charset="0"/>
                </a:rPr>
                <a:t>1</a:t>
              </a:r>
              <a:r>
                <a:rPr lang="en-US" altLang="en-US" sz="1200">
                  <a:latin typeface="Comic Sans MS" pitchFamily="66" charset="0"/>
                </a:rPr>
                <a:t> - 8x</a:t>
              </a:r>
              <a:r>
                <a:rPr lang="en-US" altLang="en-US" sz="1200" baseline="-25000">
                  <a:latin typeface="Comic Sans MS" pitchFamily="66" charset="0"/>
                </a:rPr>
                <a:t>2</a:t>
              </a:r>
              <a:r>
                <a:rPr lang="en-US" altLang="en-US" sz="1200">
                  <a:latin typeface="Comic Sans MS" pitchFamily="66" charset="0"/>
                </a:rPr>
                <a:t> + 4x</a:t>
              </a:r>
              <a:r>
                <a:rPr lang="en-US" altLang="en-US" sz="1200" baseline="-25000">
                  <a:latin typeface="Comic Sans MS" pitchFamily="66" charset="0"/>
                </a:rPr>
                <a:t>3</a:t>
              </a:r>
              <a:r>
                <a:rPr lang="en-US" altLang="en-US" sz="1200">
                  <a:latin typeface="Comic Sans MS" pitchFamily="66" charset="0"/>
                </a:rPr>
                <a:t> - 3x</a:t>
              </a:r>
              <a:r>
                <a:rPr lang="en-US" altLang="en-US" sz="1200" baseline="-25000">
                  <a:latin typeface="Comic Sans MS" pitchFamily="66" charset="0"/>
                </a:rPr>
                <a:t>4</a:t>
              </a:r>
              <a:r>
                <a:rPr lang="en-US" altLang="en-US" sz="1200">
                  <a:latin typeface="Comic Sans MS" pitchFamily="66" charset="0"/>
                </a:rPr>
                <a:t> </a:t>
              </a:r>
              <a:r>
                <a:rPr lang="en-US" altLang="en-US" sz="1200">
                  <a:latin typeface="Symbol" pitchFamily="18" charset="2"/>
                </a:rPr>
                <a:t>³</a:t>
              </a:r>
              <a:r>
                <a:rPr lang="en-US" altLang="en-US" sz="1200">
                  <a:latin typeface="Comic Sans MS" pitchFamily="66" charset="0"/>
                </a:rPr>
                <a:t> 24</a:t>
              </a:r>
            </a:p>
          </p:txBody>
        </p:sp>
        <p:sp>
          <p:nvSpPr>
            <p:cNvPr id="35851" name="Text Box 15"/>
            <p:cNvSpPr txBox="1">
              <a:spLocks noChangeArrowheads="1"/>
            </p:cNvSpPr>
            <p:nvPr/>
          </p:nvSpPr>
          <p:spPr bwMode="auto">
            <a:xfrm>
              <a:off x="2503" y="1699"/>
              <a:ext cx="152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200">
                  <a:latin typeface="Comic Sans MS" pitchFamily="66" charset="0"/>
                </a:rPr>
                <a:t>-8x</a:t>
              </a:r>
              <a:r>
                <a:rPr lang="en-US" altLang="en-US" sz="1200" baseline="-25000">
                  <a:latin typeface="Comic Sans MS" pitchFamily="66" charset="0"/>
                </a:rPr>
                <a:t>1</a:t>
              </a:r>
              <a:r>
                <a:rPr lang="en-US" altLang="en-US" sz="1200">
                  <a:latin typeface="Comic Sans MS" pitchFamily="66" charset="0"/>
                </a:rPr>
                <a:t> + 2x</a:t>
              </a:r>
              <a:r>
                <a:rPr lang="en-US" altLang="en-US" sz="1200" baseline="-25000">
                  <a:latin typeface="Comic Sans MS" pitchFamily="66" charset="0"/>
                </a:rPr>
                <a:t>2</a:t>
              </a:r>
              <a:r>
                <a:rPr lang="en-US" altLang="en-US" sz="1200">
                  <a:latin typeface="Comic Sans MS" pitchFamily="66" charset="0"/>
                </a:rPr>
                <a:t> – 3x</a:t>
              </a:r>
              <a:r>
                <a:rPr lang="en-US" altLang="en-US" sz="1200" baseline="-25000">
                  <a:latin typeface="Comic Sans MS" pitchFamily="66" charset="0"/>
                </a:rPr>
                <a:t>3</a:t>
              </a:r>
              <a:r>
                <a:rPr lang="en-US" altLang="en-US" sz="1200">
                  <a:latin typeface="Comic Sans MS" pitchFamily="66" charset="0"/>
                </a:rPr>
                <a:t> - 9x</a:t>
              </a:r>
              <a:r>
                <a:rPr lang="en-US" altLang="en-US" sz="1200" baseline="-25000">
                  <a:latin typeface="Comic Sans MS" pitchFamily="66" charset="0"/>
                </a:rPr>
                <a:t>4</a:t>
              </a:r>
              <a:r>
                <a:rPr lang="en-US" altLang="en-US" sz="1200">
                  <a:latin typeface="Comic Sans MS" pitchFamily="66" charset="0"/>
                </a:rPr>
                <a:t> </a:t>
              </a:r>
              <a:r>
                <a:rPr lang="en-US" altLang="en-US" sz="1200">
                  <a:latin typeface="Symbol" pitchFamily="18" charset="2"/>
                </a:rPr>
                <a:t>³</a:t>
              </a:r>
              <a:r>
                <a:rPr lang="en-US" altLang="en-US" sz="1200">
                  <a:latin typeface="Comic Sans MS" pitchFamily="66" charset="0"/>
                </a:rPr>
                <a:t>   8</a:t>
              </a:r>
            </a:p>
          </p:txBody>
        </p:sp>
        <p:sp>
          <p:nvSpPr>
            <p:cNvPr id="35852" name="Text Box 16"/>
            <p:cNvSpPr txBox="1">
              <a:spLocks noChangeArrowheads="1"/>
            </p:cNvSpPr>
            <p:nvPr/>
          </p:nvSpPr>
          <p:spPr bwMode="auto">
            <a:xfrm>
              <a:off x="2616" y="1824"/>
              <a:ext cx="141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200">
                  <a:latin typeface="Comic Sans MS" pitchFamily="66" charset="0"/>
                </a:rPr>
                <a:t>x</a:t>
              </a:r>
              <a:r>
                <a:rPr lang="en-US" altLang="en-US" sz="1200" baseline="-25000">
                  <a:latin typeface="Comic Sans MS" pitchFamily="66" charset="0"/>
                </a:rPr>
                <a:t>1</a:t>
              </a:r>
              <a:r>
                <a:rPr lang="en-US" altLang="en-US" sz="1200">
                  <a:latin typeface="Comic Sans MS" pitchFamily="66" charset="0"/>
                </a:rPr>
                <a:t> + 2x</a:t>
              </a:r>
              <a:r>
                <a:rPr lang="en-US" altLang="en-US" sz="1200" baseline="-25000">
                  <a:latin typeface="Comic Sans MS" pitchFamily="66" charset="0"/>
                </a:rPr>
                <a:t>2</a:t>
              </a:r>
              <a:r>
                <a:rPr lang="en-US" altLang="en-US" sz="1200">
                  <a:latin typeface="Comic Sans MS" pitchFamily="66" charset="0"/>
                </a:rPr>
                <a:t> + 9x</a:t>
              </a:r>
              <a:r>
                <a:rPr lang="en-US" altLang="en-US" sz="1200" baseline="-25000">
                  <a:latin typeface="Comic Sans MS" pitchFamily="66" charset="0"/>
                </a:rPr>
                <a:t>3</a:t>
              </a:r>
              <a:r>
                <a:rPr lang="en-US" altLang="en-US" sz="1200">
                  <a:latin typeface="Comic Sans MS" pitchFamily="66" charset="0"/>
                </a:rPr>
                <a:t> - 3x</a:t>
              </a:r>
              <a:r>
                <a:rPr lang="en-US" altLang="en-US" sz="1200" baseline="-25000">
                  <a:latin typeface="Comic Sans MS" pitchFamily="66" charset="0"/>
                </a:rPr>
                <a:t>4</a:t>
              </a:r>
              <a:r>
                <a:rPr lang="en-US" altLang="en-US" sz="1200">
                  <a:latin typeface="Comic Sans MS" pitchFamily="66" charset="0"/>
                </a:rPr>
                <a:t> </a:t>
              </a:r>
              <a:r>
                <a:rPr lang="en-US" altLang="en-US" sz="1200">
                  <a:latin typeface="Symbol" pitchFamily="18" charset="2"/>
                </a:rPr>
                <a:t>³</a:t>
              </a:r>
              <a:r>
                <a:rPr lang="en-US" altLang="en-US" sz="1200">
                  <a:latin typeface="Comic Sans MS" pitchFamily="66" charset="0"/>
                </a:rPr>
                <a:t> 31</a:t>
              </a:r>
            </a:p>
          </p:txBody>
        </p:sp>
        <p:sp>
          <p:nvSpPr>
            <p:cNvPr id="35853" name="Text Box 17"/>
            <p:cNvSpPr txBox="1">
              <a:spLocks noChangeArrowheads="1"/>
            </p:cNvSpPr>
            <p:nvPr/>
          </p:nvSpPr>
          <p:spPr bwMode="auto">
            <a:xfrm>
              <a:off x="2496" y="1152"/>
              <a:ext cx="131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en-US" sz="1200">
                  <a:latin typeface="Comic Sans MS" pitchFamily="66" charset="0"/>
                </a:rPr>
                <a:t>29x</a:t>
              </a:r>
              <a:r>
                <a:rPr lang="en-US" altLang="en-US" sz="1200" baseline="-25000">
                  <a:latin typeface="Comic Sans MS" pitchFamily="66" charset="0"/>
                </a:rPr>
                <a:t>1</a:t>
              </a:r>
              <a:r>
                <a:rPr lang="en-US" altLang="en-US" sz="1200">
                  <a:latin typeface="Comic Sans MS" pitchFamily="66" charset="0"/>
                </a:rPr>
                <a:t> + 8x</a:t>
              </a:r>
              <a:r>
                <a:rPr lang="en-US" altLang="en-US" sz="1200" baseline="-25000">
                  <a:latin typeface="Comic Sans MS" pitchFamily="66" charset="0"/>
                </a:rPr>
                <a:t>2</a:t>
              </a:r>
              <a:r>
                <a:rPr lang="en-US" altLang="en-US" sz="1200">
                  <a:latin typeface="Comic Sans MS" pitchFamily="66" charset="0"/>
                </a:rPr>
                <a:t> + 1x</a:t>
              </a:r>
              <a:r>
                <a:rPr lang="en-US" altLang="en-US" sz="1200" baseline="-25000">
                  <a:latin typeface="Comic Sans MS" pitchFamily="66" charset="0"/>
                </a:rPr>
                <a:t>3</a:t>
              </a:r>
              <a:r>
                <a:rPr lang="en-US" altLang="en-US" sz="1200">
                  <a:latin typeface="Comic Sans MS" pitchFamily="66" charset="0"/>
                </a:rPr>
                <a:t> + 2x</a:t>
              </a:r>
              <a:r>
                <a:rPr lang="en-US" altLang="en-US" sz="1200" baseline="-25000">
                  <a:latin typeface="Comic Sans MS" pitchFamily="66" charset="0"/>
                </a:rPr>
                <a:t>4</a:t>
              </a:r>
              <a:endParaRPr lang="en-US" altLang="en-US" sz="1200">
                <a:latin typeface="Comic Sans MS" pitchFamily="66" charset="0"/>
              </a:endParaRPr>
            </a:p>
          </p:txBody>
        </p:sp>
        <p:sp>
          <p:nvSpPr>
            <p:cNvPr id="631826" name="Rectangle 18"/>
            <p:cNvSpPr>
              <a:spLocks noChangeArrowheads="1"/>
            </p:cNvSpPr>
            <p:nvPr/>
          </p:nvSpPr>
          <p:spPr bwMode="auto">
            <a:xfrm>
              <a:off x="1879" y="1411"/>
              <a:ext cx="1056" cy="173"/>
            </a:xfrm>
            <a:prstGeom prst="rect">
              <a:avLst/>
            </a:prstGeom>
            <a:noFill/>
            <a:ln w="5715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algn="l" eaLnBrk="0" hangingPunct="0">
                <a:spcBef>
                  <a:spcPct val="0"/>
                </a:spcBef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Subject to:</a:t>
              </a:r>
            </a:p>
          </p:txBody>
        </p:sp>
        <p:sp>
          <p:nvSpPr>
            <p:cNvPr id="631827" name="Rectangle 19"/>
            <p:cNvSpPr>
              <a:spLocks noChangeArrowheads="1"/>
            </p:cNvSpPr>
            <p:nvPr/>
          </p:nvSpPr>
          <p:spPr bwMode="auto">
            <a:xfrm>
              <a:off x="1953" y="1152"/>
              <a:ext cx="771" cy="173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Minimize:</a:t>
              </a:r>
            </a:p>
          </p:txBody>
        </p:sp>
      </p:grpSp>
      <p:sp>
        <p:nvSpPr>
          <p:cNvPr id="35848" name="Rectangle 20"/>
          <p:cNvSpPr>
            <a:spLocks noChangeArrowheads="1"/>
          </p:cNvSpPr>
          <p:nvPr/>
        </p:nvSpPr>
        <p:spPr bwMode="auto">
          <a:xfrm>
            <a:off x="1371600" y="3352800"/>
            <a:ext cx="9255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>
                <a:solidFill>
                  <a:schemeClr val="hlink"/>
                </a:solidFill>
                <a:latin typeface="Symbol" pitchFamily="18" charset="2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1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1" grpId="0" autoUpdateAnimBg="0"/>
      <p:bldP spid="631818" grpId="0" autoUpdateAnimBg="0"/>
      <p:bldP spid="631819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4713"/>
            <a:ext cx="7772400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cap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9888"/>
            <a:ext cx="8077200" cy="611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036638" y="2428875"/>
            <a:ext cx="1131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Primal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871788" y="1295400"/>
            <a:ext cx="8747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End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Network Flow</a:t>
            </a:r>
          </a:p>
        </p:txBody>
      </p:sp>
      <p:pic>
        <p:nvPicPr>
          <p:cNvPr id="6147" name="Picture 14" descr="http://www.esru.strath.ac.uk/EandE/Web_sites/03-04/marine/images/Tidal_Stream_atla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8565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33400" y="4648200"/>
            <a:ext cx="8229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altLang="en-US" sz="3000"/>
              <a:t>For some edges/pipes, </a:t>
            </a:r>
            <a:br>
              <a:rPr lang="en-US" altLang="en-US" sz="3000"/>
            </a:br>
            <a:r>
              <a:rPr lang="en-US" altLang="en-US" sz="3000"/>
              <a:t>it is not clear which direction the flow should go </a:t>
            </a:r>
            <a:br>
              <a:rPr lang="en-US" altLang="en-US" sz="3000"/>
            </a:br>
            <a:r>
              <a:rPr lang="en-US" altLang="en-US" sz="3000"/>
              <a:t>in order to maximize the flow from </a:t>
            </a:r>
            <a:r>
              <a:rPr lang="en-US" altLang="en-US" sz="3000" i="1"/>
              <a:t>s </a:t>
            </a:r>
            <a:r>
              <a:rPr lang="en-US" altLang="en-US" sz="3000"/>
              <a:t>to </a:t>
            </a:r>
            <a:r>
              <a:rPr lang="en-US" altLang="en-US" sz="3000" i="1"/>
              <a:t>t</a:t>
            </a:r>
            <a:r>
              <a:rPr lang="en-US" altLang="en-US" sz="3000"/>
              <a:t>.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85800" y="6151563"/>
            <a:ext cx="8229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3000"/>
              <a:t>Hence we allow flow in both directions.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002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2971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381000"/>
            <a:ext cx="93726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Solution:</a:t>
            </a:r>
            <a:r>
              <a:rPr lang="en-US" altLang="en-US"/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The amount of flow </a:t>
            </a:r>
            <a:r>
              <a:rPr lang="en-US" altLang="en-US" sz="3000">
                <a:solidFill>
                  <a:schemeClr val="accent2"/>
                </a:solidFill>
              </a:rPr>
              <a:t>F</a:t>
            </a:r>
            <a:r>
              <a:rPr lang="en-US" altLang="en-US" sz="3000" baseline="-25000">
                <a:solidFill>
                  <a:schemeClr val="accent2"/>
                </a:solidFill>
              </a:rPr>
              <a:t>&lt;u,v&gt;</a:t>
            </a:r>
            <a:r>
              <a:rPr lang="en-US" altLang="en-US" sz="3000"/>
              <a:t> through each edge.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Flow </a:t>
            </a:r>
            <a:r>
              <a:rPr lang="en-US" altLang="en-US" sz="3000">
                <a:solidFill>
                  <a:schemeClr val="accent2"/>
                </a:solidFill>
              </a:rPr>
              <a:t>F</a:t>
            </a:r>
            <a:r>
              <a:rPr lang="en-US" altLang="en-US" sz="3000" baseline="-25000">
                <a:solidFill>
                  <a:schemeClr val="accent2"/>
                </a:solidFill>
              </a:rPr>
              <a:t>&lt;u,v&gt;</a:t>
            </a:r>
            <a:r>
              <a:rPr lang="en-US" altLang="en-US" sz="3000"/>
              <a:t> can't exceed capacity </a:t>
            </a:r>
            <a:r>
              <a:rPr lang="en-US" altLang="en-US" sz="3000">
                <a:solidFill>
                  <a:schemeClr val="accent2"/>
                </a:solidFill>
              </a:rPr>
              <a:t>c</a:t>
            </a:r>
            <a:r>
              <a:rPr lang="en-US" altLang="en-US" sz="3000" baseline="-25000">
                <a:solidFill>
                  <a:schemeClr val="accent2"/>
                </a:solidFill>
              </a:rPr>
              <a:t>&lt;u,v&gt;</a:t>
            </a:r>
            <a:r>
              <a:rPr lang="en-US" altLang="en-US" sz="3000"/>
              <a:t>.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/>
              <a:t>No leaks, no extra flow.</a:t>
            </a:r>
          </a:p>
          <a:p>
            <a:pPr lvl="2" algn="l" eaLnBrk="1" hangingPunct="1">
              <a:spcBef>
                <a:spcPct val="0"/>
              </a:spcBef>
            </a:pPr>
            <a:r>
              <a:rPr lang="en-US" altLang="en-US" sz="3000"/>
              <a:t>  For each node v: flow in = flow out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altLang="en-US" sz="3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              </a:t>
            </a:r>
            <a:r>
              <a:rPr lang="en-US" altLang="en-US" sz="3000" baseline="-25000">
                <a:solidFill>
                  <a:schemeClr val="accent2"/>
                </a:solidFill>
              </a:rPr>
              <a:t>u</a:t>
            </a:r>
            <a:r>
              <a:rPr lang="en-US" altLang="en-US" sz="3000">
                <a:solidFill>
                  <a:schemeClr val="accent2"/>
                </a:solidFill>
              </a:rPr>
              <a:t> F</a:t>
            </a:r>
            <a:r>
              <a:rPr lang="en-US" altLang="en-US" sz="3000" baseline="-25000">
                <a:solidFill>
                  <a:schemeClr val="accent2"/>
                </a:solidFill>
              </a:rPr>
              <a:t>&lt;u,v&gt;</a:t>
            </a:r>
            <a:r>
              <a:rPr lang="en-US" altLang="en-US" sz="3000">
                <a:solidFill>
                  <a:schemeClr val="accent2"/>
                </a:solidFill>
              </a:rPr>
              <a:t> = </a:t>
            </a:r>
            <a:r>
              <a:rPr lang="en-US" altLang="en-US" sz="3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altLang="en-US" sz="3000" baseline="-25000">
                <a:solidFill>
                  <a:schemeClr val="accent2"/>
                </a:solidFill>
              </a:rPr>
              <a:t>w</a:t>
            </a:r>
            <a:r>
              <a:rPr lang="en-US" altLang="en-US" sz="3000">
                <a:solidFill>
                  <a:schemeClr val="accent2"/>
                </a:solidFill>
              </a:rPr>
              <a:t> F</a:t>
            </a:r>
            <a:r>
              <a:rPr lang="en-US" altLang="en-US" sz="3000" baseline="-25000">
                <a:solidFill>
                  <a:schemeClr val="accent2"/>
                </a:solidFill>
              </a:rPr>
              <a:t>&lt;v,w&gt;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140200" y="4267200"/>
            <a:ext cx="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33400" y="3717925"/>
            <a:ext cx="7162800" cy="2835275"/>
            <a:chOff x="336" y="2342"/>
            <a:chExt cx="4512" cy="1786"/>
          </a:xfrm>
        </p:grpSpPr>
        <p:pic>
          <p:nvPicPr>
            <p:cNvPr id="7175" name="Picture 6" descr="bd05339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887"/>
              <a:ext cx="1488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6" name="Group 7"/>
            <p:cNvGrpSpPr>
              <a:grpSpLocks/>
            </p:cNvGrpSpPr>
            <p:nvPr/>
          </p:nvGrpSpPr>
          <p:grpSpPr bwMode="auto">
            <a:xfrm>
              <a:off x="336" y="2695"/>
              <a:ext cx="1632" cy="1241"/>
              <a:chOff x="288" y="2448"/>
              <a:chExt cx="1632" cy="1241"/>
            </a:xfrm>
          </p:grpSpPr>
          <p:grpSp>
            <p:nvGrpSpPr>
              <p:cNvPr id="7178" name="Group 8"/>
              <p:cNvGrpSpPr>
                <a:grpSpLocks/>
              </p:cNvGrpSpPr>
              <p:nvPr/>
            </p:nvGrpSpPr>
            <p:grpSpPr bwMode="auto">
              <a:xfrm flipH="1">
                <a:off x="432" y="2448"/>
                <a:ext cx="1488" cy="1241"/>
                <a:chOff x="192" y="2736"/>
                <a:chExt cx="1488" cy="1241"/>
              </a:xfrm>
            </p:grpSpPr>
            <p:sp>
              <p:nvSpPr>
                <p:cNvPr id="7181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2" y="2736"/>
                  <a:ext cx="1488" cy="1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2" name="Freeform 10"/>
                <p:cNvSpPr>
                  <a:spLocks/>
                </p:cNvSpPr>
                <p:nvPr/>
              </p:nvSpPr>
              <p:spPr bwMode="auto">
                <a:xfrm>
                  <a:off x="207" y="2747"/>
                  <a:ext cx="1462" cy="1157"/>
                </a:xfrm>
                <a:custGeom>
                  <a:avLst/>
                  <a:gdLst>
                    <a:gd name="T0" fmla="*/ 62 w 2924"/>
                    <a:gd name="T1" fmla="*/ 2 h 2314"/>
                    <a:gd name="T2" fmla="*/ 56 w 2924"/>
                    <a:gd name="T3" fmla="*/ 1 h 2314"/>
                    <a:gd name="T4" fmla="*/ 51 w 2924"/>
                    <a:gd name="T5" fmla="*/ 1 h 2314"/>
                    <a:gd name="T6" fmla="*/ 45 w 2924"/>
                    <a:gd name="T7" fmla="*/ 1 h 2314"/>
                    <a:gd name="T8" fmla="*/ 36 w 2924"/>
                    <a:gd name="T9" fmla="*/ 1 h 2314"/>
                    <a:gd name="T10" fmla="*/ 28 w 2924"/>
                    <a:gd name="T11" fmla="*/ 3 h 2314"/>
                    <a:gd name="T12" fmla="*/ 21 w 2924"/>
                    <a:gd name="T13" fmla="*/ 9 h 2314"/>
                    <a:gd name="T14" fmla="*/ 14 w 2924"/>
                    <a:gd name="T15" fmla="*/ 14 h 2314"/>
                    <a:gd name="T16" fmla="*/ 11 w 2924"/>
                    <a:gd name="T17" fmla="*/ 19 h 2314"/>
                    <a:gd name="T18" fmla="*/ 11 w 2924"/>
                    <a:gd name="T19" fmla="*/ 25 h 2314"/>
                    <a:gd name="T20" fmla="*/ 9 w 2924"/>
                    <a:gd name="T21" fmla="*/ 30 h 2314"/>
                    <a:gd name="T22" fmla="*/ 3 w 2924"/>
                    <a:gd name="T23" fmla="*/ 36 h 2314"/>
                    <a:gd name="T24" fmla="*/ 1 w 2924"/>
                    <a:gd name="T25" fmla="*/ 43 h 2314"/>
                    <a:gd name="T26" fmla="*/ 1 w 2924"/>
                    <a:gd name="T27" fmla="*/ 53 h 2314"/>
                    <a:gd name="T28" fmla="*/ 3 w 2924"/>
                    <a:gd name="T29" fmla="*/ 62 h 2314"/>
                    <a:gd name="T30" fmla="*/ 5 w 2924"/>
                    <a:gd name="T31" fmla="*/ 69 h 2314"/>
                    <a:gd name="T32" fmla="*/ 5 w 2924"/>
                    <a:gd name="T33" fmla="*/ 75 h 2314"/>
                    <a:gd name="T34" fmla="*/ 3 w 2924"/>
                    <a:gd name="T35" fmla="*/ 84 h 2314"/>
                    <a:gd name="T36" fmla="*/ 1 w 2924"/>
                    <a:gd name="T37" fmla="*/ 95 h 2314"/>
                    <a:gd name="T38" fmla="*/ 1 w 2924"/>
                    <a:gd name="T39" fmla="*/ 107 h 2314"/>
                    <a:gd name="T40" fmla="*/ 5 w 2924"/>
                    <a:gd name="T41" fmla="*/ 117 h 2314"/>
                    <a:gd name="T42" fmla="*/ 9 w 2924"/>
                    <a:gd name="T43" fmla="*/ 125 h 2314"/>
                    <a:gd name="T44" fmla="*/ 11 w 2924"/>
                    <a:gd name="T45" fmla="*/ 130 h 2314"/>
                    <a:gd name="T46" fmla="*/ 18 w 2924"/>
                    <a:gd name="T47" fmla="*/ 132 h 2314"/>
                    <a:gd name="T48" fmla="*/ 26 w 2924"/>
                    <a:gd name="T49" fmla="*/ 133 h 2314"/>
                    <a:gd name="T50" fmla="*/ 34 w 2924"/>
                    <a:gd name="T51" fmla="*/ 133 h 2314"/>
                    <a:gd name="T52" fmla="*/ 42 w 2924"/>
                    <a:gd name="T53" fmla="*/ 137 h 2314"/>
                    <a:gd name="T54" fmla="*/ 52 w 2924"/>
                    <a:gd name="T55" fmla="*/ 142 h 2314"/>
                    <a:gd name="T56" fmla="*/ 68 w 2924"/>
                    <a:gd name="T57" fmla="*/ 144 h 2314"/>
                    <a:gd name="T58" fmla="*/ 81 w 2924"/>
                    <a:gd name="T59" fmla="*/ 141 h 2314"/>
                    <a:gd name="T60" fmla="*/ 91 w 2924"/>
                    <a:gd name="T61" fmla="*/ 137 h 2314"/>
                    <a:gd name="T62" fmla="*/ 105 w 2924"/>
                    <a:gd name="T63" fmla="*/ 139 h 2314"/>
                    <a:gd name="T64" fmla="*/ 120 w 2924"/>
                    <a:gd name="T65" fmla="*/ 144 h 2314"/>
                    <a:gd name="T66" fmla="*/ 131 w 2924"/>
                    <a:gd name="T67" fmla="*/ 145 h 2314"/>
                    <a:gd name="T68" fmla="*/ 143 w 2924"/>
                    <a:gd name="T69" fmla="*/ 142 h 2314"/>
                    <a:gd name="T70" fmla="*/ 156 w 2924"/>
                    <a:gd name="T71" fmla="*/ 140 h 2314"/>
                    <a:gd name="T72" fmla="*/ 166 w 2924"/>
                    <a:gd name="T73" fmla="*/ 141 h 2314"/>
                    <a:gd name="T74" fmla="*/ 170 w 2924"/>
                    <a:gd name="T75" fmla="*/ 139 h 2314"/>
                    <a:gd name="T76" fmla="*/ 170 w 2924"/>
                    <a:gd name="T77" fmla="*/ 131 h 2314"/>
                    <a:gd name="T78" fmla="*/ 171 w 2924"/>
                    <a:gd name="T79" fmla="*/ 124 h 2314"/>
                    <a:gd name="T80" fmla="*/ 173 w 2924"/>
                    <a:gd name="T81" fmla="*/ 119 h 2314"/>
                    <a:gd name="T82" fmla="*/ 175 w 2924"/>
                    <a:gd name="T83" fmla="*/ 114 h 2314"/>
                    <a:gd name="T84" fmla="*/ 179 w 2924"/>
                    <a:gd name="T85" fmla="*/ 109 h 2314"/>
                    <a:gd name="T86" fmla="*/ 182 w 2924"/>
                    <a:gd name="T87" fmla="*/ 104 h 2314"/>
                    <a:gd name="T88" fmla="*/ 183 w 2924"/>
                    <a:gd name="T89" fmla="*/ 95 h 2314"/>
                    <a:gd name="T90" fmla="*/ 183 w 2924"/>
                    <a:gd name="T91" fmla="*/ 85 h 2314"/>
                    <a:gd name="T92" fmla="*/ 183 w 2924"/>
                    <a:gd name="T93" fmla="*/ 76 h 2314"/>
                    <a:gd name="T94" fmla="*/ 180 w 2924"/>
                    <a:gd name="T95" fmla="*/ 68 h 2314"/>
                    <a:gd name="T96" fmla="*/ 173 w 2924"/>
                    <a:gd name="T97" fmla="*/ 60 h 2314"/>
                    <a:gd name="T98" fmla="*/ 167 w 2924"/>
                    <a:gd name="T99" fmla="*/ 55 h 2314"/>
                    <a:gd name="T100" fmla="*/ 155 w 2924"/>
                    <a:gd name="T101" fmla="*/ 52 h 2314"/>
                    <a:gd name="T102" fmla="*/ 136 w 2924"/>
                    <a:gd name="T103" fmla="*/ 49 h 2314"/>
                    <a:gd name="T104" fmla="*/ 124 w 2924"/>
                    <a:gd name="T105" fmla="*/ 46 h 2314"/>
                    <a:gd name="T106" fmla="*/ 118 w 2924"/>
                    <a:gd name="T107" fmla="*/ 40 h 2314"/>
                    <a:gd name="T108" fmla="*/ 116 w 2924"/>
                    <a:gd name="T109" fmla="*/ 36 h 2314"/>
                    <a:gd name="T110" fmla="*/ 107 w 2924"/>
                    <a:gd name="T111" fmla="*/ 31 h 2314"/>
                    <a:gd name="T112" fmla="*/ 97 w 2924"/>
                    <a:gd name="T113" fmla="*/ 26 h 2314"/>
                    <a:gd name="T114" fmla="*/ 91 w 2924"/>
                    <a:gd name="T115" fmla="*/ 20 h 2314"/>
                    <a:gd name="T116" fmla="*/ 85 w 2924"/>
                    <a:gd name="T117" fmla="*/ 13 h 2314"/>
                    <a:gd name="T118" fmla="*/ 77 w 2924"/>
                    <a:gd name="T119" fmla="*/ 7 h 2314"/>
                    <a:gd name="T120" fmla="*/ 73 w 2924"/>
                    <a:gd name="T121" fmla="*/ 5 h 231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24"/>
                    <a:gd name="T184" fmla="*/ 0 h 2314"/>
                    <a:gd name="T185" fmla="*/ 2924 w 2924"/>
                    <a:gd name="T186" fmla="*/ 2314 h 231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24" h="2314">
                      <a:moveTo>
                        <a:pt x="1167" y="80"/>
                      </a:moveTo>
                      <a:lnTo>
                        <a:pt x="1111" y="69"/>
                      </a:lnTo>
                      <a:lnTo>
                        <a:pt x="1064" y="58"/>
                      </a:lnTo>
                      <a:lnTo>
                        <a:pt x="1024" y="47"/>
                      </a:lnTo>
                      <a:lnTo>
                        <a:pt x="993" y="38"/>
                      </a:lnTo>
                      <a:lnTo>
                        <a:pt x="964" y="29"/>
                      </a:lnTo>
                      <a:lnTo>
                        <a:pt x="943" y="22"/>
                      </a:lnTo>
                      <a:lnTo>
                        <a:pt x="925" y="14"/>
                      </a:lnTo>
                      <a:lnTo>
                        <a:pt x="911" y="11"/>
                      </a:lnTo>
                      <a:lnTo>
                        <a:pt x="898" y="6"/>
                      </a:lnTo>
                      <a:lnTo>
                        <a:pt x="885" y="2"/>
                      </a:lnTo>
                      <a:lnTo>
                        <a:pt x="873" y="0"/>
                      </a:lnTo>
                      <a:lnTo>
                        <a:pt x="862" y="0"/>
                      </a:lnTo>
                      <a:lnTo>
                        <a:pt x="848" y="0"/>
                      </a:lnTo>
                      <a:lnTo>
                        <a:pt x="831" y="1"/>
                      </a:lnTo>
                      <a:lnTo>
                        <a:pt x="811" y="5"/>
                      </a:lnTo>
                      <a:lnTo>
                        <a:pt x="788" y="11"/>
                      </a:lnTo>
                      <a:lnTo>
                        <a:pt x="759" y="14"/>
                      </a:lnTo>
                      <a:lnTo>
                        <a:pt x="733" y="19"/>
                      </a:lnTo>
                      <a:lnTo>
                        <a:pt x="706" y="21"/>
                      </a:lnTo>
                      <a:lnTo>
                        <a:pt x="680" y="23"/>
                      </a:lnTo>
                      <a:lnTo>
                        <a:pt x="653" y="24"/>
                      </a:lnTo>
                      <a:lnTo>
                        <a:pt x="628" y="26"/>
                      </a:lnTo>
                      <a:lnTo>
                        <a:pt x="601" y="28"/>
                      </a:lnTo>
                      <a:lnTo>
                        <a:pt x="576" y="31"/>
                      </a:lnTo>
                      <a:lnTo>
                        <a:pt x="550" y="33"/>
                      </a:lnTo>
                      <a:lnTo>
                        <a:pt x="525" y="38"/>
                      </a:lnTo>
                      <a:lnTo>
                        <a:pt x="500" y="43"/>
                      </a:lnTo>
                      <a:lnTo>
                        <a:pt x="474" y="51"/>
                      </a:lnTo>
                      <a:lnTo>
                        <a:pt x="449" y="60"/>
                      </a:lnTo>
                      <a:lnTo>
                        <a:pt x="423" y="72"/>
                      </a:lnTo>
                      <a:lnTo>
                        <a:pt x="398" y="87"/>
                      </a:lnTo>
                      <a:lnTo>
                        <a:pt x="372" y="105"/>
                      </a:lnTo>
                      <a:lnTo>
                        <a:pt x="346" y="124"/>
                      </a:lnTo>
                      <a:lnTo>
                        <a:pt x="324" y="142"/>
                      </a:lnTo>
                      <a:lnTo>
                        <a:pt x="301" y="159"/>
                      </a:lnTo>
                      <a:lnTo>
                        <a:pt x="281" y="177"/>
                      </a:lnTo>
                      <a:lnTo>
                        <a:pt x="262" y="194"/>
                      </a:lnTo>
                      <a:lnTo>
                        <a:pt x="244" y="210"/>
                      </a:lnTo>
                      <a:lnTo>
                        <a:pt x="230" y="228"/>
                      </a:lnTo>
                      <a:lnTo>
                        <a:pt x="217" y="244"/>
                      </a:lnTo>
                      <a:lnTo>
                        <a:pt x="203" y="261"/>
                      </a:lnTo>
                      <a:lnTo>
                        <a:pt x="194" y="278"/>
                      </a:lnTo>
                      <a:lnTo>
                        <a:pt x="186" y="294"/>
                      </a:lnTo>
                      <a:lnTo>
                        <a:pt x="180" y="312"/>
                      </a:lnTo>
                      <a:lnTo>
                        <a:pt x="175" y="331"/>
                      </a:lnTo>
                      <a:lnTo>
                        <a:pt x="173" y="348"/>
                      </a:lnTo>
                      <a:lnTo>
                        <a:pt x="173" y="368"/>
                      </a:lnTo>
                      <a:lnTo>
                        <a:pt x="176" y="389"/>
                      </a:lnTo>
                      <a:lnTo>
                        <a:pt x="176" y="407"/>
                      </a:lnTo>
                      <a:lnTo>
                        <a:pt x="173" y="426"/>
                      </a:lnTo>
                      <a:lnTo>
                        <a:pt x="167" y="441"/>
                      </a:lnTo>
                      <a:lnTo>
                        <a:pt x="158" y="458"/>
                      </a:lnTo>
                      <a:lnTo>
                        <a:pt x="146" y="473"/>
                      </a:lnTo>
                      <a:lnTo>
                        <a:pt x="133" y="488"/>
                      </a:lnTo>
                      <a:lnTo>
                        <a:pt x="118" y="502"/>
                      </a:lnTo>
                      <a:lnTo>
                        <a:pt x="104" y="519"/>
                      </a:lnTo>
                      <a:lnTo>
                        <a:pt x="86" y="533"/>
                      </a:lnTo>
                      <a:lnTo>
                        <a:pt x="72" y="552"/>
                      </a:lnTo>
                      <a:lnTo>
                        <a:pt x="56" y="569"/>
                      </a:lnTo>
                      <a:lnTo>
                        <a:pt x="42" y="592"/>
                      </a:lnTo>
                      <a:lnTo>
                        <a:pt x="29" y="614"/>
                      </a:lnTo>
                      <a:lnTo>
                        <a:pt x="18" y="640"/>
                      </a:lnTo>
                      <a:lnTo>
                        <a:pt x="10" y="670"/>
                      </a:lnTo>
                      <a:lnTo>
                        <a:pt x="4" y="703"/>
                      </a:lnTo>
                      <a:lnTo>
                        <a:pt x="1" y="735"/>
                      </a:lnTo>
                      <a:lnTo>
                        <a:pt x="0" y="768"/>
                      </a:lnTo>
                      <a:lnTo>
                        <a:pt x="1" y="799"/>
                      </a:lnTo>
                      <a:lnTo>
                        <a:pt x="4" y="833"/>
                      </a:lnTo>
                      <a:lnTo>
                        <a:pt x="8" y="861"/>
                      </a:lnTo>
                      <a:lnTo>
                        <a:pt x="14" y="891"/>
                      </a:lnTo>
                      <a:lnTo>
                        <a:pt x="20" y="918"/>
                      </a:lnTo>
                      <a:lnTo>
                        <a:pt x="27" y="946"/>
                      </a:lnTo>
                      <a:lnTo>
                        <a:pt x="34" y="971"/>
                      </a:lnTo>
                      <a:lnTo>
                        <a:pt x="42" y="996"/>
                      </a:lnTo>
                      <a:lnTo>
                        <a:pt x="48" y="1018"/>
                      </a:lnTo>
                      <a:lnTo>
                        <a:pt x="56" y="1042"/>
                      </a:lnTo>
                      <a:lnTo>
                        <a:pt x="61" y="1061"/>
                      </a:lnTo>
                      <a:lnTo>
                        <a:pt x="66" y="1081"/>
                      </a:lnTo>
                      <a:lnTo>
                        <a:pt x="71" y="1100"/>
                      </a:lnTo>
                      <a:lnTo>
                        <a:pt x="73" y="1118"/>
                      </a:lnTo>
                      <a:lnTo>
                        <a:pt x="73" y="1134"/>
                      </a:lnTo>
                      <a:lnTo>
                        <a:pt x="72" y="1155"/>
                      </a:lnTo>
                      <a:lnTo>
                        <a:pt x="71" y="1178"/>
                      </a:lnTo>
                      <a:lnTo>
                        <a:pt x="68" y="1203"/>
                      </a:lnTo>
                      <a:lnTo>
                        <a:pt x="63" y="1227"/>
                      </a:lnTo>
                      <a:lnTo>
                        <a:pt x="60" y="1256"/>
                      </a:lnTo>
                      <a:lnTo>
                        <a:pt x="54" y="1286"/>
                      </a:lnTo>
                      <a:lnTo>
                        <a:pt x="50" y="1319"/>
                      </a:lnTo>
                      <a:lnTo>
                        <a:pt x="44" y="1351"/>
                      </a:lnTo>
                      <a:lnTo>
                        <a:pt x="39" y="1384"/>
                      </a:lnTo>
                      <a:lnTo>
                        <a:pt x="33" y="1420"/>
                      </a:lnTo>
                      <a:lnTo>
                        <a:pt x="29" y="1456"/>
                      </a:lnTo>
                      <a:lnTo>
                        <a:pt x="24" y="1493"/>
                      </a:lnTo>
                      <a:lnTo>
                        <a:pt x="21" y="1529"/>
                      </a:lnTo>
                      <a:lnTo>
                        <a:pt x="18" y="1567"/>
                      </a:lnTo>
                      <a:lnTo>
                        <a:pt x="16" y="1607"/>
                      </a:lnTo>
                      <a:lnTo>
                        <a:pt x="15" y="1644"/>
                      </a:lnTo>
                      <a:lnTo>
                        <a:pt x="19" y="1681"/>
                      </a:lnTo>
                      <a:lnTo>
                        <a:pt x="24" y="1717"/>
                      </a:lnTo>
                      <a:lnTo>
                        <a:pt x="32" y="1755"/>
                      </a:lnTo>
                      <a:lnTo>
                        <a:pt x="40" y="1789"/>
                      </a:lnTo>
                      <a:lnTo>
                        <a:pt x="52" y="1823"/>
                      </a:lnTo>
                      <a:lnTo>
                        <a:pt x="64" y="1855"/>
                      </a:lnTo>
                      <a:lnTo>
                        <a:pt x="77" y="1887"/>
                      </a:lnTo>
                      <a:lnTo>
                        <a:pt x="89" y="1915"/>
                      </a:lnTo>
                      <a:lnTo>
                        <a:pt x="103" y="1943"/>
                      </a:lnTo>
                      <a:lnTo>
                        <a:pt x="115" y="1967"/>
                      </a:lnTo>
                      <a:lnTo>
                        <a:pt x="128" y="1991"/>
                      </a:lnTo>
                      <a:lnTo>
                        <a:pt x="138" y="2011"/>
                      </a:lnTo>
                      <a:lnTo>
                        <a:pt x="147" y="2029"/>
                      </a:lnTo>
                      <a:lnTo>
                        <a:pt x="155" y="2045"/>
                      </a:lnTo>
                      <a:lnTo>
                        <a:pt x="161" y="2059"/>
                      </a:lnTo>
                      <a:lnTo>
                        <a:pt x="166" y="2068"/>
                      </a:lnTo>
                      <a:lnTo>
                        <a:pt x="178" y="2076"/>
                      </a:lnTo>
                      <a:lnTo>
                        <a:pt x="193" y="2084"/>
                      </a:lnTo>
                      <a:lnTo>
                        <a:pt x="212" y="2093"/>
                      </a:lnTo>
                      <a:lnTo>
                        <a:pt x="233" y="2097"/>
                      </a:lnTo>
                      <a:lnTo>
                        <a:pt x="257" y="2104"/>
                      </a:lnTo>
                      <a:lnTo>
                        <a:pt x="284" y="2107"/>
                      </a:lnTo>
                      <a:lnTo>
                        <a:pt x="312" y="2112"/>
                      </a:lnTo>
                      <a:lnTo>
                        <a:pt x="339" y="2114"/>
                      </a:lnTo>
                      <a:lnTo>
                        <a:pt x="369" y="2117"/>
                      </a:lnTo>
                      <a:lnTo>
                        <a:pt x="397" y="2118"/>
                      </a:lnTo>
                      <a:lnTo>
                        <a:pt x="425" y="2119"/>
                      </a:lnTo>
                      <a:lnTo>
                        <a:pt x="451" y="2121"/>
                      </a:lnTo>
                      <a:lnTo>
                        <a:pt x="475" y="2122"/>
                      </a:lnTo>
                      <a:lnTo>
                        <a:pt x="497" y="2122"/>
                      </a:lnTo>
                      <a:lnTo>
                        <a:pt x="517" y="2123"/>
                      </a:lnTo>
                      <a:lnTo>
                        <a:pt x="535" y="2124"/>
                      </a:lnTo>
                      <a:lnTo>
                        <a:pt x="556" y="2131"/>
                      </a:lnTo>
                      <a:lnTo>
                        <a:pt x="579" y="2139"/>
                      </a:lnTo>
                      <a:lnTo>
                        <a:pt x="605" y="2152"/>
                      </a:lnTo>
                      <a:lnTo>
                        <a:pt x="631" y="2164"/>
                      </a:lnTo>
                      <a:lnTo>
                        <a:pt x="661" y="2179"/>
                      </a:lnTo>
                      <a:lnTo>
                        <a:pt x="692" y="2196"/>
                      </a:lnTo>
                      <a:lnTo>
                        <a:pt x="726" y="2212"/>
                      </a:lnTo>
                      <a:lnTo>
                        <a:pt x="762" y="2228"/>
                      </a:lnTo>
                      <a:lnTo>
                        <a:pt x="800" y="2243"/>
                      </a:lnTo>
                      <a:lnTo>
                        <a:pt x="839" y="2258"/>
                      </a:lnTo>
                      <a:lnTo>
                        <a:pt x="883" y="2270"/>
                      </a:lnTo>
                      <a:lnTo>
                        <a:pt x="927" y="2280"/>
                      </a:lnTo>
                      <a:lnTo>
                        <a:pt x="975" y="2288"/>
                      </a:lnTo>
                      <a:lnTo>
                        <a:pt x="1024" y="2291"/>
                      </a:lnTo>
                      <a:lnTo>
                        <a:pt x="1078" y="2292"/>
                      </a:lnTo>
                      <a:lnTo>
                        <a:pt x="1127" y="2285"/>
                      </a:lnTo>
                      <a:lnTo>
                        <a:pt x="1174" y="2278"/>
                      </a:lnTo>
                      <a:lnTo>
                        <a:pt x="1217" y="2267"/>
                      </a:lnTo>
                      <a:lnTo>
                        <a:pt x="1258" y="2255"/>
                      </a:lnTo>
                      <a:lnTo>
                        <a:pt x="1293" y="2241"/>
                      </a:lnTo>
                      <a:lnTo>
                        <a:pt x="1330" y="2227"/>
                      </a:lnTo>
                      <a:lnTo>
                        <a:pt x="1365" y="2212"/>
                      </a:lnTo>
                      <a:lnTo>
                        <a:pt x="1401" y="2201"/>
                      </a:lnTo>
                      <a:lnTo>
                        <a:pt x="1434" y="2190"/>
                      </a:lnTo>
                      <a:lnTo>
                        <a:pt x="1470" y="2183"/>
                      </a:lnTo>
                      <a:lnTo>
                        <a:pt x="1507" y="2178"/>
                      </a:lnTo>
                      <a:lnTo>
                        <a:pt x="1546" y="2178"/>
                      </a:lnTo>
                      <a:lnTo>
                        <a:pt x="1590" y="2183"/>
                      </a:lnTo>
                      <a:lnTo>
                        <a:pt x="1635" y="2192"/>
                      </a:lnTo>
                      <a:lnTo>
                        <a:pt x="1685" y="2209"/>
                      </a:lnTo>
                      <a:lnTo>
                        <a:pt x="1740" y="2233"/>
                      </a:lnTo>
                      <a:lnTo>
                        <a:pt x="1794" y="2258"/>
                      </a:lnTo>
                      <a:lnTo>
                        <a:pt x="1843" y="2276"/>
                      </a:lnTo>
                      <a:lnTo>
                        <a:pt x="1887" y="2291"/>
                      </a:lnTo>
                      <a:lnTo>
                        <a:pt x="1928" y="2303"/>
                      </a:lnTo>
                      <a:lnTo>
                        <a:pt x="1965" y="2310"/>
                      </a:lnTo>
                      <a:lnTo>
                        <a:pt x="2001" y="2314"/>
                      </a:lnTo>
                      <a:lnTo>
                        <a:pt x="2033" y="2314"/>
                      </a:lnTo>
                      <a:lnTo>
                        <a:pt x="2066" y="2314"/>
                      </a:lnTo>
                      <a:lnTo>
                        <a:pt x="2096" y="2309"/>
                      </a:lnTo>
                      <a:lnTo>
                        <a:pt x="2128" y="2304"/>
                      </a:lnTo>
                      <a:lnTo>
                        <a:pt x="2161" y="2295"/>
                      </a:lnTo>
                      <a:lnTo>
                        <a:pt x="2196" y="2288"/>
                      </a:lnTo>
                      <a:lnTo>
                        <a:pt x="2232" y="2279"/>
                      </a:lnTo>
                      <a:lnTo>
                        <a:pt x="2273" y="2270"/>
                      </a:lnTo>
                      <a:lnTo>
                        <a:pt x="2315" y="2260"/>
                      </a:lnTo>
                      <a:lnTo>
                        <a:pt x="2365" y="2253"/>
                      </a:lnTo>
                      <a:lnTo>
                        <a:pt x="2412" y="2247"/>
                      </a:lnTo>
                      <a:lnTo>
                        <a:pt x="2456" y="2242"/>
                      </a:lnTo>
                      <a:lnTo>
                        <a:pt x="2496" y="2240"/>
                      </a:lnTo>
                      <a:lnTo>
                        <a:pt x="2534" y="2241"/>
                      </a:lnTo>
                      <a:lnTo>
                        <a:pt x="2565" y="2241"/>
                      </a:lnTo>
                      <a:lnTo>
                        <a:pt x="2594" y="2244"/>
                      </a:lnTo>
                      <a:lnTo>
                        <a:pt x="2620" y="2246"/>
                      </a:lnTo>
                      <a:lnTo>
                        <a:pt x="2642" y="2247"/>
                      </a:lnTo>
                      <a:lnTo>
                        <a:pt x="2661" y="2247"/>
                      </a:lnTo>
                      <a:lnTo>
                        <a:pt x="2676" y="2243"/>
                      </a:lnTo>
                      <a:lnTo>
                        <a:pt x="2690" y="2237"/>
                      </a:lnTo>
                      <a:lnTo>
                        <a:pt x="2701" y="2230"/>
                      </a:lnTo>
                      <a:lnTo>
                        <a:pt x="2708" y="2217"/>
                      </a:lnTo>
                      <a:lnTo>
                        <a:pt x="2714" y="2200"/>
                      </a:lnTo>
                      <a:lnTo>
                        <a:pt x="2717" y="2179"/>
                      </a:lnTo>
                      <a:lnTo>
                        <a:pt x="2719" y="2154"/>
                      </a:lnTo>
                      <a:lnTo>
                        <a:pt x="2719" y="2123"/>
                      </a:lnTo>
                      <a:lnTo>
                        <a:pt x="2720" y="2096"/>
                      </a:lnTo>
                      <a:lnTo>
                        <a:pt x="2722" y="2073"/>
                      </a:lnTo>
                      <a:lnTo>
                        <a:pt x="2724" y="2050"/>
                      </a:lnTo>
                      <a:lnTo>
                        <a:pt x="2727" y="2028"/>
                      </a:lnTo>
                      <a:lnTo>
                        <a:pt x="2732" y="2009"/>
                      </a:lnTo>
                      <a:lnTo>
                        <a:pt x="2735" y="1991"/>
                      </a:lnTo>
                      <a:lnTo>
                        <a:pt x="2741" y="1975"/>
                      </a:lnTo>
                      <a:lnTo>
                        <a:pt x="2745" y="1957"/>
                      </a:lnTo>
                      <a:lnTo>
                        <a:pt x="2751" y="1943"/>
                      </a:lnTo>
                      <a:lnTo>
                        <a:pt x="2757" y="1926"/>
                      </a:lnTo>
                      <a:lnTo>
                        <a:pt x="2764" y="1911"/>
                      </a:lnTo>
                      <a:lnTo>
                        <a:pt x="2769" y="1895"/>
                      </a:lnTo>
                      <a:lnTo>
                        <a:pt x="2777" y="1880"/>
                      </a:lnTo>
                      <a:lnTo>
                        <a:pt x="2783" y="1863"/>
                      </a:lnTo>
                      <a:lnTo>
                        <a:pt x="2790" y="1846"/>
                      </a:lnTo>
                      <a:lnTo>
                        <a:pt x="2798" y="1829"/>
                      </a:lnTo>
                      <a:lnTo>
                        <a:pt x="2807" y="1813"/>
                      </a:lnTo>
                      <a:lnTo>
                        <a:pt x="2816" y="1798"/>
                      </a:lnTo>
                      <a:lnTo>
                        <a:pt x="2828" y="1783"/>
                      </a:lnTo>
                      <a:lnTo>
                        <a:pt x="2839" y="1768"/>
                      </a:lnTo>
                      <a:lnTo>
                        <a:pt x="2851" y="1754"/>
                      </a:lnTo>
                      <a:lnTo>
                        <a:pt x="2863" y="1737"/>
                      </a:lnTo>
                      <a:lnTo>
                        <a:pt x="2875" y="1723"/>
                      </a:lnTo>
                      <a:lnTo>
                        <a:pt x="2884" y="1704"/>
                      </a:lnTo>
                      <a:lnTo>
                        <a:pt x="2894" y="1686"/>
                      </a:lnTo>
                      <a:lnTo>
                        <a:pt x="2903" y="1665"/>
                      </a:lnTo>
                      <a:lnTo>
                        <a:pt x="2910" y="1643"/>
                      </a:lnTo>
                      <a:lnTo>
                        <a:pt x="2914" y="1618"/>
                      </a:lnTo>
                      <a:lnTo>
                        <a:pt x="2916" y="1590"/>
                      </a:lnTo>
                      <a:lnTo>
                        <a:pt x="2916" y="1560"/>
                      </a:lnTo>
                      <a:lnTo>
                        <a:pt x="2915" y="1527"/>
                      </a:lnTo>
                      <a:lnTo>
                        <a:pt x="2911" y="1490"/>
                      </a:lnTo>
                      <a:lnTo>
                        <a:pt x="2911" y="1457"/>
                      </a:lnTo>
                      <a:lnTo>
                        <a:pt x="2911" y="1424"/>
                      </a:lnTo>
                      <a:lnTo>
                        <a:pt x="2914" y="1392"/>
                      </a:lnTo>
                      <a:lnTo>
                        <a:pt x="2916" y="1360"/>
                      </a:lnTo>
                      <a:lnTo>
                        <a:pt x="2918" y="1331"/>
                      </a:lnTo>
                      <a:lnTo>
                        <a:pt x="2921" y="1300"/>
                      </a:lnTo>
                      <a:lnTo>
                        <a:pt x="2924" y="1274"/>
                      </a:lnTo>
                      <a:lnTo>
                        <a:pt x="2923" y="1244"/>
                      </a:lnTo>
                      <a:lnTo>
                        <a:pt x="2922" y="1216"/>
                      </a:lnTo>
                      <a:lnTo>
                        <a:pt x="2917" y="1190"/>
                      </a:lnTo>
                      <a:lnTo>
                        <a:pt x="2912" y="1163"/>
                      </a:lnTo>
                      <a:lnTo>
                        <a:pt x="2901" y="1136"/>
                      </a:lnTo>
                      <a:lnTo>
                        <a:pt x="2887" y="1111"/>
                      </a:lnTo>
                      <a:lnTo>
                        <a:pt x="2871" y="1087"/>
                      </a:lnTo>
                      <a:lnTo>
                        <a:pt x="2849" y="1063"/>
                      </a:lnTo>
                      <a:lnTo>
                        <a:pt x="2824" y="1037"/>
                      </a:lnTo>
                      <a:lnTo>
                        <a:pt x="2804" y="1015"/>
                      </a:lnTo>
                      <a:lnTo>
                        <a:pt x="2786" y="993"/>
                      </a:lnTo>
                      <a:lnTo>
                        <a:pt x="2768" y="972"/>
                      </a:lnTo>
                      <a:lnTo>
                        <a:pt x="2750" y="952"/>
                      </a:lnTo>
                      <a:lnTo>
                        <a:pt x="2734" y="935"/>
                      </a:lnTo>
                      <a:lnTo>
                        <a:pt x="2714" y="918"/>
                      </a:lnTo>
                      <a:lnTo>
                        <a:pt x="2693" y="903"/>
                      </a:lnTo>
                      <a:lnTo>
                        <a:pt x="2667" y="888"/>
                      </a:lnTo>
                      <a:lnTo>
                        <a:pt x="2641" y="875"/>
                      </a:lnTo>
                      <a:lnTo>
                        <a:pt x="2608" y="861"/>
                      </a:lnTo>
                      <a:lnTo>
                        <a:pt x="2571" y="851"/>
                      </a:lnTo>
                      <a:lnTo>
                        <a:pt x="2528" y="841"/>
                      </a:lnTo>
                      <a:lnTo>
                        <a:pt x="2478" y="834"/>
                      </a:lnTo>
                      <a:lnTo>
                        <a:pt x="2421" y="826"/>
                      </a:lnTo>
                      <a:lnTo>
                        <a:pt x="2357" y="822"/>
                      </a:lnTo>
                      <a:lnTo>
                        <a:pt x="2289" y="814"/>
                      </a:lnTo>
                      <a:lnTo>
                        <a:pt x="2231" y="807"/>
                      </a:lnTo>
                      <a:lnTo>
                        <a:pt x="2175" y="797"/>
                      </a:lnTo>
                      <a:lnTo>
                        <a:pt x="2128" y="787"/>
                      </a:lnTo>
                      <a:lnTo>
                        <a:pt x="2085" y="776"/>
                      </a:lnTo>
                      <a:lnTo>
                        <a:pt x="2047" y="764"/>
                      </a:lnTo>
                      <a:lnTo>
                        <a:pt x="2015" y="750"/>
                      </a:lnTo>
                      <a:lnTo>
                        <a:pt x="1989" y="736"/>
                      </a:lnTo>
                      <a:lnTo>
                        <a:pt x="1963" y="720"/>
                      </a:lnTo>
                      <a:lnTo>
                        <a:pt x="1943" y="705"/>
                      </a:lnTo>
                      <a:lnTo>
                        <a:pt x="1926" y="688"/>
                      </a:lnTo>
                      <a:lnTo>
                        <a:pt x="1912" y="671"/>
                      </a:lnTo>
                      <a:lnTo>
                        <a:pt x="1901" y="654"/>
                      </a:lnTo>
                      <a:lnTo>
                        <a:pt x="1894" y="636"/>
                      </a:lnTo>
                      <a:lnTo>
                        <a:pt x="1887" y="619"/>
                      </a:lnTo>
                      <a:lnTo>
                        <a:pt x="1884" y="603"/>
                      </a:lnTo>
                      <a:lnTo>
                        <a:pt x="1875" y="584"/>
                      </a:lnTo>
                      <a:lnTo>
                        <a:pt x="1860" y="568"/>
                      </a:lnTo>
                      <a:lnTo>
                        <a:pt x="1839" y="554"/>
                      </a:lnTo>
                      <a:lnTo>
                        <a:pt x="1815" y="540"/>
                      </a:lnTo>
                      <a:lnTo>
                        <a:pt x="1785" y="525"/>
                      </a:lnTo>
                      <a:lnTo>
                        <a:pt x="1753" y="512"/>
                      </a:lnTo>
                      <a:lnTo>
                        <a:pt x="1719" y="499"/>
                      </a:lnTo>
                      <a:lnTo>
                        <a:pt x="1685" y="487"/>
                      </a:lnTo>
                      <a:lnTo>
                        <a:pt x="1648" y="472"/>
                      </a:lnTo>
                      <a:lnTo>
                        <a:pt x="1614" y="458"/>
                      </a:lnTo>
                      <a:lnTo>
                        <a:pt x="1581" y="442"/>
                      </a:lnTo>
                      <a:lnTo>
                        <a:pt x="1552" y="428"/>
                      </a:lnTo>
                      <a:lnTo>
                        <a:pt x="1523" y="410"/>
                      </a:lnTo>
                      <a:lnTo>
                        <a:pt x="1501" y="394"/>
                      </a:lnTo>
                      <a:lnTo>
                        <a:pt x="1483" y="374"/>
                      </a:lnTo>
                      <a:lnTo>
                        <a:pt x="1473" y="354"/>
                      </a:lnTo>
                      <a:lnTo>
                        <a:pt x="1461" y="331"/>
                      </a:lnTo>
                      <a:lnTo>
                        <a:pt x="1447" y="309"/>
                      </a:lnTo>
                      <a:lnTo>
                        <a:pt x="1428" y="285"/>
                      </a:lnTo>
                      <a:lnTo>
                        <a:pt x="1407" y="262"/>
                      </a:lnTo>
                      <a:lnTo>
                        <a:pt x="1383" y="238"/>
                      </a:lnTo>
                      <a:lnTo>
                        <a:pt x="1356" y="216"/>
                      </a:lnTo>
                      <a:lnTo>
                        <a:pt x="1330" y="194"/>
                      </a:lnTo>
                      <a:lnTo>
                        <a:pt x="1304" y="174"/>
                      </a:lnTo>
                      <a:lnTo>
                        <a:pt x="1277" y="153"/>
                      </a:lnTo>
                      <a:lnTo>
                        <a:pt x="1251" y="135"/>
                      </a:lnTo>
                      <a:lnTo>
                        <a:pt x="1228" y="118"/>
                      </a:lnTo>
                      <a:lnTo>
                        <a:pt x="1208" y="106"/>
                      </a:lnTo>
                      <a:lnTo>
                        <a:pt x="1190" y="94"/>
                      </a:lnTo>
                      <a:lnTo>
                        <a:pt x="1178" y="86"/>
                      </a:lnTo>
                      <a:lnTo>
                        <a:pt x="1168" y="81"/>
                      </a:lnTo>
                      <a:lnTo>
                        <a:pt x="1167" y="80"/>
                      </a:lnTo>
                      <a:close/>
                    </a:path>
                  </a:pathLst>
                </a:custGeom>
                <a:solidFill>
                  <a:srgbClr val="D1C4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3" name="Freeform 11"/>
                <p:cNvSpPr>
                  <a:spLocks/>
                </p:cNvSpPr>
                <p:nvPr/>
              </p:nvSpPr>
              <p:spPr bwMode="auto">
                <a:xfrm>
                  <a:off x="217" y="3283"/>
                  <a:ext cx="1450" cy="506"/>
                </a:xfrm>
                <a:custGeom>
                  <a:avLst/>
                  <a:gdLst>
                    <a:gd name="T0" fmla="*/ 1 w 2899"/>
                    <a:gd name="T1" fmla="*/ 42 h 1011"/>
                    <a:gd name="T2" fmla="*/ 3 w 2899"/>
                    <a:gd name="T3" fmla="*/ 42 h 1011"/>
                    <a:gd name="T4" fmla="*/ 8 w 2899"/>
                    <a:gd name="T5" fmla="*/ 43 h 1011"/>
                    <a:gd name="T6" fmla="*/ 15 w 2899"/>
                    <a:gd name="T7" fmla="*/ 43 h 1011"/>
                    <a:gd name="T8" fmla="*/ 22 w 2899"/>
                    <a:gd name="T9" fmla="*/ 44 h 1011"/>
                    <a:gd name="T10" fmla="*/ 30 w 2899"/>
                    <a:gd name="T11" fmla="*/ 45 h 1011"/>
                    <a:gd name="T12" fmla="*/ 38 w 2899"/>
                    <a:gd name="T13" fmla="*/ 45 h 1011"/>
                    <a:gd name="T14" fmla="*/ 45 w 2899"/>
                    <a:gd name="T15" fmla="*/ 46 h 1011"/>
                    <a:gd name="T16" fmla="*/ 51 w 2899"/>
                    <a:gd name="T17" fmla="*/ 47 h 1011"/>
                    <a:gd name="T18" fmla="*/ 56 w 2899"/>
                    <a:gd name="T19" fmla="*/ 46 h 1011"/>
                    <a:gd name="T20" fmla="*/ 62 w 2899"/>
                    <a:gd name="T21" fmla="*/ 45 h 1011"/>
                    <a:gd name="T22" fmla="*/ 66 w 2899"/>
                    <a:gd name="T23" fmla="*/ 44 h 1011"/>
                    <a:gd name="T24" fmla="*/ 70 w 2899"/>
                    <a:gd name="T25" fmla="*/ 41 h 1011"/>
                    <a:gd name="T26" fmla="*/ 74 w 2899"/>
                    <a:gd name="T27" fmla="*/ 39 h 1011"/>
                    <a:gd name="T28" fmla="*/ 77 w 2899"/>
                    <a:gd name="T29" fmla="*/ 36 h 1011"/>
                    <a:gd name="T30" fmla="*/ 78 w 2899"/>
                    <a:gd name="T31" fmla="*/ 34 h 1011"/>
                    <a:gd name="T32" fmla="*/ 79 w 2899"/>
                    <a:gd name="T33" fmla="*/ 31 h 1011"/>
                    <a:gd name="T34" fmla="*/ 81 w 2899"/>
                    <a:gd name="T35" fmla="*/ 28 h 1011"/>
                    <a:gd name="T36" fmla="*/ 85 w 2899"/>
                    <a:gd name="T37" fmla="*/ 23 h 1011"/>
                    <a:gd name="T38" fmla="*/ 89 w 2899"/>
                    <a:gd name="T39" fmla="*/ 18 h 1011"/>
                    <a:gd name="T40" fmla="*/ 94 w 2899"/>
                    <a:gd name="T41" fmla="*/ 13 h 1011"/>
                    <a:gd name="T42" fmla="*/ 99 w 2899"/>
                    <a:gd name="T43" fmla="*/ 8 h 1011"/>
                    <a:gd name="T44" fmla="*/ 105 w 2899"/>
                    <a:gd name="T45" fmla="*/ 4 h 1011"/>
                    <a:gd name="T46" fmla="*/ 111 w 2899"/>
                    <a:gd name="T47" fmla="*/ 2 h 1011"/>
                    <a:gd name="T48" fmla="*/ 117 w 2899"/>
                    <a:gd name="T49" fmla="*/ 1 h 1011"/>
                    <a:gd name="T50" fmla="*/ 126 w 2899"/>
                    <a:gd name="T51" fmla="*/ 0 h 1011"/>
                    <a:gd name="T52" fmla="*/ 136 w 2899"/>
                    <a:gd name="T53" fmla="*/ 1 h 1011"/>
                    <a:gd name="T54" fmla="*/ 147 w 2899"/>
                    <a:gd name="T55" fmla="*/ 2 h 1011"/>
                    <a:gd name="T56" fmla="*/ 159 w 2899"/>
                    <a:gd name="T57" fmla="*/ 3 h 1011"/>
                    <a:gd name="T58" fmla="*/ 168 w 2899"/>
                    <a:gd name="T59" fmla="*/ 4 h 1011"/>
                    <a:gd name="T60" fmla="*/ 176 w 2899"/>
                    <a:gd name="T61" fmla="*/ 5 h 1011"/>
                    <a:gd name="T62" fmla="*/ 180 w 2899"/>
                    <a:gd name="T63" fmla="*/ 6 h 1011"/>
                    <a:gd name="T64" fmla="*/ 181 w 2899"/>
                    <a:gd name="T65" fmla="*/ 6 h 1011"/>
                    <a:gd name="T66" fmla="*/ 181 w 2899"/>
                    <a:gd name="T67" fmla="*/ 7 h 1011"/>
                    <a:gd name="T68" fmla="*/ 181 w 2899"/>
                    <a:gd name="T69" fmla="*/ 7 h 1011"/>
                    <a:gd name="T70" fmla="*/ 181 w 2899"/>
                    <a:gd name="T71" fmla="*/ 9 h 1011"/>
                    <a:gd name="T72" fmla="*/ 181 w 2899"/>
                    <a:gd name="T73" fmla="*/ 10 h 1011"/>
                    <a:gd name="T74" fmla="*/ 182 w 2899"/>
                    <a:gd name="T75" fmla="*/ 11 h 1011"/>
                    <a:gd name="T76" fmla="*/ 182 w 2899"/>
                    <a:gd name="T77" fmla="*/ 12 h 1011"/>
                    <a:gd name="T78" fmla="*/ 181 w 2899"/>
                    <a:gd name="T79" fmla="*/ 12 h 1011"/>
                    <a:gd name="T80" fmla="*/ 176 w 2899"/>
                    <a:gd name="T81" fmla="*/ 11 h 1011"/>
                    <a:gd name="T82" fmla="*/ 168 w 2899"/>
                    <a:gd name="T83" fmla="*/ 9 h 1011"/>
                    <a:gd name="T84" fmla="*/ 157 w 2899"/>
                    <a:gd name="T85" fmla="*/ 7 h 1011"/>
                    <a:gd name="T86" fmla="*/ 145 w 2899"/>
                    <a:gd name="T87" fmla="*/ 7 h 1011"/>
                    <a:gd name="T88" fmla="*/ 132 w 2899"/>
                    <a:gd name="T89" fmla="*/ 7 h 1011"/>
                    <a:gd name="T90" fmla="*/ 119 w 2899"/>
                    <a:gd name="T91" fmla="*/ 10 h 1011"/>
                    <a:gd name="T92" fmla="*/ 109 w 2899"/>
                    <a:gd name="T93" fmla="*/ 16 h 1011"/>
                    <a:gd name="T94" fmla="*/ 101 w 2899"/>
                    <a:gd name="T95" fmla="*/ 24 h 1011"/>
                    <a:gd name="T96" fmla="*/ 96 w 2899"/>
                    <a:gd name="T97" fmla="*/ 33 h 1011"/>
                    <a:gd name="T98" fmla="*/ 92 w 2899"/>
                    <a:gd name="T99" fmla="*/ 41 h 1011"/>
                    <a:gd name="T100" fmla="*/ 89 w 2899"/>
                    <a:gd name="T101" fmla="*/ 49 h 1011"/>
                    <a:gd name="T102" fmla="*/ 84 w 2899"/>
                    <a:gd name="T103" fmla="*/ 55 h 1011"/>
                    <a:gd name="T104" fmla="*/ 75 w 2899"/>
                    <a:gd name="T105" fmla="*/ 60 h 1011"/>
                    <a:gd name="T106" fmla="*/ 62 w 2899"/>
                    <a:gd name="T107" fmla="*/ 63 h 1011"/>
                    <a:gd name="T108" fmla="*/ 42 w 2899"/>
                    <a:gd name="T109" fmla="*/ 64 h 1011"/>
                    <a:gd name="T110" fmla="*/ 0 w 2899"/>
                    <a:gd name="T111" fmla="*/ 42 h 101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899"/>
                    <a:gd name="T169" fmla="*/ 0 h 1011"/>
                    <a:gd name="T170" fmla="*/ 2899 w 2899"/>
                    <a:gd name="T171" fmla="*/ 1011 h 101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899" h="1011">
                      <a:moveTo>
                        <a:pt x="0" y="666"/>
                      </a:moveTo>
                      <a:lnTo>
                        <a:pt x="5" y="666"/>
                      </a:lnTo>
                      <a:lnTo>
                        <a:pt x="22" y="667"/>
                      </a:lnTo>
                      <a:lnTo>
                        <a:pt x="48" y="669"/>
                      </a:lnTo>
                      <a:lnTo>
                        <a:pt x="84" y="673"/>
                      </a:lnTo>
                      <a:lnTo>
                        <a:pt x="125" y="675"/>
                      </a:lnTo>
                      <a:lnTo>
                        <a:pt x="174" y="679"/>
                      </a:lnTo>
                      <a:lnTo>
                        <a:pt x="227" y="684"/>
                      </a:lnTo>
                      <a:lnTo>
                        <a:pt x="287" y="689"/>
                      </a:lnTo>
                      <a:lnTo>
                        <a:pt x="347" y="695"/>
                      </a:lnTo>
                      <a:lnTo>
                        <a:pt x="410" y="699"/>
                      </a:lnTo>
                      <a:lnTo>
                        <a:pt x="474" y="706"/>
                      </a:lnTo>
                      <a:lnTo>
                        <a:pt x="537" y="711"/>
                      </a:lnTo>
                      <a:lnTo>
                        <a:pt x="598" y="717"/>
                      </a:lnTo>
                      <a:lnTo>
                        <a:pt x="656" y="723"/>
                      </a:lnTo>
                      <a:lnTo>
                        <a:pt x="711" y="729"/>
                      </a:lnTo>
                      <a:lnTo>
                        <a:pt x="760" y="735"/>
                      </a:lnTo>
                      <a:lnTo>
                        <a:pt x="806" y="738"/>
                      </a:lnTo>
                      <a:lnTo>
                        <a:pt x="851" y="738"/>
                      </a:lnTo>
                      <a:lnTo>
                        <a:pt x="894" y="734"/>
                      </a:lnTo>
                      <a:lnTo>
                        <a:pt x="937" y="727"/>
                      </a:lnTo>
                      <a:lnTo>
                        <a:pt x="977" y="717"/>
                      </a:lnTo>
                      <a:lnTo>
                        <a:pt x="1017" y="705"/>
                      </a:lnTo>
                      <a:lnTo>
                        <a:pt x="1053" y="689"/>
                      </a:lnTo>
                      <a:lnTo>
                        <a:pt x="1089" y="675"/>
                      </a:lnTo>
                      <a:lnTo>
                        <a:pt x="1120" y="655"/>
                      </a:lnTo>
                      <a:lnTo>
                        <a:pt x="1148" y="637"/>
                      </a:lnTo>
                      <a:lnTo>
                        <a:pt x="1175" y="618"/>
                      </a:lnTo>
                      <a:lnTo>
                        <a:pt x="1199" y="597"/>
                      </a:lnTo>
                      <a:lnTo>
                        <a:pt x="1218" y="576"/>
                      </a:lnTo>
                      <a:lnTo>
                        <a:pt x="1235" y="556"/>
                      </a:lnTo>
                      <a:lnTo>
                        <a:pt x="1247" y="536"/>
                      </a:lnTo>
                      <a:lnTo>
                        <a:pt x="1256" y="517"/>
                      </a:lnTo>
                      <a:lnTo>
                        <a:pt x="1263" y="494"/>
                      </a:lnTo>
                      <a:lnTo>
                        <a:pt x="1278" y="466"/>
                      </a:lnTo>
                      <a:lnTo>
                        <a:pt x="1296" y="434"/>
                      </a:lnTo>
                      <a:lnTo>
                        <a:pt x="1320" y="399"/>
                      </a:lnTo>
                      <a:lnTo>
                        <a:pt x="1346" y="360"/>
                      </a:lnTo>
                      <a:lnTo>
                        <a:pt x="1377" y="320"/>
                      </a:lnTo>
                      <a:lnTo>
                        <a:pt x="1411" y="279"/>
                      </a:lnTo>
                      <a:lnTo>
                        <a:pt x="1450" y="238"/>
                      </a:lnTo>
                      <a:lnTo>
                        <a:pt x="1490" y="196"/>
                      </a:lnTo>
                      <a:lnTo>
                        <a:pt x="1532" y="158"/>
                      </a:lnTo>
                      <a:lnTo>
                        <a:pt x="1575" y="121"/>
                      </a:lnTo>
                      <a:lnTo>
                        <a:pt x="1622" y="89"/>
                      </a:lnTo>
                      <a:lnTo>
                        <a:pt x="1667" y="60"/>
                      </a:lnTo>
                      <a:lnTo>
                        <a:pt x="1715" y="37"/>
                      </a:lnTo>
                      <a:lnTo>
                        <a:pt x="1764" y="18"/>
                      </a:lnTo>
                      <a:lnTo>
                        <a:pt x="1812" y="8"/>
                      </a:lnTo>
                      <a:lnTo>
                        <a:pt x="1866" y="3"/>
                      </a:lnTo>
                      <a:lnTo>
                        <a:pt x="1931" y="0"/>
                      </a:lnTo>
                      <a:lnTo>
                        <a:pt x="2005" y="0"/>
                      </a:lnTo>
                      <a:lnTo>
                        <a:pt x="2086" y="3"/>
                      </a:lnTo>
                      <a:lnTo>
                        <a:pt x="2173" y="6"/>
                      </a:lnTo>
                      <a:lnTo>
                        <a:pt x="2263" y="14"/>
                      </a:lnTo>
                      <a:lnTo>
                        <a:pt x="2352" y="22"/>
                      </a:lnTo>
                      <a:lnTo>
                        <a:pt x="2443" y="30"/>
                      </a:lnTo>
                      <a:lnTo>
                        <a:pt x="2529" y="39"/>
                      </a:lnTo>
                      <a:lnTo>
                        <a:pt x="2611" y="48"/>
                      </a:lnTo>
                      <a:lnTo>
                        <a:pt x="2686" y="56"/>
                      </a:lnTo>
                      <a:lnTo>
                        <a:pt x="2752" y="65"/>
                      </a:lnTo>
                      <a:lnTo>
                        <a:pt x="2806" y="71"/>
                      </a:lnTo>
                      <a:lnTo>
                        <a:pt x="2849" y="77"/>
                      </a:lnTo>
                      <a:lnTo>
                        <a:pt x="2874" y="81"/>
                      </a:lnTo>
                      <a:lnTo>
                        <a:pt x="2885" y="84"/>
                      </a:lnTo>
                      <a:lnTo>
                        <a:pt x="2885" y="85"/>
                      </a:lnTo>
                      <a:lnTo>
                        <a:pt x="2886" y="93"/>
                      </a:lnTo>
                      <a:lnTo>
                        <a:pt x="2886" y="98"/>
                      </a:lnTo>
                      <a:lnTo>
                        <a:pt x="2888" y="106"/>
                      </a:lnTo>
                      <a:lnTo>
                        <a:pt x="2890" y="112"/>
                      </a:lnTo>
                      <a:lnTo>
                        <a:pt x="2892" y="121"/>
                      </a:lnTo>
                      <a:lnTo>
                        <a:pt x="2893" y="129"/>
                      </a:lnTo>
                      <a:lnTo>
                        <a:pt x="2894" y="138"/>
                      </a:lnTo>
                      <a:lnTo>
                        <a:pt x="2895" y="147"/>
                      </a:lnTo>
                      <a:lnTo>
                        <a:pt x="2896" y="155"/>
                      </a:lnTo>
                      <a:lnTo>
                        <a:pt x="2897" y="164"/>
                      </a:lnTo>
                      <a:lnTo>
                        <a:pt x="2898" y="173"/>
                      </a:lnTo>
                      <a:lnTo>
                        <a:pt x="2898" y="181"/>
                      </a:lnTo>
                      <a:lnTo>
                        <a:pt x="2899" y="190"/>
                      </a:lnTo>
                      <a:lnTo>
                        <a:pt x="2888" y="186"/>
                      </a:lnTo>
                      <a:lnTo>
                        <a:pt x="2860" y="179"/>
                      </a:lnTo>
                      <a:lnTo>
                        <a:pt x="2813" y="166"/>
                      </a:lnTo>
                      <a:lnTo>
                        <a:pt x="2754" y="154"/>
                      </a:lnTo>
                      <a:lnTo>
                        <a:pt x="2679" y="139"/>
                      </a:lnTo>
                      <a:lnTo>
                        <a:pt x="2598" y="124"/>
                      </a:lnTo>
                      <a:lnTo>
                        <a:pt x="2506" y="112"/>
                      </a:lnTo>
                      <a:lnTo>
                        <a:pt x="2409" y="105"/>
                      </a:lnTo>
                      <a:lnTo>
                        <a:pt x="2307" y="99"/>
                      </a:lnTo>
                      <a:lnTo>
                        <a:pt x="2203" y="101"/>
                      </a:lnTo>
                      <a:lnTo>
                        <a:pt x="2099" y="109"/>
                      </a:lnTo>
                      <a:lnTo>
                        <a:pt x="2000" y="128"/>
                      </a:lnTo>
                      <a:lnTo>
                        <a:pt x="1902" y="154"/>
                      </a:lnTo>
                      <a:lnTo>
                        <a:pt x="1813" y="193"/>
                      </a:lnTo>
                      <a:lnTo>
                        <a:pt x="1731" y="245"/>
                      </a:lnTo>
                      <a:lnTo>
                        <a:pt x="1662" y="310"/>
                      </a:lnTo>
                      <a:lnTo>
                        <a:pt x="1605" y="381"/>
                      </a:lnTo>
                      <a:lnTo>
                        <a:pt x="1560" y="453"/>
                      </a:lnTo>
                      <a:lnTo>
                        <a:pt x="1525" y="522"/>
                      </a:lnTo>
                      <a:lnTo>
                        <a:pt x="1498" y="590"/>
                      </a:lnTo>
                      <a:lnTo>
                        <a:pt x="1472" y="654"/>
                      </a:lnTo>
                      <a:lnTo>
                        <a:pt x="1447" y="716"/>
                      </a:lnTo>
                      <a:lnTo>
                        <a:pt x="1418" y="772"/>
                      </a:lnTo>
                      <a:lnTo>
                        <a:pt x="1383" y="826"/>
                      </a:lnTo>
                      <a:lnTo>
                        <a:pt x="1335" y="873"/>
                      </a:lnTo>
                      <a:lnTo>
                        <a:pt x="1275" y="915"/>
                      </a:lnTo>
                      <a:lnTo>
                        <a:pt x="1199" y="950"/>
                      </a:lnTo>
                      <a:lnTo>
                        <a:pt x="1103" y="978"/>
                      </a:lnTo>
                      <a:lnTo>
                        <a:pt x="984" y="998"/>
                      </a:lnTo>
                      <a:lnTo>
                        <a:pt x="838" y="1010"/>
                      </a:lnTo>
                      <a:lnTo>
                        <a:pt x="662" y="1011"/>
                      </a:lnTo>
                      <a:lnTo>
                        <a:pt x="454" y="1006"/>
                      </a:lnTo>
                      <a:lnTo>
                        <a:pt x="0" y="666"/>
                      </a:lnTo>
                      <a:close/>
                    </a:path>
                  </a:pathLst>
                </a:custGeom>
                <a:solidFill>
                  <a:srgbClr val="BF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4" name="Freeform 12"/>
                <p:cNvSpPr>
                  <a:spLocks/>
                </p:cNvSpPr>
                <p:nvPr/>
              </p:nvSpPr>
              <p:spPr bwMode="auto">
                <a:xfrm>
                  <a:off x="235" y="2748"/>
                  <a:ext cx="889" cy="566"/>
                </a:xfrm>
                <a:custGeom>
                  <a:avLst/>
                  <a:gdLst>
                    <a:gd name="T0" fmla="*/ 43 w 1778"/>
                    <a:gd name="T1" fmla="*/ 1 h 1132"/>
                    <a:gd name="T2" fmla="*/ 52 w 1778"/>
                    <a:gd name="T3" fmla="*/ 3 h 1132"/>
                    <a:gd name="T4" fmla="*/ 62 w 1778"/>
                    <a:gd name="T5" fmla="*/ 6 h 1132"/>
                    <a:gd name="T6" fmla="*/ 71 w 1778"/>
                    <a:gd name="T7" fmla="*/ 12 h 1132"/>
                    <a:gd name="T8" fmla="*/ 69 w 1778"/>
                    <a:gd name="T9" fmla="*/ 18 h 1132"/>
                    <a:gd name="T10" fmla="*/ 61 w 1778"/>
                    <a:gd name="T11" fmla="*/ 23 h 1132"/>
                    <a:gd name="T12" fmla="*/ 52 w 1778"/>
                    <a:gd name="T13" fmla="*/ 26 h 1132"/>
                    <a:gd name="T14" fmla="*/ 46 w 1778"/>
                    <a:gd name="T15" fmla="*/ 28 h 1132"/>
                    <a:gd name="T16" fmla="*/ 44 w 1778"/>
                    <a:gd name="T17" fmla="*/ 29 h 1132"/>
                    <a:gd name="T18" fmla="*/ 38 w 1778"/>
                    <a:gd name="T19" fmla="*/ 34 h 1132"/>
                    <a:gd name="T20" fmla="*/ 37 w 1778"/>
                    <a:gd name="T21" fmla="*/ 38 h 1132"/>
                    <a:gd name="T22" fmla="*/ 47 w 1778"/>
                    <a:gd name="T23" fmla="*/ 43 h 1132"/>
                    <a:gd name="T24" fmla="*/ 70 w 1778"/>
                    <a:gd name="T25" fmla="*/ 46 h 1132"/>
                    <a:gd name="T26" fmla="*/ 86 w 1778"/>
                    <a:gd name="T27" fmla="*/ 48 h 1132"/>
                    <a:gd name="T28" fmla="*/ 96 w 1778"/>
                    <a:gd name="T29" fmla="*/ 50 h 1132"/>
                    <a:gd name="T30" fmla="*/ 102 w 1778"/>
                    <a:gd name="T31" fmla="*/ 54 h 1132"/>
                    <a:gd name="T32" fmla="*/ 94 w 1778"/>
                    <a:gd name="T33" fmla="*/ 59 h 1132"/>
                    <a:gd name="T34" fmla="*/ 61 w 1778"/>
                    <a:gd name="T35" fmla="*/ 62 h 1132"/>
                    <a:gd name="T36" fmla="*/ 25 w 1778"/>
                    <a:gd name="T37" fmla="*/ 65 h 1132"/>
                    <a:gd name="T38" fmla="*/ 2 w 1778"/>
                    <a:gd name="T39" fmla="*/ 65 h 1132"/>
                    <a:gd name="T40" fmla="*/ 6 w 1778"/>
                    <a:gd name="T41" fmla="*/ 71 h 1132"/>
                    <a:gd name="T42" fmla="*/ 34 w 1778"/>
                    <a:gd name="T43" fmla="*/ 70 h 1132"/>
                    <a:gd name="T44" fmla="*/ 72 w 1778"/>
                    <a:gd name="T45" fmla="*/ 68 h 1132"/>
                    <a:gd name="T46" fmla="*/ 103 w 1778"/>
                    <a:gd name="T47" fmla="*/ 63 h 1132"/>
                    <a:gd name="T48" fmla="*/ 111 w 1778"/>
                    <a:gd name="T49" fmla="*/ 57 h 1132"/>
                    <a:gd name="T50" fmla="*/ 103 w 1778"/>
                    <a:gd name="T51" fmla="*/ 50 h 1132"/>
                    <a:gd name="T52" fmla="*/ 85 w 1778"/>
                    <a:gd name="T53" fmla="*/ 44 h 1132"/>
                    <a:gd name="T54" fmla="*/ 65 w 1778"/>
                    <a:gd name="T55" fmla="*/ 40 h 1132"/>
                    <a:gd name="T56" fmla="*/ 49 w 1778"/>
                    <a:gd name="T57" fmla="*/ 39 h 1132"/>
                    <a:gd name="T58" fmla="*/ 43 w 1778"/>
                    <a:gd name="T59" fmla="*/ 36 h 1132"/>
                    <a:gd name="T60" fmla="*/ 46 w 1778"/>
                    <a:gd name="T61" fmla="*/ 34 h 1132"/>
                    <a:gd name="T62" fmla="*/ 51 w 1778"/>
                    <a:gd name="T63" fmla="*/ 31 h 1132"/>
                    <a:gd name="T64" fmla="*/ 55 w 1778"/>
                    <a:gd name="T65" fmla="*/ 30 h 1132"/>
                    <a:gd name="T66" fmla="*/ 62 w 1778"/>
                    <a:gd name="T67" fmla="*/ 27 h 1132"/>
                    <a:gd name="T68" fmla="*/ 72 w 1778"/>
                    <a:gd name="T69" fmla="*/ 22 h 1132"/>
                    <a:gd name="T70" fmla="*/ 77 w 1778"/>
                    <a:gd name="T71" fmla="*/ 17 h 1132"/>
                    <a:gd name="T72" fmla="*/ 75 w 1778"/>
                    <a:gd name="T73" fmla="*/ 11 h 1132"/>
                    <a:gd name="T74" fmla="*/ 71 w 1778"/>
                    <a:gd name="T75" fmla="*/ 7 h 1132"/>
                    <a:gd name="T76" fmla="*/ 67 w 1778"/>
                    <a:gd name="T77" fmla="*/ 5 h 1132"/>
                    <a:gd name="T78" fmla="*/ 65 w 1778"/>
                    <a:gd name="T79" fmla="*/ 4 h 1132"/>
                    <a:gd name="T80" fmla="*/ 63 w 1778"/>
                    <a:gd name="T81" fmla="*/ 3 h 1132"/>
                    <a:gd name="T82" fmla="*/ 61 w 1778"/>
                    <a:gd name="T83" fmla="*/ 2 h 1132"/>
                    <a:gd name="T84" fmla="*/ 58 w 1778"/>
                    <a:gd name="T85" fmla="*/ 1 h 1132"/>
                    <a:gd name="T86" fmla="*/ 53 w 1778"/>
                    <a:gd name="T87" fmla="*/ 1 h 1132"/>
                    <a:gd name="T88" fmla="*/ 50 w 1778"/>
                    <a:gd name="T89" fmla="*/ 0 h 1132"/>
                    <a:gd name="T90" fmla="*/ 47 w 1778"/>
                    <a:gd name="T91" fmla="*/ 1 h 1132"/>
                    <a:gd name="T92" fmla="*/ 43 w 1778"/>
                    <a:gd name="T93" fmla="*/ 1 h 1132"/>
                    <a:gd name="T94" fmla="*/ 41 w 1778"/>
                    <a:gd name="T95" fmla="*/ 1 h 11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778"/>
                    <a:gd name="T145" fmla="*/ 0 h 1132"/>
                    <a:gd name="T146" fmla="*/ 1778 w 1778"/>
                    <a:gd name="T147" fmla="*/ 1132 h 11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778" h="1132">
                      <a:moveTo>
                        <a:pt x="637" y="21"/>
                      </a:moveTo>
                      <a:lnTo>
                        <a:pt x="643" y="21"/>
                      </a:lnTo>
                      <a:lnTo>
                        <a:pt x="657" y="24"/>
                      </a:lnTo>
                      <a:lnTo>
                        <a:pt x="679" y="26"/>
                      </a:lnTo>
                      <a:lnTo>
                        <a:pt x="711" y="31"/>
                      </a:lnTo>
                      <a:lnTo>
                        <a:pt x="746" y="36"/>
                      </a:lnTo>
                      <a:lnTo>
                        <a:pt x="786" y="45"/>
                      </a:lnTo>
                      <a:lnTo>
                        <a:pt x="829" y="53"/>
                      </a:lnTo>
                      <a:lnTo>
                        <a:pt x="875" y="66"/>
                      </a:lnTo>
                      <a:lnTo>
                        <a:pt x="919" y="77"/>
                      </a:lnTo>
                      <a:lnTo>
                        <a:pt x="964" y="90"/>
                      </a:lnTo>
                      <a:lnTo>
                        <a:pt x="1005" y="105"/>
                      </a:lnTo>
                      <a:lnTo>
                        <a:pt x="1044" y="124"/>
                      </a:lnTo>
                      <a:lnTo>
                        <a:pt x="1077" y="145"/>
                      </a:lnTo>
                      <a:lnTo>
                        <a:pt x="1104" y="167"/>
                      </a:lnTo>
                      <a:lnTo>
                        <a:pt x="1122" y="192"/>
                      </a:lnTo>
                      <a:lnTo>
                        <a:pt x="1133" y="218"/>
                      </a:lnTo>
                      <a:lnTo>
                        <a:pt x="1132" y="245"/>
                      </a:lnTo>
                      <a:lnTo>
                        <a:pt x="1122" y="270"/>
                      </a:lnTo>
                      <a:lnTo>
                        <a:pt x="1104" y="293"/>
                      </a:lnTo>
                      <a:lnTo>
                        <a:pt x="1080" y="317"/>
                      </a:lnTo>
                      <a:lnTo>
                        <a:pt x="1050" y="336"/>
                      </a:lnTo>
                      <a:lnTo>
                        <a:pt x="1016" y="357"/>
                      </a:lnTo>
                      <a:lnTo>
                        <a:pt x="979" y="375"/>
                      </a:lnTo>
                      <a:lnTo>
                        <a:pt x="941" y="393"/>
                      </a:lnTo>
                      <a:lnTo>
                        <a:pt x="902" y="407"/>
                      </a:lnTo>
                      <a:lnTo>
                        <a:pt x="864" y="419"/>
                      </a:lnTo>
                      <a:lnTo>
                        <a:pt x="828" y="430"/>
                      </a:lnTo>
                      <a:lnTo>
                        <a:pt x="797" y="440"/>
                      </a:lnTo>
                      <a:lnTo>
                        <a:pt x="770" y="448"/>
                      </a:lnTo>
                      <a:lnTo>
                        <a:pt x="749" y="454"/>
                      </a:lnTo>
                      <a:lnTo>
                        <a:pt x="735" y="457"/>
                      </a:lnTo>
                      <a:lnTo>
                        <a:pt x="732" y="459"/>
                      </a:lnTo>
                      <a:lnTo>
                        <a:pt x="727" y="460"/>
                      </a:lnTo>
                      <a:lnTo>
                        <a:pt x="714" y="466"/>
                      </a:lnTo>
                      <a:lnTo>
                        <a:pt x="696" y="474"/>
                      </a:lnTo>
                      <a:lnTo>
                        <a:pt x="675" y="486"/>
                      </a:lnTo>
                      <a:lnTo>
                        <a:pt x="650" y="499"/>
                      </a:lnTo>
                      <a:lnTo>
                        <a:pt x="627" y="517"/>
                      </a:lnTo>
                      <a:lnTo>
                        <a:pt x="605" y="533"/>
                      </a:lnTo>
                      <a:lnTo>
                        <a:pt x="588" y="554"/>
                      </a:lnTo>
                      <a:lnTo>
                        <a:pt x="576" y="572"/>
                      </a:lnTo>
                      <a:lnTo>
                        <a:pt x="574" y="593"/>
                      </a:lnTo>
                      <a:lnTo>
                        <a:pt x="581" y="613"/>
                      </a:lnTo>
                      <a:lnTo>
                        <a:pt x="601" y="634"/>
                      </a:lnTo>
                      <a:lnTo>
                        <a:pt x="634" y="653"/>
                      </a:lnTo>
                      <a:lnTo>
                        <a:pt x="685" y="671"/>
                      </a:lnTo>
                      <a:lnTo>
                        <a:pt x="752" y="688"/>
                      </a:lnTo>
                      <a:lnTo>
                        <a:pt x="842" y="703"/>
                      </a:lnTo>
                      <a:lnTo>
                        <a:pt x="937" y="716"/>
                      </a:lnTo>
                      <a:lnTo>
                        <a:pt x="1024" y="727"/>
                      </a:lnTo>
                      <a:lnTo>
                        <a:pt x="1105" y="737"/>
                      </a:lnTo>
                      <a:lnTo>
                        <a:pt x="1181" y="747"/>
                      </a:lnTo>
                      <a:lnTo>
                        <a:pt x="1248" y="754"/>
                      </a:lnTo>
                      <a:lnTo>
                        <a:pt x="1309" y="763"/>
                      </a:lnTo>
                      <a:lnTo>
                        <a:pt x="1364" y="773"/>
                      </a:lnTo>
                      <a:lnTo>
                        <a:pt x="1416" y="782"/>
                      </a:lnTo>
                      <a:lnTo>
                        <a:pt x="1459" y="790"/>
                      </a:lnTo>
                      <a:lnTo>
                        <a:pt x="1499" y="800"/>
                      </a:lnTo>
                      <a:lnTo>
                        <a:pt x="1532" y="811"/>
                      </a:lnTo>
                      <a:lnTo>
                        <a:pt x="1561" y="824"/>
                      </a:lnTo>
                      <a:lnTo>
                        <a:pt x="1584" y="838"/>
                      </a:lnTo>
                      <a:lnTo>
                        <a:pt x="1603" y="855"/>
                      </a:lnTo>
                      <a:lnTo>
                        <a:pt x="1619" y="874"/>
                      </a:lnTo>
                      <a:lnTo>
                        <a:pt x="1631" y="896"/>
                      </a:lnTo>
                      <a:lnTo>
                        <a:pt x="1619" y="916"/>
                      </a:lnTo>
                      <a:lnTo>
                        <a:pt x="1573" y="936"/>
                      </a:lnTo>
                      <a:lnTo>
                        <a:pt x="1497" y="951"/>
                      </a:lnTo>
                      <a:lnTo>
                        <a:pt x="1395" y="968"/>
                      </a:lnTo>
                      <a:lnTo>
                        <a:pt x="1273" y="980"/>
                      </a:lnTo>
                      <a:lnTo>
                        <a:pt x="1134" y="992"/>
                      </a:lnTo>
                      <a:lnTo>
                        <a:pt x="986" y="1001"/>
                      </a:lnTo>
                      <a:lnTo>
                        <a:pt x="833" y="1010"/>
                      </a:lnTo>
                      <a:lnTo>
                        <a:pt x="678" y="1015"/>
                      </a:lnTo>
                      <a:lnTo>
                        <a:pt x="528" y="1021"/>
                      </a:lnTo>
                      <a:lnTo>
                        <a:pt x="386" y="1025"/>
                      </a:lnTo>
                      <a:lnTo>
                        <a:pt x="261" y="1029"/>
                      </a:lnTo>
                      <a:lnTo>
                        <a:pt x="153" y="1030"/>
                      </a:lnTo>
                      <a:lnTo>
                        <a:pt x="72" y="1032"/>
                      </a:lnTo>
                      <a:lnTo>
                        <a:pt x="18" y="1033"/>
                      </a:lnTo>
                      <a:lnTo>
                        <a:pt x="0" y="1034"/>
                      </a:lnTo>
                      <a:lnTo>
                        <a:pt x="22" y="1132"/>
                      </a:lnTo>
                      <a:lnTo>
                        <a:pt x="39" y="1132"/>
                      </a:lnTo>
                      <a:lnTo>
                        <a:pt x="90" y="1131"/>
                      </a:lnTo>
                      <a:lnTo>
                        <a:pt x="168" y="1128"/>
                      </a:lnTo>
                      <a:lnTo>
                        <a:pt x="271" y="1126"/>
                      </a:lnTo>
                      <a:lnTo>
                        <a:pt x="393" y="1121"/>
                      </a:lnTo>
                      <a:lnTo>
                        <a:pt x="530" y="1116"/>
                      </a:lnTo>
                      <a:lnTo>
                        <a:pt x="678" y="1109"/>
                      </a:lnTo>
                      <a:lnTo>
                        <a:pt x="833" y="1100"/>
                      </a:lnTo>
                      <a:lnTo>
                        <a:pt x="986" y="1089"/>
                      </a:lnTo>
                      <a:lnTo>
                        <a:pt x="1140" y="1078"/>
                      </a:lnTo>
                      <a:lnTo>
                        <a:pt x="1286" y="1064"/>
                      </a:lnTo>
                      <a:lnTo>
                        <a:pt x="1421" y="1050"/>
                      </a:lnTo>
                      <a:lnTo>
                        <a:pt x="1539" y="1031"/>
                      </a:lnTo>
                      <a:lnTo>
                        <a:pt x="1639" y="1012"/>
                      </a:lnTo>
                      <a:lnTo>
                        <a:pt x="1713" y="990"/>
                      </a:lnTo>
                      <a:lnTo>
                        <a:pt x="1758" y="965"/>
                      </a:lnTo>
                      <a:lnTo>
                        <a:pt x="1777" y="938"/>
                      </a:lnTo>
                      <a:lnTo>
                        <a:pt x="1778" y="912"/>
                      </a:lnTo>
                      <a:lnTo>
                        <a:pt x="1763" y="885"/>
                      </a:lnTo>
                      <a:lnTo>
                        <a:pt x="1736" y="858"/>
                      </a:lnTo>
                      <a:lnTo>
                        <a:pt x="1695" y="832"/>
                      </a:lnTo>
                      <a:lnTo>
                        <a:pt x="1642" y="805"/>
                      </a:lnTo>
                      <a:lnTo>
                        <a:pt x="1581" y="781"/>
                      </a:lnTo>
                      <a:lnTo>
                        <a:pt x="1513" y="758"/>
                      </a:lnTo>
                      <a:lnTo>
                        <a:pt x="1437" y="734"/>
                      </a:lnTo>
                      <a:lnTo>
                        <a:pt x="1358" y="713"/>
                      </a:lnTo>
                      <a:lnTo>
                        <a:pt x="1275" y="694"/>
                      </a:lnTo>
                      <a:lnTo>
                        <a:pt x="1192" y="679"/>
                      </a:lnTo>
                      <a:lnTo>
                        <a:pt x="1109" y="665"/>
                      </a:lnTo>
                      <a:lnTo>
                        <a:pt x="1029" y="654"/>
                      </a:lnTo>
                      <a:lnTo>
                        <a:pt x="952" y="645"/>
                      </a:lnTo>
                      <a:lnTo>
                        <a:pt x="881" y="640"/>
                      </a:lnTo>
                      <a:lnTo>
                        <a:pt x="818" y="635"/>
                      </a:lnTo>
                      <a:lnTo>
                        <a:pt x="771" y="629"/>
                      </a:lnTo>
                      <a:lnTo>
                        <a:pt x="734" y="621"/>
                      </a:lnTo>
                      <a:lnTo>
                        <a:pt x="710" y="612"/>
                      </a:lnTo>
                      <a:lnTo>
                        <a:pt x="693" y="600"/>
                      </a:lnTo>
                      <a:lnTo>
                        <a:pt x="687" y="587"/>
                      </a:lnTo>
                      <a:lnTo>
                        <a:pt x="687" y="576"/>
                      </a:lnTo>
                      <a:lnTo>
                        <a:pt x="694" y="564"/>
                      </a:lnTo>
                      <a:lnTo>
                        <a:pt x="706" y="551"/>
                      </a:lnTo>
                      <a:lnTo>
                        <a:pt x="721" y="539"/>
                      </a:lnTo>
                      <a:lnTo>
                        <a:pt x="739" y="527"/>
                      </a:lnTo>
                      <a:lnTo>
                        <a:pt x="760" y="518"/>
                      </a:lnTo>
                      <a:lnTo>
                        <a:pt x="781" y="508"/>
                      </a:lnTo>
                      <a:lnTo>
                        <a:pt x="801" y="501"/>
                      </a:lnTo>
                      <a:lnTo>
                        <a:pt x="818" y="496"/>
                      </a:lnTo>
                      <a:lnTo>
                        <a:pt x="835" y="496"/>
                      </a:lnTo>
                      <a:lnTo>
                        <a:pt x="850" y="492"/>
                      </a:lnTo>
                      <a:lnTo>
                        <a:pt x="874" y="486"/>
                      </a:lnTo>
                      <a:lnTo>
                        <a:pt x="901" y="477"/>
                      </a:lnTo>
                      <a:lnTo>
                        <a:pt x="934" y="468"/>
                      </a:lnTo>
                      <a:lnTo>
                        <a:pt x="969" y="454"/>
                      </a:lnTo>
                      <a:lnTo>
                        <a:pt x="1007" y="438"/>
                      </a:lnTo>
                      <a:lnTo>
                        <a:pt x="1044" y="422"/>
                      </a:lnTo>
                      <a:lnTo>
                        <a:pt x="1083" y="404"/>
                      </a:lnTo>
                      <a:lnTo>
                        <a:pt x="1118" y="383"/>
                      </a:lnTo>
                      <a:lnTo>
                        <a:pt x="1150" y="362"/>
                      </a:lnTo>
                      <a:lnTo>
                        <a:pt x="1180" y="340"/>
                      </a:lnTo>
                      <a:lnTo>
                        <a:pt x="1204" y="318"/>
                      </a:lnTo>
                      <a:lnTo>
                        <a:pt x="1220" y="293"/>
                      </a:lnTo>
                      <a:lnTo>
                        <a:pt x="1230" y="269"/>
                      </a:lnTo>
                      <a:lnTo>
                        <a:pt x="1231" y="245"/>
                      </a:lnTo>
                      <a:lnTo>
                        <a:pt x="1223" y="221"/>
                      </a:lnTo>
                      <a:lnTo>
                        <a:pt x="1206" y="197"/>
                      </a:lnTo>
                      <a:lnTo>
                        <a:pt x="1192" y="177"/>
                      </a:lnTo>
                      <a:lnTo>
                        <a:pt x="1175" y="160"/>
                      </a:lnTo>
                      <a:lnTo>
                        <a:pt x="1159" y="143"/>
                      </a:lnTo>
                      <a:lnTo>
                        <a:pt x="1142" y="127"/>
                      </a:lnTo>
                      <a:lnTo>
                        <a:pt x="1126" y="115"/>
                      </a:lnTo>
                      <a:lnTo>
                        <a:pt x="1110" y="103"/>
                      </a:lnTo>
                      <a:lnTo>
                        <a:pt x="1096" y="95"/>
                      </a:lnTo>
                      <a:lnTo>
                        <a:pt x="1080" y="87"/>
                      </a:lnTo>
                      <a:lnTo>
                        <a:pt x="1067" y="80"/>
                      </a:lnTo>
                      <a:lnTo>
                        <a:pt x="1055" y="74"/>
                      </a:lnTo>
                      <a:lnTo>
                        <a:pt x="1045" y="71"/>
                      </a:lnTo>
                      <a:lnTo>
                        <a:pt x="1036" y="67"/>
                      </a:lnTo>
                      <a:lnTo>
                        <a:pt x="1032" y="67"/>
                      </a:lnTo>
                      <a:lnTo>
                        <a:pt x="1027" y="66"/>
                      </a:lnTo>
                      <a:lnTo>
                        <a:pt x="1026" y="66"/>
                      </a:lnTo>
                      <a:lnTo>
                        <a:pt x="1024" y="64"/>
                      </a:lnTo>
                      <a:lnTo>
                        <a:pt x="1022" y="62"/>
                      </a:lnTo>
                      <a:lnTo>
                        <a:pt x="1015" y="58"/>
                      </a:lnTo>
                      <a:lnTo>
                        <a:pt x="1010" y="56"/>
                      </a:lnTo>
                      <a:lnTo>
                        <a:pt x="998" y="49"/>
                      </a:lnTo>
                      <a:lnTo>
                        <a:pt x="989" y="45"/>
                      </a:lnTo>
                      <a:lnTo>
                        <a:pt x="975" y="38"/>
                      </a:lnTo>
                      <a:lnTo>
                        <a:pt x="963" y="32"/>
                      </a:lnTo>
                      <a:lnTo>
                        <a:pt x="947" y="27"/>
                      </a:lnTo>
                      <a:lnTo>
                        <a:pt x="930" y="20"/>
                      </a:lnTo>
                      <a:lnTo>
                        <a:pt x="910" y="15"/>
                      </a:lnTo>
                      <a:lnTo>
                        <a:pt x="890" y="10"/>
                      </a:lnTo>
                      <a:lnTo>
                        <a:pt x="868" y="6"/>
                      </a:lnTo>
                      <a:lnTo>
                        <a:pt x="846" y="3"/>
                      </a:lnTo>
                      <a:lnTo>
                        <a:pt x="822" y="0"/>
                      </a:lnTo>
                      <a:lnTo>
                        <a:pt x="798" y="0"/>
                      </a:lnTo>
                      <a:lnTo>
                        <a:pt x="794" y="0"/>
                      </a:lnTo>
                      <a:lnTo>
                        <a:pt x="788" y="0"/>
                      </a:lnTo>
                      <a:lnTo>
                        <a:pt x="780" y="1"/>
                      </a:lnTo>
                      <a:lnTo>
                        <a:pt x="770" y="4"/>
                      </a:lnTo>
                      <a:lnTo>
                        <a:pt x="756" y="5"/>
                      </a:lnTo>
                      <a:lnTo>
                        <a:pt x="743" y="7"/>
                      </a:lnTo>
                      <a:lnTo>
                        <a:pt x="729" y="8"/>
                      </a:lnTo>
                      <a:lnTo>
                        <a:pt x="714" y="10"/>
                      </a:lnTo>
                      <a:lnTo>
                        <a:pt x="700" y="11"/>
                      </a:lnTo>
                      <a:lnTo>
                        <a:pt x="686" y="14"/>
                      </a:lnTo>
                      <a:lnTo>
                        <a:pt x="671" y="16"/>
                      </a:lnTo>
                      <a:lnTo>
                        <a:pt x="660" y="18"/>
                      </a:lnTo>
                      <a:lnTo>
                        <a:pt x="650" y="19"/>
                      </a:lnTo>
                      <a:lnTo>
                        <a:pt x="644" y="20"/>
                      </a:lnTo>
                      <a:lnTo>
                        <a:pt x="638" y="20"/>
                      </a:lnTo>
                      <a:lnTo>
                        <a:pt x="637" y="21"/>
                      </a:lnTo>
                      <a:close/>
                    </a:path>
                  </a:pathLst>
                </a:custGeom>
                <a:solidFill>
                  <a:srgbClr val="B39F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5" name="Freeform 13"/>
                <p:cNvSpPr>
                  <a:spLocks/>
                </p:cNvSpPr>
                <p:nvPr/>
              </p:nvSpPr>
              <p:spPr bwMode="auto">
                <a:xfrm>
                  <a:off x="192" y="3529"/>
                  <a:ext cx="1325" cy="437"/>
                </a:xfrm>
                <a:custGeom>
                  <a:avLst/>
                  <a:gdLst>
                    <a:gd name="T0" fmla="*/ 3 w 2650"/>
                    <a:gd name="T1" fmla="*/ 1 h 874"/>
                    <a:gd name="T2" fmla="*/ 3 w 2650"/>
                    <a:gd name="T3" fmla="*/ 3 h 874"/>
                    <a:gd name="T4" fmla="*/ 6 w 2650"/>
                    <a:gd name="T5" fmla="*/ 7 h 874"/>
                    <a:gd name="T6" fmla="*/ 11 w 2650"/>
                    <a:gd name="T7" fmla="*/ 13 h 874"/>
                    <a:gd name="T8" fmla="*/ 19 w 2650"/>
                    <a:gd name="T9" fmla="*/ 17 h 874"/>
                    <a:gd name="T10" fmla="*/ 26 w 2650"/>
                    <a:gd name="T11" fmla="*/ 21 h 874"/>
                    <a:gd name="T12" fmla="*/ 34 w 2650"/>
                    <a:gd name="T13" fmla="*/ 23 h 874"/>
                    <a:gd name="T14" fmla="*/ 39 w 2650"/>
                    <a:gd name="T15" fmla="*/ 25 h 874"/>
                    <a:gd name="T16" fmla="*/ 41 w 2650"/>
                    <a:gd name="T17" fmla="*/ 26 h 874"/>
                    <a:gd name="T18" fmla="*/ 44 w 2650"/>
                    <a:gd name="T19" fmla="*/ 29 h 874"/>
                    <a:gd name="T20" fmla="*/ 50 w 2650"/>
                    <a:gd name="T21" fmla="*/ 33 h 874"/>
                    <a:gd name="T22" fmla="*/ 58 w 2650"/>
                    <a:gd name="T23" fmla="*/ 35 h 874"/>
                    <a:gd name="T24" fmla="*/ 69 w 2650"/>
                    <a:gd name="T25" fmla="*/ 36 h 874"/>
                    <a:gd name="T26" fmla="*/ 82 w 2650"/>
                    <a:gd name="T27" fmla="*/ 35 h 874"/>
                    <a:gd name="T28" fmla="*/ 94 w 2650"/>
                    <a:gd name="T29" fmla="*/ 34 h 874"/>
                    <a:gd name="T30" fmla="*/ 103 w 2650"/>
                    <a:gd name="T31" fmla="*/ 34 h 874"/>
                    <a:gd name="T32" fmla="*/ 108 w 2650"/>
                    <a:gd name="T33" fmla="*/ 35 h 874"/>
                    <a:gd name="T34" fmla="*/ 118 w 2650"/>
                    <a:gd name="T35" fmla="*/ 38 h 874"/>
                    <a:gd name="T36" fmla="*/ 130 w 2650"/>
                    <a:gd name="T37" fmla="*/ 40 h 874"/>
                    <a:gd name="T38" fmla="*/ 136 w 2650"/>
                    <a:gd name="T39" fmla="*/ 42 h 874"/>
                    <a:gd name="T40" fmla="*/ 140 w 2650"/>
                    <a:gd name="T41" fmla="*/ 42 h 874"/>
                    <a:gd name="T42" fmla="*/ 149 w 2650"/>
                    <a:gd name="T43" fmla="*/ 43 h 874"/>
                    <a:gd name="T44" fmla="*/ 159 w 2650"/>
                    <a:gd name="T45" fmla="*/ 43 h 874"/>
                    <a:gd name="T46" fmla="*/ 166 w 2650"/>
                    <a:gd name="T47" fmla="*/ 43 h 874"/>
                    <a:gd name="T48" fmla="*/ 165 w 2650"/>
                    <a:gd name="T49" fmla="*/ 43 h 874"/>
                    <a:gd name="T50" fmla="*/ 161 w 2650"/>
                    <a:gd name="T51" fmla="*/ 45 h 874"/>
                    <a:gd name="T52" fmla="*/ 155 w 2650"/>
                    <a:gd name="T53" fmla="*/ 47 h 874"/>
                    <a:gd name="T54" fmla="*/ 147 w 2650"/>
                    <a:gd name="T55" fmla="*/ 50 h 874"/>
                    <a:gd name="T56" fmla="*/ 140 w 2650"/>
                    <a:gd name="T57" fmla="*/ 52 h 874"/>
                    <a:gd name="T58" fmla="*/ 135 w 2650"/>
                    <a:gd name="T59" fmla="*/ 54 h 874"/>
                    <a:gd name="T60" fmla="*/ 131 w 2650"/>
                    <a:gd name="T61" fmla="*/ 55 h 874"/>
                    <a:gd name="T62" fmla="*/ 125 w 2650"/>
                    <a:gd name="T63" fmla="*/ 55 h 874"/>
                    <a:gd name="T64" fmla="*/ 116 w 2650"/>
                    <a:gd name="T65" fmla="*/ 55 h 874"/>
                    <a:gd name="T66" fmla="*/ 104 w 2650"/>
                    <a:gd name="T67" fmla="*/ 53 h 874"/>
                    <a:gd name="T68" fmla="*/ 93 w 2650"/>
                    <a:gd name="T69" fmla="*/ 51 h 874"/>
                    <a:gd name="T70" fmla="*/ 85 w 2650"/>
                    <a:gd name="T71" fmla="*/ 50 h 874"/>
                    <a:gd name="T72" fmla="*/ 83 w 2650"/>
                    <a:gd name="T73" fmla="*/ 50 h 874"/>
                    <a:gd name="T74" fmla="*/ 79 w 2650"/>
                    <a:gd name="T75" fmla="*/ 50 h 874"/>
                    <a:gd name="T76" fmla="*/ 74 w 2650"/>
                    <a:gd name="T77" fmla="*/ 50 h 874"/>
                    <a:gd name="T78" fmla="*/ 66 w 2650"/>
                    <a:gd name="T79" fmla="*/ 50 h 874"/>
                    <a:gd name="T80" fmla="*/ 55 w 2650"/>
                    <a:gd name="T81" fmla="*/ 49 h 874"/>
                    <a:gd name="T82" fmla="*/ 47 w 2650"/>
                    <a:gd name="T83" fmla="*/ 49 h 874"/>
                    <a:gd name="T84" fmla="*/ 41 w 2650"/>
                    <a:gd name="T85" fmla="*/ 48 h 874"/>
                    <a:gd name="T86" fmla="*/ 36 w 2650"/>
                    <a:gd name="T87" fmla="*/ 46 h 874"/>
                    <a:gd name="T88" fmla="*/ 31 w 2650"/>
                    <a:gd name="T89" fmla="*/ 42 h 874"/>
                    <a:gd name="T90" fmla="*/ 26 w 2650"/>
                    <a:gd name="T91" fmla="*/ 41 h 874"/>
                    <a:gd name="T92" fmla="*/ 21 w 2650"/>
                    <a:gd name="T93" fmla="*/ 39 h 874"/>
                    <a:gd name="T94" fmla="*/ 15 w 2650"/>
                    <a:gd name="T95" fmla="*/ 38 h 874"/>
                    <a:gd name="T96" fmla="*/ 9 w 2650"/>
                    <a:gd name="T97" fmla="*/ 35 h 874"/>
                    <a:gd name="T98" fmla="*/ 5 w 2650"/>
                    <a:gd name="T99" fmla="*/ 29 h 874"/>
                    <a:gd name="T100" fmla="*/ 1 w 2650"/>
                    <a:gd name="T101" fmla="*/ 25 h 874"/>
                    <a:gd name="T102" fmla="*/ 0 w 2650"/>
                    <a:gd name="T103" fmla="*/ 21 h 874"/>
                    <a:gd name="T104" fmla="*/ 0 w 2650"/>
                    <a:gd name="T105" fmla="*/ 15 h 874"/>
                    <a:gd name="T106" fmla="*/ 1 w 2650"/>
                    <a:gd name="T107" fmla="*/ 10 h 874"/>
                    <a:gd name="T108" fmla="*/ 3 w 2650"/>
                    <a:gd name="T109" fmla="*/ 3 h 874"/>
                    <a:gd name="T110" fmla="*/ 3 w 2650"/>
                    <a:gd name="T111" fmla="*/ 1 h 87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50"/>
                    <a:gd name="T169" fmla="*/ 0 h 874"/>
                    <a:gd name="T170" fmla="*/ 2650 w 2650"/>
                    <a:gd name="T171" fmla="*/ 874 h 87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50" h="874">
                      <a:moveTo>
                        <a:pt x="46" y="0"/>
                      </a:moveTo>
                      <a:lnTo>
                        <a:pt x="46" y="2"/>
                      </a:lnTo>
                      <a:lnTo>
                        <a:pt x="46" y="6"/>
                      </a:lnTo>
                      <a:lnTo>
                        <a:pt x="48" y="10"/>
                      </a:lnTo>
                      <a:lnTo>
                        <a:pt x="51" y="20"/>
                      </a:lnTo>
                      <a:lnTo>
                        <a:pt x="53" y="30"/>
                      </a:lnTo>
                      <a:lnTo>
                        <a:pt x="57" y="44"/>
                      </a:lnTo>
                      <a:lnTo>
                        <a:pt x="63" y="57"/>
                      </a:lnTo>
                      <a:lnTo>
                        <a:pt x="71" y="72"/>
                      </a:lnTo>
                      <a:lnTo>
                        <a:pt x="78" y="88"/>
                      </a:lnTo>
                      <a:lnTo>
                        <a:pt x="90" y="106"/>
                      </a:lnTo>
                      <a:lnTo>
                        <a:pt x="103" y="124"/>
                      </a:lnTo>
                      <a:lnTo>
                        <a:pt x="119" y="143"/>
                      </a:lnTo>
                      <a:lnTo>
                        <a:pt x="136" y="162"/>
                      </a:lnTo>
                      <a:lnTo>
                        <a:pt x="158" y="182"/>
                      </a:lnTo>
                      <a:lnTo>
                        <a:pt x="181" y="201"/>
                      </a:lnTo>
                      <a:lnTo>
                        <a:pt x="208" y="220"/>
                      </a:lnTo>
                      <a:lnTo>
                        <a:pt x="235" y="238"/>
                      </a:lnTo>
                      <a:lnTo>
                        <a:pt x="266" y="256"/>
                      </a:lnTo>
                      <a:lnTo>
                        <a:pt x="297" y="271"/>
                      </a:lnTo>
                      <a:lnTo>
                        <a:pt x="331" y="288"/>
                      </a:lnTo>
                      <a:lnTo>
                        <a:pt x="364" y="300"/>
                      </a:lnTo>
                      <a:lnTo>
                        <a:pt x="396" y="313"/>
                      </a:lnTo>
                      <a:lnTo>
                        <a:pt x="428" y="326"/>
                      </a:lnTo>
                      <a:lnTo>
                        <a:pt x="460" y="338"/>
                      </a:lnTo>
                      <a:lnTo>
                        <a:pt x="490" y="347"/>
                      </a:lnTo>
                      <a:lnTo>
                        <a:pt x="517" y="356"/>
                      </a:lnTo>
                      <a:lnTo>
                        <a:pt x="543" y="363"/>
                      </a:lnTo>
                      <a:lnTo>
                        <a:pt x="567" y="371"/>
                      </a:lnTo>
                      <a:lnTo>
                        <a:pt x="586" y="377"/>
                      </a:lnTo>
                      <a:lnTo>
                        <a:pt x="604" y="383"/>
                      </a:lnTo>
                      <a:lnTo>
                        <a:pt x="616" y="387"/>
                      </a:lnTo>
                      <a:lnTo>
                        <a:pt x="625" y="393"/>
                      </a:lnTo>
                      <a:lnTo>
                        <a:pt x="630" y="396"/>
                      </a:lnTo>
                      <a:lnTo>
                        <a:pt x="639" y="405"/>
                      </a:lnTo>
                      <a:lnTo>
                        <a:pt x="650" y="414"/>
                      </a:lnTo>
                      <a:lnTo>
                        <a:pt x="664" y="426"/>
                      </a:lnTo>
                      <a:lnTo>
                        <a:pt x="680" y="437"/>
                      </a:lnTo>
                      <a:lnTo>
                        <a:pt x="698" y="452"/>
                      </a:lnTo>
                      <a:lnTo>
                        <a:pt x="719" y="465"/>
                      </a:lnTo>
                      <a:lnTo>
                        <a:pt x="741" y="480"/>
                      </a:lnTo>
                      <a:lnTo>
                        <a:pt x="764" y="494"/>
                      </a:lnTo>
                      <a:lnTo>
                        <a:pt x="788" y="508"/>
                      </a:lnTo>
                      <a:lnTo>
                        <a:pt x="815" y="520"/>
                      </a:lnTo>
                      <a:lnTo>
                        <a:pt x="845" y="532"/>
                      </a:lnTo>
                      <a:lnTo>
                        <a:pt x="873" y="542"/>
                      </a:lnTo>
                      <a:lnTo>
                        <a:pt x="905" y="551"/>
                      </a:lnTo>
                      <a:lnTo>
                        <a:pt x="937" y="557"/>
                      </a:lnTo>
                      <a:lnTo>
                        <a:pt x="972" y="561"/>
                      </a:lnTo>
                      <a:lnTo>
                        <a:pt x="1008" y="561"/>
                      </a:lnTo>
                      <a:lnTo>
                        <a:pt x="1050" y="562"/>
                      </a:lnTo>
                      <a:lnTo>
                        <a:pt x="1096" y="561"/>
                      </a:lnTo>
                      <a:lnTo>
                        <a:pt x="1146" y="560"/>
                      </a:lnTo>
                      <a:lnTo>
                        <a:pt x="1197" y="558"/>
                      </a:lnTo>
                      <a:lnTo>
                        <a:pt x="1251" y="555"/>
                      </a:lnTo>
                      <a:lnTo>
                        <a:pt x="1306" y="553"/>
                      </a:lnTo>
                      <a:lnTo>
                        <a:pt x="1360" y="551"/>
                      </a:lnTo>
                      <a:lnTo>
                        <a:pt x="1412" y="548"/>
                      </a:lnTo>
                      <a:lnTo>
                        <a:pt x="1463" y="544"/>
                      </a:lnTo>
                      <a:lnTo>
                        <a:pt x="1509" y="543"/>
                      </a:lnTo>
                      <a:lnTo>
                        <a:pt x="1553" y="541"/>
                      </a:lnTo>
                      <a:lnTo>
                        <a:pt x="1592" y="539"/>
                      </a:lnTo>
                      <a:lnTo>
                        <a:pt x="1625" y="539"/>
                      </a:lnTo>
                      <a:lnTo>
                        <a:pt x="1652" y="539"/>
                      </a:lnTo>
                      <a:lnTo>
                        <a:pt x="1670" y="541"/>
                      </a:lnTo>
                      <a:lnTo>
                        <a:pt x="1688" y="543"/>
                      </a:lnTo>
                      <a:lnTo>
                        <a:pt x="1712" y="548"/>
                      </a:lnTo>
                      <a:lnTo>
                        <a:pt x="1743" y="555"/>
                      </a:lnTo>
                      <a:lnTo>
                        <a:pt x="1780" y="564"/>
                      </a:lnTo>
                      <a:lnTo>
                        <a:pt x="1817" y="573"/>
                      </a:lnTo>
                      <a:lnTo>
                        <a:pt x="1859" y="584"/>
                      </a:lnTo>
                      <a:lnTo>
                        <a:pt x="1901" y="595"/>
                      </a:lnTo>
                      <a:lnTo>
                        <a:pt x="1946" y="607"/>
                      </a:lnTo>
                      <a:lnTo>
                        <a:pt x="1987" y="619"/>
                      </a:lnTo>
                      <a:lnTo>
                        <a:pt x="2029" y="630"/>
                      </a:lnTo>
                      <a:lnTo>
                        <a:pt x="2066" y="638"/>
                      </a:lnTo>
                      <a:lnTo>
                        <a:pt x="2102" y="648"/>
                      </a:lnTo>
                      <a:lnTo>
                        <a:pt x="2131" y="657"/>
                      </a:lnTo>
                      <a:lnTo>
                        <a:pt x="2156" y="663"/>
                      </a:lnTo>
                      <a:lnTo>
                        <a:pt x="2172" y="668"/>
                      </a:lnTo>
                      <a:lnTo>
                        <a:pt x="2181" y="672"/>
                      </a:lnTo>
                      <a:lnTo>
                        <a:pt x="2190" y="672"/>
                      </a:lnTo>
                      <a:lnTo>
                        <a:pt x="2207" y="672"/>
                      </a:lnTo>
                      <a:lnTo>
                        <a:pt x="2232" y="672"/>
                      </a:lnTo>
                      <a:lnTo>
                        <a:pt x="2263" y="673"/>
                      </a:lnTo>
                      <a:lnTo>
                        <a:pt x="2298" y="673"/>
                      </a:lnTo>
                      <a:lnTo>
                        <a:pt x="2339" y="674"/>
                      </a:lnTo>
                      <a:lnTo>
                        <a:pt x="2380" y="674"/>
                      </a:lnTo>
                      <a:lnTo>
                        <a:pt x="2423" y="675"/>
                      </a:lnTo>
                      <a:lnTo>
                        <a:pt x="2465" y="675"/>
                      </a:lnTo>
                      <a:lnTo>
                        <a:pt x="2506" y="675"/>
                      </a:lnTo>
                      <a:lnTo>
                        <a:pt x="2544" y="675"/>
                      </a:lnTo>
                      <a:lnTo>
                        <a:pt x="2579" y="675"/>
                      </a:lnTo>
                      <a:lnTo>
                        <a:pt x="2607" y="675"/>
                      </a:lnTo>
                      <a:lnTo>
                        <a:pt x="2629" y="675"/>
                      </a:lnTo>
                      <a:lnTo>
                        <a:pt x="2643" y="675"/>
                      </a:lnTo>
                      <a:lnTo>
                        <a:pt x="2650" y="676"/>
                      </a:lnTo>
                      <a:lnTo>
                        <a:pt x="2647" y="676"/>
                      </a:lnTo>
                      <a:lnTo>
                        <a:pt x="2641" y="678"/>
                      </a:lnTo>
                      <a:lnTo>
                        <a:pt x="2633" y="682"/>
                      </a:lnTo>
                      <a:lnTo>
                        <a:pt x="2622" y="687"/>
                      </a:lnTo>
                      <a:lnTo>
                        <a:pt x="2607" y="693"/>
                      </a:lnTo>
                      <a:lnTo>
                        <a:pt x="2591" y="700"/>
                      </a:lnTo>
                      <a:lnTo>
                        <a:pt x="2571" y="708"/>
                      </a:lnTo>
                      <a:lnTo>
                        <a:pt x="2550" y="718"/>
                      </a:lnTo>
                      <a:lnTo>
                        <a:pt x="2526" y="727"/>
                      </a:lnTo>
                      <a:lnTo>
                        <a:pt x="2501" y="737"/>
                      </a:lnTo>
                      <a:lnTo>
                        <a:pt x="2473" y="747"/>
                      </a:lnTo>
                      <a:lnTo>
                        <a:pt x="2444" y="758"/>
                      </a:lnTo>
                      <a:lnTo>
                        <a:pt x="2413" y="768"/>
                      </a:lnTo>
                      <a:lnTo>
                        <a:pt x="2383" y="778"/>
                      </a:lnTo>
                      <a:lnTo>
                        <a:pt x="2351" y="788"/>
                      </a:lnTo>
                      <a:lnTo>
                        <a:pt x="2319" y="799"/>
                      </a:lnTo>
                      <a:lnTo>
                        <a:pt x="2287" y="809"/>
                      </a:lnTo>
                      <a:lnTo>
                        <a:pt x="2260" y="818"/>
                      </a:lnTo>
                      <a:lnTo>
                        <a:pt x="2233" y="824"/>
                      </a:lnTo>
                      <a:lnTo>
                        <a:pt x="2211" y="833"/>
                      </a:lnTo>
                      <a:lnTo>
                        <a:pt x="2189" y="839"/>
                      </a:lnTo>
                      <a:lnTo>
                        <a:pt x="2170" y="845"/>
                      </a:lnTo>
                      <a:lnTo>
                        <a:pt x="2152" y="851"/>
                      </a:lnTo>
                      <a:lnTo>
                        <a:pt x="2135" y="856"/>
                      </a:lnTo>
                      <a:lnTo>
                        <a:pt x="2117" y="861"/>
                      </a:lnTo>
                      <a:lnTo>
                        <a:pt x="2102" y="865"/>
                      </a:lnTo>
                      <a:lnTo>
                        <a:pt x="2083" y="867"/>
                      </a:lnTo>
                      <a:lnTo>
                        <a:pt x="2066" y="871"/>
                      </a:lnTo>
                      <a:lnTo>
                        <a:pt x="2045" y="872"/>
                      </a:lnTo>
                      <a:lnTo>
                        <a:pt x="2024" y="874"/>
                      </a:lnTo>
                      <a:lnTo>
                        <a:pt x="2001" y="874"/>
                      </a:lnTo>
                      <a:lnTo>
                        <a:pt x="1977" y="874"/>
                      </a:lnTo>
                      <a:lnTo>
                        <a:pt x="1946" y="874"/>
                      </a:lnTo>
                      <a:lnTo>
                        <a:pt x="1910" y="872"/>
                      </a:lnTo>
                      <a:lnTo>
                        <a:pt x="1869" y="867"/>
                      </a:lnTo>
                      <a:lnTo>
                        <a:pt x="1826" y="862"/>
                      </a:lnTo>
                      <a:lnTo>
                        <a:pt x="1778" y="855"/>
                      </a:lnTo>
                      <a:lnTo>
                        <a:pt x="1729" y="848"/>
                      </a:lnTo>
                      <a:lnTo>
                        <a:pt x="1678" y="841"/>
                      </a:lnTo>
                      <a:lnTo>
                        <a:pt x="1630" y="834"/>
                      </a:lnTo>
                      <a:lnTo>
                        <a:pt x="1579" y="824"/>
                      </a:lnTo>
                      <a:lnTo>
                        <a:pt x="1532" y="818"/>
                      </a:lnTo>
                      <a:lnTo>
                        <a:pt x="1488" y="810"/>
                      </a:lnTo>
                      <a:lnTo>
                        <a:pt x="1450" y="804"/>
                      </a:lnTo>
                      <a:lnTo>
                        <a:pt x="1415" y="799"/>
                      </a:lnTo>
                      <a:lnTo>
                        <a:pt x="1385" y="794"/>
                      </a:lnTo>
                      <a:lnTo>
                        <a:pt x="1363" y="791"/>
                      </a:lnTo>
                      <a:lnTo>
                        <a:pt x="1350" y="791"/>
                      </a:lnTo>
                      <a:lnTo>
                        <a:pt x="1339" y="791"/>
                      </a:lnTo>
                      <a:lnTo>
                        <a:pt x="1329" y="791"/>
                      </a:lnTo>
                      <a:lnTo>
                        <a:pt x="1318" y="791"/>
                      </a:lnTo>
                      <a:lnTo>
                        <a:pt x="1307" y="791"/>
                      </a:lnTo>
                      <a:lnTo>
                        <a:pt x="1293" y="791"/>
                      </a:lnTo>
                      <a:lnTo>
                        <a:pt x="1279" y="791"/>
                      </a:lnTo>
                      <a:lnTo>
                        <a:pt x="1264" y="791"/>
                      </a:lnTo>
                      <a:lnTo>
                        <a:pt x="1247" y="791"/>
                      </a:lnTo>
                      <a:lnTo>
                        <a:pt x="1226" y="790"/>
                      </a:lnTo>
                      <a:lnTo>
                        <a:pt x="1205" y="790"/>
                      </a:lnTo>
                      <a:lnTo>
                        <a:pt x="1181" y="790"/>
                      </a:lnTo>
                      <a:lnTo>
                        <a:pt x="1154" y="790"/>
                      </a:lnTo>
                      <a:lnTo>
                        <a:pt x="1124" y="789"/>
                      </a:lnTo>
                      <a:lnTo>
                        <a:pt x="1091" y="788"/>
                      </a:lnTo>
                      <a:lnTo>
                        <a:pt x="1055" y="788"/>
                      </a:lnTo>
                      <a:lnTo>
                        <a:pt x="1016" y="787"/>
                      </a:lnTo>
                      <a:lnTo>
                        <a:pt x="973" y="783"/>
                      </a:lnTo>
                      <a:lnTo>
                        <a:pt x="934" y="783"/>
                      </a:lnTo>
                      <a:lnTo>
                        <a:pt x="895" y="783"/>
                      </a:lnTo>
                      <a:lnTo>
                        <a:pt x="860" y="783"/>
                      </a:lnTo>
                      <a:lnTo>
                        <a:pt x="826" y="782"/>
                      </a:lnTo>
                      <a:lnTo>
                        <a:pt x="794" y="781"/>
                      </a:lnTo>
                      <a:lnTo>
                        <a:pt x="763" y="780"/>
                      </a:lnTo>
                      <a:lnTo>
                        <a:pt x="733" y="780"/>
                      </a:lnTo>
                      <a:lnTo>
                        <a:pt x="705" y="775"/>
                      </a:lnTo>
                      <a:lnTo>
                        <a:pt x="678" y="773"/>
                      </a:lnTo>
                      <a:lnTo>
                        <a:pt x="652" y="767"/>
                      </a:lnTo>
                      <a:lnTo>
                        <a:pt x="629" y="761"/>
                      </a:lnTo>
                      <a:lnTo>
                        <a:pt x="607" y="752"/>
                      </a:lnTo>
                      <a:lnTo>
                        <a:pt x="587" y="741"/>
                      </a:lnTo>
                      <a:lnTo>
                        <a:pt x="568" y="729"/>
                      </a:lnTo>
                      <a:lnTo>
                        <a:pt x="551" y="715"/>
                      </a:lnTo>
                      <a:lnTo>
                        <a:pt x="533" y="697"/>
                      </a:lnTo>
                      <a:lnTo>
                        <a:pt x="515" y="684"/>
                      </a:lnTo>
                      <a:lnTo>
                        <a:pt x="497" y="672"/>
                      </a:lnTo>
                      <a:lnTo>
                        <a:pt x="480" y="663"/>
                      </a:lnTo>
                      <a:lnTo>
                        <a:pt x="461" y="654"/>
                      </a:lnTo>
                      <a:lnTo>
                        <a:pt x="443" y="647"/>
                      </a:lnTo>
                      <a:lnTo>
                        <a:pt x="422" y="641"/>
                      </a:lnTo>
                      <a:lnTo>
                        <a:pt x="404" y="636"/>
                      </a:lnTo>
                      <a:lnTo>
                        <a:pt x="383" y="631"/>
                      </a:lnTo>
                      <a:lnTo>
                        <a:pt x="361" y="626"/>
                      </a:lnTo>
                      <a:lnTo>
                        <a:pt x="339" y="622"/>
                      </a:lnTo>
                      <a:lnTo>
                        <a:pt x="317" y="617"/>
                      </a:lnTo>
                      <a:lnTo>
                        <a:pt x="293" y="612"/>
                      </a:lnTo>
                      <a:lnTo>
                        <a:pt x="269" y="605"/>
                      </a:lnTo>
                      <a:lnTo>
                        <a:pt x="243" y="597"/>
                      </a:lnTo>
                      <a:lnTo>
                        <a:pt x="218" y="590"/>
                      </a:lnTo>
                      <a:lnTo>
                        <a:pt x="191" y="578"/>
                      </a:lnTo>
                      <a:lnTo>
                        <a:pt x="167" y="565"/>
                      </a:lnTo>
                      <a:lnTo>
                        <a:pt x="144" y="550"/>
                      </a:lnTo>
                      <a:lnTo>
                        <a:pt x="124" y="534"/>
                      </a:lnTo>
                      <a:lnTo>
                        <a:pt x="103" y="517"/>
                      </a:lnTo>
                      <a:lnTo>
                        <a:pt x="85" y="498"/>
                      </a:lnTo>
                      <a:lnTo>
                        <a:pt x="69" y="479"/>
                      </a:lnTo>
                      <a:lnTo>
                        <a:pt x="55" y="460"/>
                      </a:lnTo>
                      <a:lnTo>
                        <a:pt x="42" y="441"/>
                      </a:lnTo>
                      <a:lnTo>
                        <a:pt x="31" y="420"/>
                      </a:lnTo>
                      <a:lnTo>
                        <a:pt x="21" y="398"/>
                      </a:lnTo>
                      <a:lnTo>
                        <a:pt x="12" y="380"/>
                      </a:lnTo>
                      <a:lnTo>
                        <a:pt x="6" y="359"/>
                      </a:lnTo>
                      <a:lnTo>
                        <a:pt x="0" y="341"/>
                      </a:lnTo>
                      <a:lnTo>
                        <a:pt x="0" y="323"/>
                      </a:lnTo>
                      <a:lnTo>
                        <a:pt x="0" y="308"/>
                      </a:lnTo>
                      <a:lnTo>
                        <a:pt x="0" y="289"/>
                      </a:lnTo>
                      <a:lnTo>
                        <a:pt x="0" y="268"/>
                      </a:lnTo>
                      <a:lnTo>
                        <a:pt x="0" y="246"/>
                      </a:lnTo>
                      <a:lnTo>
                        <a:pt x="2" y="223"/>
                      </a:lnTo>
                      <a:lnTo>
                        <a:pt x="6" y="196"/>
                      </a:lnTo>
                      <a:lnTo>
                        <a:pt x="10" y="172"/>
                      </a:lnTo>
                      <a:lnTo>
                        <a:pt x="14" y="145"/>
                      </a:lnTo>
                      <a:lnTo>
                        <a:pt x="20" y="121"/>
                      </a:lnTo>
                      <a:lnTo>
                        <a:pt x="23" y="96"/>
                      </a:lnTo>
                      <a:lnTo>
                        <a:pt x="29" y="73"/>
                      </a:lnTo>
                      <a:lnTo>
                        <a:pt x="33" y="54"/>
                      </a:lnTo>
                      <a:lnTo>
                        <a:pt x="38" y="36"/>
                      </a:lnTo>
                      <a:lnTo>
                        <a:pt x="41" y="21"/>
                      </a:lnTo>
                      <a:lnTo>
                        <a:pt x="44" y="10"/>
                      </a:lnTo>
                      <a:lnTo>
                        <a:pt x="45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9E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6" name="Freeform 14"/>
                <p:cNvSpPr>
                  <a:spLocks/>
                </p:cNvSpPr>
                <p:nvPr/>
              </p:nvSpPr>
              <p:spPr bwMode="auto">
                <a:xfrm>
                  <a:off x="253" y="2857"/>
                  <a:ext cx="946" cy="819"/>
                </a:xfrm>
                <a:custGeom>
                  <a:avLst/>
                  <a:gdLst>
                    <a:gd name="T0" fmla="*/ 19 w 1891"/>
                    <a:gd name="T1" fmla="*/ 0 h 1639"/>
                    <a:gd name="T2" fmla="*/ 47 w 1891"/>
                    <a:gd name="T3" fmla="*/ 0 h 1639"/>
                    <a:gd name="T4" fmla="*/ 53 w 1891"/>
                    <a:gd name="T5" fmla="*/ 8 h 1639"/>
                    <a:gd name="T6" fmla="*/ 47 w 1891"/>
                    <a:gd name="T7" fmla="*/ 15 h 1639"/>
                    <a:gd name="T8" fmla="*/ 14 w 1891"/>
                    <a:gd name="T9" fmla="*/ 26 h 1639"/>
                    <a:gd name="T10" fmla="*/ 11 w 1891"/>
                    <a:gd name="T11" fmla="*/ 31 h 1639"/>
                    <a:gd name="T12" fmla="*/ 18 w 1891"/>
                    <a:gd name="T13" fmla="*/ 35 h 1639"/>
                    <a:gd name="T14" fmla="*/ 42 w 1891"/>
                    <a:gd name="T15" fmla="*/ 37 h 1639"/>
                    <a:gd name="T16" fmla="*/ 72 w 1891"/>
                    <a:gd name="T17" fmla="*/ 41 h 1639"/>
                    <a:gd name="T18" fmla="*/ 84 w 1891"/>
                    <a:gd name="T19" fmla="*/ 47 h 1639"/>
                    <a:gd name="T20" fmla="*/ 81 w 1891"/>
                    <a:gd name="T21" fmla="*/ 57 h 1639"/>
                    <a:gd name="T22" fmla="*/ 17 w 1891"/>
                    <a:gd name="T23" fmla="*/ 71 h 1639"/>
                    <a:gd name="T24" fmla="*/ 20 w 1891"/>
                    <a:gd name="T25" fmla="*/ 74 h 1639"/>
                    <a:gd name="T26" fmla="*/ 78 w 1891"/>
                    <a:gd name="T27" fmla="*/ 70 h 1639"/>
                    <a:gd name="T28" fmla="*/ 116 w 1891"/>
                    <a:gd name="T29" fmla="*/ 66 h 1639"/>
                    <a:gd name="T30" fmla="*/ 100 w 1891"/>
                    <a:gd name="T31" fmla="*/ 75 h 1639"/>
                    <a:gd name="T32" fmla="*/ 94 w 1891"/>
                    <a:gd name="T33" fmla="*/ 102 h 1639"/>
                    <a:gd name="T34" fmla="*/ 3 w 1891"/>
                    <a:gd name="T35" fmla="*/ 73 h 1639"/>
                    <a:gd name="T36" fmla="*/ 9 w 1891"/>
                    <a:gd name="T37" fmla="*/ 64 h 1639"/>
                    <a:gd name="T38" fmla="*/ 27 w 1891"/>
                    <a:gd name="T39" fmla="*/ 59 h 1639"/>
                    <a:gd name="T40" fmla="*/ 65 w 1891"/>
                    <a:gd name="T41" fmla="*/ 52 h 1639"/>
                    <a:gd name="T42" fmla="*/ 67 w 1891"/>
                    <a:gd name="T43" fmla="*/ 49 h 1639"/>
                    <a:gd name="T44" fmla="*/ 49 w 1891"/>
                    <a:gd name="T45" fmla="*/ 44 h 1639"/>
                    <a:gd name="T46" fmla="*/ 14 w 1891"/>
                    <a:gd name="T47" fmla="*/ 41 h 1639"/>
                    <a:gd name="T48" fmla="*/ 0 w 1891"/>
                    <a:gd name="T49" fmla="*/ 33 h 1639"/>
                    <a:gd name="T50" fmla="*/ 4 w 1891"/>
                    <a:gd name="T51" fmla="*/ 24 h 1639"/>
                    <a:gd name="T52" fmla="*/ 20 w 1891"/>
                    <a:gd name="T53" fmla="*/ 18 h 1639"/>
                    <a:gd name="T54" fmla="*/ 46 w 1891"/>
                    <a:gd name="T55" fmla="*/ 11 h 1639"/>
                    <a:gd name="T56" fmla="*/ 48 w 1891"/>
                    <a:gd name="T57" fmla="*/ 6 h 1639"/>
                    <a:gd name="T58" fmla="*/ 43 w 1891"/>
                    <a:gd name="T59" fmla="*/ 2 h 1639"/>
                    <a:gd name="T60" fmla="*/ 22 w 1891"/>
                    <a:gd name="T61" fmla="*/ 2 h 1639"/>
                    <a:gd name="T62" fmla="*/ 8 w 1891"/>
                    <a:gd name="T63" fmla="*/ 2 h 1639"/>
                    <a:gd name="T64" fmla="*/ 10 w 1891"/>
                    <a:gd name="T65" fmla="*/ 0 h 16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91"/>
                    <a:gd name="T100" fmla="*/ 0 h 1639"/>
                    <a:gd name="T101" fmla="*/ 1891 w 1891"/>
                    <a:gd name="T102" fmla="*/ 1639 h 16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91" h="1639">
                      <a:moveTo>
                        <a:pt x="151" y="0"/>
                      </a:moveTo>
                      <a:lnTo>
                        <a:pt x="303" y="0"/>
                      </a:lnTo>
                      <a:lnTo>
                        <a:pt x="551" y="0"/>
                      </a:lnTo>
                      <a:lnTo>
                        <a:pt x="739" y="6"/>
                      </a:lnTo>
                      <a:lnTo>
                        <a:pt x="831" y="52"/>
                      </a:lnTo>
                      <a:lnTo>
                        <a:pt x="840" y="131"/>
                      </a:lnTo>
                      <a:lnTo>
                        <a:pt x="812" y="187"/>
                      </a:lnTo>
                      <a:lnTo>
                        <a:pt x="749" y="249"/>
                      </a:lnTo>
                      <a:lnTo>
                        <a:pt x="469" y="353"/>
                      </a:lnTo>
                      <a:lnTo>
                        <a:pt x="218" y="422"/>
                      </a:lnTo>
                      <a:lnTo>
                        <a:pt x="174" y="453"/>
                      </a:lnTo>
                      <a:lnTo>
                        <a:pt x="174" y="498"/>
                      </a:lnTo>
                      <a:lnTo>
                        <a:pt x="203" y="541"/>
                      </a:lnTo>
                      <a:lnTo>
                        <a:pt x="279" y="568"/>
                      </a:lnTo>
                      <a:lnTo>
                        <a:pt x="410" y="578"/>
                      </a:lnTo>
                      <a:lnTo>
                        <a:pt x="671" y="603"/>
                      </a:lnTo>
                      <a:lnTo>
                        <a:pt x="967" y="623"/>
                      </a:lnTo>
                      <a:lnTo>
                        <a:pt x="1147" y="656"/>
                      </a:lnTo>
                      <a:lnTo>
                        <a:pt x="1292" y="696"/>
                      </a:lnTo>
                      <a:lnTo>
                        <a:pt x="1343" y="763"/>
                      </a:lnTo>
                      <a:lnTo>
                        <a:pt x="1345" y="853"/>
                      </a:lnTo>
                      <a:lnTo>
                        <a:pt x="1282" y="918"/>
                      </a:lnTo>
                      <a:lnTo>
                        <a:pt x="285" y="1126"/>
                      </a:lnTo>
                      <a:lnTo>
                        <a:pt x="257" y="1141"/>
                      </a:lnTo>
                      <a:lnTo>
                        <a:pt x="261" y="1163"/>
                      </a:lnTo>
                      <a:lnTo>
                        <a:pt x="310" y="1186"/>
                      </a:lnTo>
                      <a:lnTo>
                        <a:pt x="1020" y="1180"/>
                      </a:lnTo>
                      <a:lnTo>
                        <a:pt x="1248" y="1134"/>
                      </a:lnTo>
                      <a:lnTo>
                        <a:pt x="1891" y="1000"/>
                      </a:lnTo>
                      <a:lnTo>
                        <a:pt x="1855" y="1066"/>
                      </a:lnTo>
                      <a:lnTo>
                        <a:pt x="1697" y="1116"/>
                      </a:lnTo>
                      <a:lnTo>
                        <a:pt x="1593" y="1203"/>
                      </a:lnTo>
                      <a:lnTo>
                        <a:pt x="1525" y="1317"/>
                      </a:lnTo>
                      <a:lnTo>
                        <a:pt x="1503" y="1639"/>
                      </a:lnTo>
                      <a:lnTo>
                        <a:pt x="206" y="1330"/>
                      </a:lnTo>
                      <a:lnTo>
                        <a:pt x="45" y="1170"/>
                      </a:lnTo>
                      <a:lnTo>
                        <a:pt x="60" y="1097"/>
                      </a:lnTo>
                      <a:lnTo>
                        <a:pt x="134" y="1031"/>
                      </a:lnTo>
                      <a:lnTo>
                        <a:pt x="191" y="997"/>
                      </a:lnTo>
                      <a:lnTo>
                        <a:pt x="419" y="953"/>
                      </a:lnTo>
                      <a:lnTo>
                        <a:pt x="850" y="878"/>
                      </a:lnTo>
                      <a:lnTo>
                        <a:pt x="1028" y="847"/>
                      </a:lnTo>
                      <a:lnTo>
                        <a:pt x="1075" y="811"/>
                      </a:lnTo>
                      <a:lnTo>
                        <a:pt x="1071" y="785"/>
                      </a:lnTo>
                      <a:lnTo>
                        <a:pt x="989" y="738"/>
                      </a:lnTo>
                      <a:lnTo>
                        <a:pt x="780" y="708"/>
                      </a:lnTo>
                      <a:lnTo>
                        <a:pt x="400" y="670"/>
                      </a:lnTo>
                      <a:lnTo>
                        <a:pt x="211" y="658"/>
                      </a:lnTo>
                      <a:lnTo>
                        <a:pt x="43" y="603"/>
                      </a:lnTo>
                      <a:lnTo>
                        <a:pt x="0" y="531"/>
                      </a:lnTo>
                      <a:lnTo>
                        <a:pt x="6" y="469"/>
                      </a:lnTo>
                      <a:lnTo>
                        <a:pt x="55" y="394"/>
                      </a:lnTo>
                      <a:lnTo>
                        <a:pt x="155" y="333"/>
                      </a:lnTo>
                      <a:lnTo>
                        <a:pt x="309" y="300"/>
                      </a:lnTo>
                      <a:lnTo>
                        <a:pt x="582" y="242"/>
                      </a:lnTo>
                      <a:lnTo>
                        <a:pt x="730" y="185"/>
                      </a:lnTo>
                      <a:lnTo>
                        <a:pt x="768" y="141"/>
                      </a:lnTo>
                      <a:lnTo>
                        <a:pt x="764" y="107"/>
                      </a:lnTo>
                      <a:lnTo>
                        <a:pt x="735" y="68"/>
                      </a:lnTo>
                      <a:lnTo>
                        <a:pt x="674" y="47"/>
                      </a:lnTo>
                      <a:lnTo>
                        <a:pt x="528" y="41"/>
                      </a:lnTo>
                      <a:lnTo>
                        <a:pt x="352" y="37"/>
                      </a:lnTo>
                      <a:lnTo>
                        <a:pt x="196" y="33"/>
                      </a:lnTo>
                      <a:lnTo>
                        <a:pt x="125" y="33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9E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7" name="Freeform 15"/>
                <p:cNvSpPr>
                  <a:spLocks/>
                </p:cNvSpPr>
                <p:nvPr/>
              </p:nvSpPr>
              <p:spPr bwMode="auto">
                <a:xfrm>
                  <a:off x="268" y="3383"/>
                  <a:ext cx="1170" cy="387"/>
                </a:xfrm>
                <a:custGeom>
                  <a:avLst/>
                  <a:gdLst>
                    <a:gd name="T0" fmla="*/ 3 w 2342"/>
                    <a:gd name="T1" fmla="*/ 1 h 775"/>
                    <a:gd name="T2" fmla="*/ 2 w 2342"/>
                    <a:gd name="T3" fmla="*/ 7 h 775"/>
                    <a:gd name="T4" fmla="*/ 9 w 2342"/>
                    <a:gd name="T5" fmla="*/ 12 h 775"/>
                    <a:gd name="T6" fmla="*/ 18 w 2342"/>
                    <a:gd name="T7" fmla="*/ 17 h 775"/>
                    <a:gd name="T8" fmla="*/ 27 w 2342"/>
                    <a:gd name="T9" fmla="*/ 19 h 775"/>
                    <a:gd name="T10" fmla="*/ 26 w 2342"/>
                    <a:gd name="T11" fmla="*/ 17 h 775"/>
                    <a:gd name="T12" fmla="*/ 23 w 2342"/>
                    <a:gd name="T13" fmla="*/ 14 h 775"/>
                    <a:gd name="T14" fmla="*/ 27 w 2342"/>
                    <a:gd name="T15" fmla="*/ 15 h 775"/>
                    <a:gd name="T16" fmla="*/ 33 w 2342"/>
                    <a:gd name="T17" fmla="*/ 19 h 775"/>
                    <a:gd name="T18" fmla="*/ 33 w 2342"/>
                    <a:gd name="T19" fmla="*/ 18 h 775"/>
                    <a:gd name="T20" fmla="*/ 30 w 2342"/>
                    <a:gd name="T21" fmla="*/ 15 h 775"/>
                    <a:gd name="T22" fmla="*/ 36 w 2342"/>
                    <a:gd name="T23" fmla="*/ 17 h 775"/>
                    <a:gd name="T24" fmla="*/ 42 w 2342"/>
                    <a:gd name="T25" fmla="*/ 23 h 775"/>
                    <a:gd name="T26" fmla="*/ 41 w 2342"/>
                    <a:gd name="T27" fmla="*/ 20 h 775"/>
                    <a:gd name="T28" fmla="*/ 38 w 2342"/>
                    <a:gd name="T29" fmla="*/ 16 h 775"/>
                    <a:gd name="T30" fmla="*/ 41 w 2342"/>
                    <a:gd name="T31" fmla="*/ 18 h 775"/>
                    <a:gd name="T32" fmla="*/ 48 w 2342"/>
                    <a:gd name="T33" fmla="*/ 22 h 775"/>
                    <a:gd name="T34" fmla="*/ 48 w 2342"/>
                    <a:gd name="T35" fmla="*/ 21 h 775"/>
                    <a:gd name="T36" fmla="*/ 46 w 2342"/>
                    <a:gd name="T37" fmla="*/ 18 h 775"/>
                    <a:gd name="T38" fmla="*/ 47 w 2342"/>
                    <a:gd name="T39" fmla="*/ 18 h 775"/>
                    <a:gd name="T40" fmla="*/ 54 w 2342"/>
                    <a:gd name="T41" fmla="*/ 22 h 775"/>
                    <a:gd name="T42" fmla="*/ 57 w 2342"/>
                    <a:gd name="T43" fmla="*/ 25 h 775"/>
                    <a:gd name="T44" fmla="*/ 55 w 2342"/>
                    <a:gd name="T45" fmla="*/ 21 h 775"/>
                    <a:gd name="T46" fmla="*/ 53 w 2342"/>
                    <a:gd name="T47" fmla="*/ 18 h 775"/>
                    <a:gd name="T48" fmla="*/ 59 w 2342"/>
                    <a:gd name="T49" fmla="*/ 22 h 775"/>
                    <a:gd name="T50" fmla="*/ 67 w 2342"/>
                    <a:gd name="T51" fmla="*/ 27 h 775"/>
                    <a:gd name="T52" fmla="*/ 64 w 2342"/>
                    <a:gd name="T53" fmla="*/ 22 h 775"/>
                    <a:gd name="T54" fmla="*/ 60 w 2342"/>
                    <a:gd name="T55" fmla="*/ 19 h 775"/>
                    <a:gd name="T56" fmla="*/ 67 w 2342"/>
                    <a:gd name="T57" fmla="*/ 23 h 775"/>
                    <a:gd name="T58" fmla="*/ 76 w 2342"/>
                    <a:gd name="T59" fmla="*/ 28 h 775"/>
                    <a:gd name="T60" fmla="*/ 84 w 2342"/>
                    <a:gd name="T61" fmla="*/ 29 h 775"/>
                    <a:gd name="T62" fmla="*/ 81 w 2342"/>
                    <a:gd name="T63" fmla="*/ 24 h 775"/>
                    <a:gd name="T64" fmla="*/ 79 w 2342"/>
                    <a:gd name="T65" fmla="*/ 21 h 775"/>
                    <a:gd name="T66" fmla="*/ 85 w 2342"/>
                    <a:gd name="T67" fmla="*/ 25 h 775"/>
                    <a:gd name="T68" fmla="*/ 92 w 2342"/>
                    <a:gd name="T69" fmla="*/ 30 h 775"/>
                    <a:gd name="T70" fmla="*/ 92 w 2342"/>
                    <a:gd name="T71" fmla="*/ 19 h 775"/>
                    <a:gd name="T72" fmla="*/ 105 w 2342"/>
                    <a:gd name="T73" fmla="*/ 2 h 775"/>
                    <a:gd name="T74" fmla="*/ 111 w 2342"/>
                    <a:gd name="T75" fmla="*/ 1 h 775"/>
                    <a:gd name="T76" fmla="*/ 101 w 2342"/>
                    <a:gd name="T77" fmla="*/ 7 h 775"/>
                    <a:gd name="T78" fmla="*/ 98 w 2342"/>
                    <a:gd name="T79" fmla="*/ 37 h 775"/>
                    <a:gd name="T80" fmla="*/ 102 w 2342"/>
                    <a:gd name="T81" fmla="*/ 41 h 775"/>
                    <a:gd name="T82" fmla="*/ 111 w 2342"/>
                    <a:gd name="T83" fmla="*/ 45 h 775"/>
                    <a:gd name="T84" fmla="*/ 127 w 2342"/>
                    <a:gd name="T85" fmla="*/ 43 h 775"/>
                    <a:gd name="T86" fmla="*/ 130 w 2342"/>
                    <a:gd name="T87" fmla="*/ 42 h 775"/>
                    <a:gd name="T88" fmla="*/ 140 w 2342"/>
                    <a:gd name="T89" fmla="*/ 33 h 775"/>
                    <a:gd name="T90" fmla="*/ 143 w 2342"/>
                    <a:gd name="T91" fmla="*/ 29 h 775"/>
                    <a:gd name="T92" fmla="*/ 144 w 2342"/>
                    <a:gd name="T93" fmla="*/ 21 h 775"/>
                    <a:gd name="T94" fmla="*/ 146 w 2342"/>
                    <a:gd name="T95" fmla="*/ 25 h 775"/>
                    <a:gd name="T96" fmla="*/ 144 w 2342"/>
                    <a:gd name="T97" fmla="*/ 31 h 775"/>
                    <a:gd name="T98" fmla="*/ 133 w 2342"/>
                    <a:gd name="T99" fmla="*/ 42 h 775"/>
                    <a:gd name="T100" fmla="*/ 129 w 2342"/>
                    <a:gd name="T101" fmla="*/ 44 h 775"/>
                    <a:gd name="T102" fmla="*/ 11 w 2342"/>
                    <a:gd name="T103" fmla="*/ 18 h 775"/>
                    <a:gd name="T104" fmla="*/ 6 w 2342"/>
                    <a:gd name="T105" fmla="*/ 16 h 775"/>
                    <a:gd name="T106" fmla="*/ 0 w 2342"/>
                    <a:gd name="T107" fmla="*/ 10 h 775"/>
                    <a:gd name="T108" fmla="*/ 1 w 2342"/>
                    <a:gd name="T109" fmla="*/ 3 h 775"/>
                    <a:gd name="T110" fmla="*/ 4 w 2342"/>
                    <a:gd name="T111" fmla="*/ 0 h 77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42"/>
                    <a:gd name="T169" fmla="*/ 0 h 775"/>
                    <a:gd name="T170" fmla="*/ 2342 w 2342"/>
                    <a:gd name="T171" fmla="*/ 775 h 77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42" h="775">
                      <a:moveTo>
                        <a:pt x="80" y="0"/>
                      </a:move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2" y="6"/>
                      </a:lnTo>
                      <a:lnTo>
                        <a:pt x="68" y="14"/>
                      </a:lnTo>
                      <a:lnTo>
                        <a:pt x="62" y="19"/>
                      </a:lnTo>
                      <a:lnTo>
                        <a:pt x="57" y="28"/>
                      </a:lnTo>
                      <a:lnTo>
                        <a:pt x="52" y="37"/>
                      </a:lnTo>
                      <a:lnTo>
                        <a:pt x="49" y="49"/>
                      </a:lnTo>
                      <a:lnTo>
                        <a:pt x="44" y="60"/>
                      </a:lnTo>
                      <a:lnTo>
                        <a:pt x="42" y="72"/>
                      </a:lnTo>
                      <a:lnTo>
                        <a:pt x="41" y="86"/>
                      </a:lnTo>
                      <a:lnTo>
                        <a:pt x="44" y="100"/>
                      </a:lnTo>
                      <a:lnTo>
                        <a:pt x="47" y="113"/>
                      </a:lnTo>
                      <a:lnTo>
                        <a:pt x="54" y="128"/>
                      </a:lnTo>
                      <a:lnTo>
                        <a:pt x="63" y="141"/>
                      </a:lnTo>
                      <a:lnTo>
                        <a:pt x="77" y="154"/>
                      </a:lnTo>
                      <a:lnTo>
                        <a:pt x="92" y="166"/>
                      </a:lnTo>
                      <a:lnTo>
                        <a:pt x="111" y="181"/>
                      </a:lnTo>
                      <a:lnTo>
                        <a:pt x="131" y="193"/>
                      </a:lnTo>
                      <a:lnTo>
                        <a:pt x="153" y="207"/>
                      </a:lnTo>
                      <a:lnTo>
                        <a:pt x="174" y="220"/>
                      </a:lnTo>
                      <a:lnTo>
                        <a:pt x="198" y="233"/>
                      </a:lnTo>
                      <a:lnTo>
                        <a:pt x="220" y="244"/>
                      </a:lnTo>
                      <a:lnTo>
                        <a:pt x="244" y="256"/>
                      </a:lnTo>
                      <a:lnTo>
                        <a:pt x="264" y="265"/>
                      </a:lnTo>
                      <a:lnTo>
                        <a:pt x="283" y="274"/>
                      </a:lnTo>
                      <a:lnTo>
                        <a:pt x="302" y="281"/>
                      </a:lnTo>
                      <a:lnTo>
                        <a:pt x="318" y="290"/>
                      </a:lnTo>
                      <a:lnTo>
                        <a:pt x="331" y="295"/>
                      </a:lnTo>
                      <a:lnTo>
                        <a:pt x="341" y="299"/>
                      </a:lnTo>
                      <a:lnTo>
                        <a:pt x="348" y="301"/>
                      </a:lnTo>
                      <a:lnTo>
                        <a:pt x="351" y="302"/>
                      </a:lnTo>
                      <a:lnTo>
                        <a:pt x="304" y="229"/>
                      </a:lnTo>
                      <a:lnTo>
                        <a:pt x="443" y="315"/>
                      </a:lnTo>
                      <a:lnTo>
                        <a:pt x="442" y="311"/>
                      </a:lnTo>
                      <a:lnTo>
                        <a:pt x="439" y="305"/>
                      </a:lnTo>
                      <a:lnTo>
                        <a:pt x="437" y="300"/>
                      </a:lnTo>
                      <a:lnTo>
                        <a:pt x="435" y="296"/>
                      </a:lnTo>
                      <a:lnTo>
                        <a:pt x="432" y="290"/>
                      </a:lnTo>
                      <a:lnTo>
                        <a:pt x="430" y="285"/>
                      </a:lnTo>
                      <a:lnTo>
                        <a:pt x="425" y="278"/>
                      </a:lnTo>
                      <a:lnTo>
                        <a:pt x="421" y="270"/>
                      </a:lnTo>
                      <a:lnTo>
                        <a:pt x="415" y="264"/>
                      </a:lnTo>
                      <a:lnTo>
                        <a:pt x="409" y="257"/>
                      </a:lnTo>
                      <a:lnTo>
                        <a:pt x="402" y="250"/>
                      </a:lnTo>
                      <a:lnTo>
                        <a:pt x="395" y="244"/>
                      </a:lnTo>
                      <a:lnTo>
                        <a:pt x="386" y="237"/>
                      </a:lnTo>
                      <a:lnTo>
                        <a:pt x="379" y="232"/>
                      </a:lnTo>
                      <a:lnTo>
                        <a:pt x="383" y="232"/>
                      </a:lnTo>
                      <a:lnTo>
                        <a:pt x="387" y="233"/>
                      </a:lnTo>
                      <a:lnTo>
                        <a:pt x="396" y="235"/>
                      </a:lnTo>
                      <a:lnTo>
                        <a:pt x="404" y="238"/>
                      </a:lnTo>
                      <a:lnTo>
                        <a:pt x="415" y="243"/>
                      </a:lnTo>
                      <a:lnTo>
                        <a:pt x="427" y="246"/>
                      </a:lnTo>
                      <a:lnTo>
                        <a:pt x="442" y="253"/>
                      </a:lnTo>
                      <a:lnTo>
                        <a:pt x="454" y="257"/>
                      </a:lnTo>
                      <a:lnTo>
                        <a:pt x="469" y="265"/>
                      </a:lnTo>
                      <a:lnTo>
                        <a:pt x="485" y="273"/>
                      </a:lnTo>
                      <a:lnTo>
                        <a:pt x="499" y="281"/>
                      </a:lnTo>
                      <a:lnTo>
                        <a:pt x="513" y="291"/>
                      </a:lnTo>
                      <a:lnTo>
                        <a:pt x="529" y="302"/>
                      </a:lnTo>
                      <a:lnTo>
                        <a:pt x="543" y="315"/>
                      </a:lnTo>
                      <a:lnTo>
                        <a:pt x="558" y="329"/>
                      </a:lnTo>
                      <a:lnTo>
                        <a:pt x="557" y="326"/>
                      </a:lnTo>
                      <a:lnTo>
                        <a:pt x="554" y="317"/>
                      </a:lnTo>
                      <a:lnTo>
                        <a:pt x="551" y="310"/>
                      </a:lnTo>
                      <a:lnTo>
                        <a:pt x="548" y="304"/>
                      </a:lnTo>
                      <a:lnTo>
                        <a:pt x="545" y="297"/>
                      </a:lnTo>
                      <a:lnTo>
                        <a:pt x="542" y="290"/>
                      </a:lnTo>
                      <a:lnTo>
                        <a:pt x="537" y="281"/>
                      </a:lnTo>
                      <a:lnTo>
                        <a:pt x="532" y="275"/>
                      </a:lnTo>
                      <a:lnTo>
                        <a:pt x="526" y="267"/>
                      </a:lnTo>
                      <a:lnTo>
                        <a:pt x="521" y="260"/>
                      </a:lnTo>
                      <a:lnTo>
                        <a:pt x="513" y="255"/>
                      </a:lnTo>
                      <a:lnTo>
                        <a:pt x="507" y="249"/>
                      </a:lnTo>
                      <a:lnTo>
                        <a:pt x="492" y="243"/>
                      </a:lnTo>
                      <a:lnTo>
                        <a:pt x="501" y="244"/>
                      </a:lnTo>
                      <a:lnTo>
                        <a:pt x="511" y="248"/>
                      </a:lnTo>
                      <a:lnTo>
                        <a:pt x="523" y="254"/>
                      </a:lnTo>
                      <a:lnTo>
                        <a:pt x="533" y="260"/>
                      </a:lnTo>
                      <a:lnTo>
                        <a:pt x="547" y="267"/>
                      </a:lnTo>
                      <a:lnTo>
                        <a:pt x="562" y="276"/>
                      </a:lnTo>
                      <a:lnTo>
                        <a:pt x="576" y="283"/>
                      </a:lnTo>
                      <a:lnTo>
                        <a:pt x="592" y="292"/>
                      </a:lnTo>
                      <a:lnTo>
                        <a:pt x="607" y="302"/>
                      </a:lnTo>
                      <a:lnTo>
                        <a:pt x="624" y="315"/>
                      </a:lnTo>
                      <a:lnTo>
                        <a:pt x="637" y="326"/>
                      </a:lnTo>
                      <a:lnTo>
                        <a:pt x="653" y="339"/>
                      </a:lnTo>
                      <a:lnTo>
                        <a:pt x="667" y="352"/>
                      </a:lnTo>
                      <a:lnTo>
                        <a:pt x="680" y="368"/>
                      </a:lnTo>
                      <a:lnTo>
                        <a:pt x="678" y="363"/>
                      </a:lnTo>
                      <a:lnTo>
                        <a:pt x="675" y="356"/>
                      </a:lnTo>
                      <a:lnTo>
                        <a:pt x="671" y="350"/>
                      </a:lnTo>
                      <a:lnTo>
                        <a:pt x="669" y="343"/>
                      </a:lnTo>
                      <a:lnTo>
                        <a:pt x="665" y="337"/>
                      </a:lnTo>
                      <a:lnTo>
                        <a:pt x="662" y="329"/>
                      </a:lnTo>
                      <a:lnTo>
                        <a:pt x="657" y="320"/>
                      </a:lnTo>
                      <a:lnTo>
                        <a:pt x="652" y="312"/>
                      </a:lnTo>
                      <a:lnTo>
                        <a:pt x="646" y="304"/>
                      </a:lnTo>
                      <a:lnTo>
                        <a:pt x="641" y="296"/>
                      </a:lnTo>
                      <a:lnTo>
                        <a:pt x="633" y="288"/>
                      </a:lnTo>
                      <a:lnTo>
                        <a:pt x="625" y="280"/>
                      </a:lnTo>
                      <a:lnTo>
                        <a:pt x="617" y="275"/>
                      </a:lnTo>
                      <a:lnTo>
                        <a:pt x="611" y="269"/>
                      </a:lnTo>
                      <a:lnTo>
                        <a:pt x="612" y="269"/>
                      </a:lnTo>
                      <a:lnTo>
                        <a:pt x="615" y="271"/>
                      </a:lnTo>
                      <a:lnTo>
                        <a:pt x="623" y="274"/>
                      </a:lnTo>
                      <a:lnTo>
                        <a:pt x="633" y="278"/>
                      </a:lnTo>
                      <a:lnTo>
                        <a:pt x="644" y="281"/>
                      </a:lnTo>
                      <a:lnTo>
                        <a:pt x="657" y="288"/>
                      </a:lnTo>
                      <a:lnTo>
                        <a:pt x="670" y="294"/>
                      </a:lnTo>
                      <a:lnTo>
                        <a:pt x="686" y="302"/>
                      </a:lnTo>
                      <a:lnTo>
                        <a:pt x="701" y="309"/>
                      </a:lnTo>
                      <a:lnTo>
                        <a:pt x="716" y="317"/>
                      </a:lnTo>
                      <a:lnTo>
                        <a:pt x="731" y="326"/>
                      </a:lnTo>
                      <a:lnTo>
                        <a:pt x="747" y="337"/>
                      </a:lnTo>
                      <a:lnTo>
                        <a:pt x="761" y="347"/>
                      </a:lnTo>
                      <a:lnTo>
                        <a:pt x="773" y="358"/>
                      </a:lnTo>
                      <a:lnTo>
                        <a:pt x="784" y="369"/>
                      </a:lnTo>
                      <a:lnTo>
                        <a:pt x="795" y="381"/>
                      </a:lnTo>
                      <a:lnTo>
                        <a:pt x="793" y="377"/>
                      </a:lnTo>
                      <a:lnTo>
                        <a:pt x="790" y="369"/>
                      </a:lnTo>
                      <a:lnTo>
                        <a:pt x="785" y="361"/>
                      </a:lnTo>
                      <a:lnTo>
                        <a:pt x="783" y="356"/>
                      </a:lnTo>
                      <a:lnTo>
                        <a:pt x="779" y="349"/>
                      </a:lnTo>
                      <a:lnTo>
                        <a:pt x="775" y="341"/>
                      </a:lnTo>
                      <a:lnTo>
                        <a:pt x="770" y="332"/>
                      </a:lnTo>
                      <a:lnTo>
                        <a:pt x="764" y="325"/>
                      </a:lnTo>
                      <a:lnTo>
                        <a:pt x="759" y="316"/>
                      </a:lnTo>
                      <a:lnTo>
                        <a:pt x="752" y="309"/>
                      </a:lnTo>
                      <a:lnTo>
                        <a:pt x="746" y="302"/>
                      </a:lnTo>
                      <a:lnTo>
                        <a:pt x="739" y="296"/>
                      </a:lnTo>
                      <a:lnTo>
                        <a:pt x="730" y="290"/>
                      </a:lnTo>
                      <a:lnTo>
                        <a:pt x="723" y="286"/>
                      </a:lnTo>
                      <a:lnTo>
                        <a:pt x="725" y="286"/>
                      </a:lnTo>
                      <a:lnTo>
                        <a:pt x="729" y="288"/>
                      </a:lnTo>
                      <a:lnTo>
                        <a:pt x="737" y="291"/>
                      </a:lnTo>
                      <a:lnTo>
                        <a:pt x="747" y="296"/>
                      </a:lnTo>
                      <a:lnTo>
                        <a:pt x="758" y="301"/>
                      </a:lnTo>
                      <a:lnTo>
                        <a:pt x="772" y="308"/>
                      </a:lnTo>
                      <a:lnTo>
                        <a:pt x="786" y="315"/>
                      </a:lnTo>
                      <a:lnTo>
                        <a:pt x="804" y="325"/>
                      </a:lnTo>
                      <a:lnTo>
                        <a:pt x="819" y="332"/>
                      </a:lnTo>
                      <a:lnTo>
                        <a:pt x="837" y="342"/>
                      </a:lnTo>
                      <a:lnTo>
                        <a:pt x="854" y="352"/>
                      </a:lnTo>
                      <a:lnTo>
                        <a:pt x="870" y="363"/>
                      </a:lnTo>
                      <a:lnTo>
                        <a:pt x="886" y="374"/>
                      </a:lnTo>
                      <a:lnTo>
                        <a:pt x="900" y="386"/>
                      </a:lnTo>
                      <a:lnTo>
                        <a:pt x="914" y="399"/>
                      </a:lnTo>
                      <a:lnTo>
                        <a:pt x="926" y="411"/>
                      </a:lnTo>
                      <a:lnTo>
                        <a:pt x="925" y="409"/>
                      </a:lnTo>
                      <a:lnTo>
                        <a:pt x="922" y="406"/>
                      </a:lnTo>
                      <a:lnTo>
                        <a:pt x="920" y="401"/>
                      </a:lnTo>
                      <a:lnTo>
                        <a:pt x="918" y="396"/>
                      </a:lnTo>
                      <a:lnTo>
                        <a:pt x="912" y="388"/>
                      </a:lnTo>
                      <a:lnTo>
                        <a:pt x="909" y="380"/>
                      </a:lnTo>
                      <a:lnTo>
                        <a:pt x="903" y="371"/>
                      </a:lnTo>
                      <a:lnTo>
                        <a:pt x="898" y="362"/>
                      </a:lnTo>
                      <a:lnTo>
                        <a:pt x="890" y="352"/>
                      </a:lnTo>
                      <a:lnTo>
                        <a:pt x="885" y="342"/>
                      </a:lnTo>
                      <a:lnTo>
                        <a:pt x="877" y="333"/>
                      </a:lnTo>
                      <a:lnTo>
                        <a:pt x="872" y="326"/>
                      </a:lnTo>
                      <a:lnTo>
                        <a:pt x="865" y="316"/>
                      </a:lnTo>
                      <a:lnTo>
                        <a:pt x="858" y="309"/>
                      </a:lnTo>
                      <a:lnTo>
                        <a:pt x="853" y="302"/>
                      </a:lnTo>
                      <a:lnTo>
                        <a:pt x="846" y="299"/>
                      </a:lnTo>
                      <a:lnTo>
                        <a:pt x="848" y="299"/>
                      </a:lnTo>
                      <a:lnTo>
                        <a:pt x="855" y="302"/>
                      </a:lnTo>
                      <a:lnTo>
                        <a:pt x="865" y="308"/>
                      </a:lnTo>
                      <a:lnTo>
                        <a:pt x="880" y="316"/>
                      </a:lnTo>
                      <a:lnTo>
                        <a:pt x="897" y="325"/>
                      </a:lnTo>
                      <a:lnTo>
                        <a:pt x="917" y="336"/>
                      </a:lnTo>
                      <a:lnTo>
                        <a:pt x="937" y="347"/>
                      </a:lnTo>
                      <a:lnTo>
                        <a:pt x="959" y="360"/>
                      </a:lnTo>
                      <a:lnTo>
                        <a:pt x="980" y="372"/>
                      </a:lnTo>
                      <a:lnTo>
                        <a:pt x="1002" y="384"/>
                      </a:lnTo>
                      <a:lnTo>
                        <a:pt x="1022" y="396"/>
                      </a:lnTo>
                      <a:lnTo>
                        <a:pt x="1042" y="411"/>
                      </a:lnTo>
                      <a:lnTo>
                        <a:pt x="1058" y="423"/>
                      </a:lnTo>
                      <a:lnTo>
                        <a:pt x="1074" y="435"/>
                      </a:lnTo>
                      <a:lnTo>
                        <a:pt x="1085" y="446"/>
                      </a:lnTo>
                      <a:lnTo>
                        <a:pt x="1079" y="436"/>
                      </a:lnTo>
                      <a:lnTo>
                        <a:pt x="1072" y="426"/>
                      </a:lnTo>
                      <a:lnTo>
                        <a:pt x="1064" y="416"/>
                      </a:lnTo>
                      <a:lnTo>
                        <a:pt x="1055" y="404"/>
                      </a:lnTo>
                      <a:lnTo>
                        <a:pt x="1047" y="393"/>
                      </a:lnTo>
                      <a:lnTo>
                        <a:pt x="1035" y="380"/>
                      </a:lnTo>
                      <a:lnTo>
                        <a:pt x="1025" y="367"/>
                      </a:lnTo>
                      <a:lnTo>
                        <a:pt x="1014" y="354"/>
                      </a:lnTo>
                      <a:lnTo>
                        <a:pt x="1004" y="344"/>
                      </a:lnTo>
                      <a:lnTo>
                        <a:pt x="993" y="333"/>
                      </a:lnTo>
                      <a:lnTo>
                        <a:pt x="983" y="326"/>
                      </a:lnTo>
                      <a:lnTo>
                        <a:pt x="973" y="318"/>
                      </a:lnTo>
                      <a:lnTo>
                        <a:pt x="964" y="315"/>
                      </a:lnTo>
                      <a:lnTo>
                        <a:pt x="967" y="315"/>
                      </a:lnTo>
                      <a:lnTo>
                        <a:pt x="973" y="318"/>
                      </a:lnTo>
                      <a:lnTo>
                        <a:pt x="984" y="323"/>
                      </a:lnTo>
                      <a:lnTo>
                        <a:pt x="1000" y="330"/>
                      </a:lnTo>
                      <a:lnTo>
                        <a:pt x="1015" y="338"/>
                      </a:lnTo>
                      <a:lnTo>
                        <a:pt x="1035" y="349"/>
                      </a:lnTo>
                      <a:lnTo>
                        <a:pt x="1057" y="360"/>
                      </a:lnTo>
                      <a:lnTo>
                        <a:pt x="1082" y="372"/>
                      </a:lnTo>
                      <a:lnTo>
                        <a:pt x="1104" y="384"/>
                      </a:lnTo>
                      <a:lnTo>
                        <a:pt x="1127" y="398"/>
                      </a:lnTo>
                      <a:lnTo>
                        <a:pt x="1148" y="411"/>
                      </a:lnTo>
                      <a:lnTo>
                        <a:pt x="1170" y="425"/>
                      </a:lnTo>
                      <a:lnTo>
                        <a:pt x="1188" y="438"/>
                      </a:lnTo>
                      <a:lnTo>
                        <a:pt x="1205" y="452"/>
                      </a:lnTo>
                      <a:lnTo>
                        <a:pt x="1219" y="463"/>
                      </a:lnTo>
                      <a:lnTo>
                        <a:pt x="1230" y="475"/>
                      </a:lnTo>
                      <a:lnTo>
                        <a:pt x="1141" y="350"/>
                      </a:lnTo>
                      <a:lnTo>
                        <a:pt x="1371" y="496"/>
                      </a:lnTo>
                      <a:lnTo>
                        <a:pt x="1370" y="494"/>
                      </a:lnTo>
                      <a:lnTo>
                        <a:pt x="1368" y="489"/>
                      </a:lnTo>
                      <a:lnTo>
                        <a:pt x="1365" y="483"/>
                      </a:lnTo>
                      <a:lnTo>
                        <a:pt x="1360" y="475"/>
                      </a:lnTo>
                      <a:lnTo>
                        <a:pt x="1355" y="464"/>
                      </a:lnTo>
                      <a:lnTo>
                        <a:pt x="1348" y="453"/>
                      </a:lnTo>
                      <a:lnTo>
                        <a:pt x="1340" y="441"/>
                      </a:lnTo>
                      <a:lnTo>
                        <a:pt x="1333" y="428"/>
                      </a:lnTo>
                      <a:lnTo>
                        <a:pt x="1324" y="414"/>
                      </a:lnTo>
                      <a:lnTo>
                        <a:pt x="1315" y="402"/>
                      </a:lnTo>
                      <a:lnTo>
                        <a:pt x="1306" y="389"/>
                      </a:lnTo>
                      <a:lnTo>
                        <a:pt x="1298" y="378"/>
                      </a:lnTo>
                      <a:lnTo>
                        <a:pt x="1287" y="367"/>
                      </a:lnTo>
                      <a:lnTo>
                        <a:pt x="1278" y="358"/>
                      </a:lnTo>
                      <a:lnTo>
                        <a:pt x="1270" y="350"/>
                      </a:lnTo>
                      <a:lnTo>
                        <a:pt x="1262" y="347"/>
                      </a:lnTo>
                      <a:lnTo>
                        <a:pt x="1263" y="347"/>
                      </a:lnTo>
                      <a:lnTo>
                        <a:pt x="1268" y="350"/>
                      </a:lnTo>
                      <a:lnTo>
                        <a:pt x="1277" y="352"/>
                      </a:lnTo>
                      <a:lnTo>
                        <a:pt x="1289" y="359"/>
                      </a:lnTo>
                      <a:lnTo>
                        <a:pt x="1303" y="364"/>
                      </a:lnTo>
                      <a:lnTo>
                        <a:pt x="1319" y="372"/>
                      </a:lnTo>
                      <a:lnTo>
                        <a:pt x="1336" y="381"/>
                      </a:lnTo>
                      <a:lnTo>
                        <a:pt x="1355" y="391"/>
                      </a:lnTo>
                      <a:lnTo>
                        <a:pt x="1372" y="400"/>
                      </a:lnTo>
                      <a:lnTo>
                        <a:pt x="1390" y="412"/>
                      </a:lnTo>
                      <a:lnTo>
                        <a:pt x="1409" y="424"/>
                      </a:lnTo>
                      <a:lnTo>
                        <a:pt x="1427" y="436"/>
                      </a:lnTo>
                      <a:lnTo>
                        <a:pt x="1442" y="448"/>
                      </a:lnTo>
                      <a:lnTo>
                        <a:pt x="1456" y="462"/>
                      </a:lnTo>
                      <a:lnTo>
                        <a:pt x="1469" y="474"/>
                      </a:lnTo>
                      <a:lnTo>
                        <a:pt x="1477" y="488"/>
                      </a:lnTo>
                      <a:lnTo>
                        <a:pt x="1475" y="483"/>
                      </a:lnTo>
                      <a:lnTo>
                        <a:pt x="1473" y="469"/>
                      </a:lnTo>
                      <a:lnTo>
                        <a:pt x="1471" y="449"/>
                      </a:lnTo>
                      <a:lnTo>
                        <a:pt x="1470" y="424"/>
                      </a:lnTo>
                      <a:lnTo>
                        <a:pt x="1469" y="393"/>
                      </a:lnTo>
                      <a:lnTo>
                        <a:pt x="1470" y="358"/>
                      </a:lnTo>
                      <a:lnTo>
                        <a:pt x="1476" y="319"/>
                      </a:lnTo>
                      <a:lnTo>
                        <a:pt x="1486" y="280"/>
                      </a:lnTo>
                      <a:lnTo>
                        <a:pt x="1501" y="237"/>
                      </a:lnTo>
                      <a:lnTo>
                        <a:pt x="1522" y="196"/>
                      </a:lnTo>
                      <a:lnTo>
                        <a:pt x="1549" y="154"/>
                      </a:lnTo>
                      <a:lnTo>
                        <a:pt x="1586" y="117"/>
                      </a:lnTo>
                      <a:lnTo>
                        <a:pt x="1630" y="80"/>
                      </a:lnTo>
                      <a:lnTo>
                        <a:pt x="1685" y="47"/>
                      </a:lnTo>
                      <a:lnTo>
                        <a:pt x="1750" y="21"/>
                      </a:lnTo>
                      <a:lnTo>
                        <a:pt x="1829" y="0"/>
                      </a:lnTo>
                      <a:lnTo>
                        <a:pt x="1831" y="17"/>
                      </a:lnTo>
                      <a:lnTo>
                        <a:pt x="1828" y="17"/>
                      </a:lnTo>
                      <a:lnTo>
                        <a:pt x="1819" y="19"/>
                      </a:lnTo>
                      <a:lnTo>
                        <a:pt x="1806" y="22"/>
                      </a:lnTo>
                      <a:lnTo>
                        <a:pt x="1790" y="27"/>
                      </a:lnTo>
                      <a:lnTo>
                        <a:pt x="1769" y="33"/>
                      </a:lnTo>
                      <a:lnTo>
                        <a:pt x="1747" y="42"/>
                      </a:lnTo>
                      <a:lnTo>
                        <a:pt x="1722" y="51"/>
                      </a:lnTo>
                      <a:lnTo>
                        <a:pt x="1697" y="66"/>
                      </a:lnTo>
                      <a:lnTo>
                        <a:pt x="1670" y="80"/>
                      </a:lnTo>
                      <a:lnTo>
                        <a:pt x="1643" y="98"/>
                      </a:lnTo>
                      <a:lnTo>
                        <a:pt x="1618" y="118"/>
                      </a:lnTo>
                      <a:lnTo>
                        <a:pt x="1593" y="142"/>
                      </a:lnTo>
                      <a:lnTo>
                        <a:pt x="1570" y="169"/>
                      </a:lnTo>
                      <a:lnTo>
                        <a:pt x="1550" y="199"/>
                      </a:lnTo>
                      <a:lnTo>
                        <a:pt x="1534" y="232"/>
                      </a:lnTo>
                      <a:lnTo>
                        <a:pt x="1523" y="269"/>
                      </a:lnTo>
                      <a:lnTo>
                        <a:pt x="1581" y="594"/>
                      </a:lnTo>
                      <a:lnTo>
                        <a:pt x="1581" y="595"/>
                      </a:lnTo>
                      <a:lnTo>
                        <a:pt x="1584" y="600"/>
                      </a:lnTo>
                      <a:lnTo>
                        <a:pt x="1588" y="604"/>
                      </a:lnTo>
                      <a:lnTo>
                        <a:pt x="1596" y="614"/>
                      </a:lnTo>
                      <a:lnTo>
                        <a:pt x="1603" y="623"/>
                      </a:lnTo>
                      <a:lnTo>
                        <a:pt x="1613" y="634"/>
                      </a:lnTo>
                      <a:lnTo>
                        <a:pt x="1626" y="646"/>
                      </a:lnTo>
                      <a:lnTo>
                        <a:pt x="1641" y="660"/>
                      </a:lnTo>
                      <a:lnTo>
                        <a:pt x="1655" y="672"/>
                      </a:lnTo>
                      <a:lnTo>
                        <a:pt x="1674" y="684"/>
                      </a:lnTo>
                      <a:lnTo>
                        <a:pt x="1694" y="695"/>
                      </a:lnTo>
                      <a:lnTo>
                        <a:pt x="1716" y="707"/>
                      </a:lnTo>
                      <a:lnTo>
                        <a:pt x="1739" y="716"/>
                      </a:lnTo>
                      <a:lnTo>
                        <a:pt x="1766" y="725"/>
                      </a:lnTo>
                      <a:lnTo>
                        <a:pt x="1792" y="731"/>
                      </a:lnTo>
                      <a:lnTo>
                        <a:pt x="1823" y="736"/>
                      </a:lnTo>
                      <a:lnTo>
                        <a:pt x="2022" y="709"/>
                      </a:lnTo>
                      <a:lnTo>
                        <a:pt x="2022" y="708"/>
                      </a:lnTo>
                      <a:lnTo>
                        <a:pt x="2026" y="708"/>
                      </a:lnTo>
                      <a:lnTo>
                        <a:pt x="2029" y="706"/>
                      </a:lnTo>
                      <a:lnTo>
                        <a:pt x="2035" y="705"/>
                      </a:lnTo>
                      <a:lnTo>
                        <a:pt x="2040" y="702"/>
                      </a:lnTo>
                      <a:lnTo>
                        <a:pt x="2048" y="698"/>
                      </a:lnTo>
                      <a:lnTo>
                        <a:pt x="2054" y="696"/>
                      </a:lnTo>
                      <a:lnTo>
                        <a:pt x="2064" y="694"/>
                      </a:lnTo>
                      <a:lnTo>
                        <a:pt x="2072" y="688"/>
                      </a:lnTo>
                      <a:lnTo>
                        <a:pt x="2080" y="685"/>
                      </a:lnTo>
                      <a:lnTo>
                        <a:pt x="2088" y="681"/>
                      </a:lnTo>
                      <a:lnTo>
                        <a:pt x="2096" y="676"/>
                      </a:lnTo>
                      <a:lnTo>
                        <a:pt x="2102" y="672"/>
                      </a:lnTo>
                      <a:lnTo>
                        <a:pt x="2110" y="667"/>
                      </a:lnTo>
                      <a:lnTo>
                        <a:pt x="2114" y="662"/>
                      </a:lnTo>
                      <a:lnTo>
                        <a:pt x="2120" y="658"/>
                      </a:lnTo>
                      <a:lnTo>
                        <a:pt x="2252" y="534"/>
                      </a:lnTo>
                      <a:lnTo>
                        <a:pt x="2252" y="532"/>
                      </a:lnTo>
                      <a:lnTo>
                        <a:pt x="2256" y="530"/>
                      </a:lnTo>
                      <a:lnTo>
                        <a:pt x="2258" y="526"/>
                      </a:lnTo>
                      <a:lnTo>
                        <a:pt x="2265" y="521"/>
                      </a:lnTo>
                      <a:lnTo>
                        <a:pt x="2270" y="514"/>
                      </a:lnTo>
                      <a:lnTo>
                        <a:pt x="2278" y="506"/>
                      </a:lnTo>
                      <a:lnTo>
                        <a:pt x="2283" y="496"/>
                      </a:lnTo>
                      <a:lnTo>
                        <a:pt x="2292" y="486"/>
                      </a:lnTo>
                      <a:lnTo>
                        <a:pt x="2298" y="473"/>
                      </a:lnTo>
                      <a:lnTo>
                        <a:pt x="2304" y="457"/>
                      </a:lnTo>
                      <a:lnTo>
                        <a:pt x="2310" y="442"/>
                      </a:lnTo>
                      <a:lnTo>
                        <a:pt x="2315" y="424"/>
                      </a:lnTo>
                      <a:lnTo>
                        <a:pt x="2316" y="404"/>
                      </a:lnTo>
                      <a:lnTo>
                        <a:pt x="2319" y="383"/>
                      </a:lnTo>
                      <a:lnTo>
                        <a:pt x="2319" y="361"/>
                      </a:lnTo>
                      <a:lnTo>
                        <a:pt x="2316" y="338"/>
                      </a:lnTo>
                      <a:lnTo>
                        <a:pt x="2342" y="368"/>
                      </a:lnTo>
                      <a:lnTo>
                        <a:pt x="2342" y="369"/>
                      </a:lnTo>
                      <a:lnTo>
                        <a:pt x="2342" y="372"/>
                      </a:lnTo>
                      <a:lnTo>
                        <a:pt x="2342" y="379"/>
                      </a:lnTo>
                      <a:lnTo>
                        <a:pt x="2342" y="389"/>
                      </a:lnTo>
                      <a:lnTo>
                        <a:pt x="2341" y="400"/>
                      </a:lnTo>
                      <a:lnTo>
                        <a:pt x="2341" y="412"/>
                      </a:lnTo>
                      <a:lnTo>
                        <a:pt x="2339" y="425"/>
                      </a:lnTo>
                      <a:lnTo>
                        <a:pt x="2339" y="441"/>
                      </a:lnTo>
                      <a:lnTo>
                        <a:pt x="2334" y="454"/>
                      </a:lnTo>
                      <a:lnTo>
                        <a:pt x="2331" y="468"/>
                      </a:lnTo>
                      <a:lnTo>
                        <a:pt x="2326" y="483"/>
                      </a:lnTo>
                      <a:lnTo>
                        <a:pt x="2321" y="497"/>
                      </a:lnTo>
                      <a:lnTo>
                        <a:pt x="2314" y="509"/>
                      </a:lnTo>
                      <a:lnTo>
                        <a:pt x="2305" y="521"/>
                      </a:lnTo>
                      <a:lnTo>
                        <a:pt x="2295" y="530"/>
                      </a:lnTo>
                      <a:lnTo>
                        <a:pt x="2286" y="539"/>
                      </a:lnTo>
                      <a:lnTo>
                        <a:pt x="2137" y="663"/>
                      </a:lnTo>
                      <a:lnTo>
                        <a:pt x="2136" y="664"/>
                      </a:lnTo>
                      <a:lnTo>
                        <a:pt x="2134" y="669"/>
                      </a:lnTo>
                      <a:lnTo>
                        <a:pt x="2130" y="676"/>
                      </a:lnTo>
                      <a:lnTo>
                        <a:pt x="2122" y="685"/>
                      </a:lnTo>
                      <a:lnTo>
                        <a:pt x="2116" y="689"/>
                      </a:lnTo>
                      <a:lnTo>
                        <a:pt x="2110" y="694"/>
                      </a:lnTo>
                      <a:lnTo>
                        <a:pt x="2103" y="697"/>
                      </a:lnTo>
                      <a:lnTo>
                        <a:pt x="2095" y="703"/>
                      </a:lnTo>
                      <a:lnTo>
                        <a:pt x="2085" y="707"/>
                      </a:lnTo>
                      <a:lnTo>
                        <a:pt x="2074" y="710"/>
                      </a:lnTo>
                      <a:lnTo>
                        <a:pt x="2061" y="714"/>
                      </a:lnTo>
                      <a:lnTo>
                        <a:pt x="2048" y="718"/>
                      </a:lnTo>
                      <a:lnTo>
                        <a:pt x="1944" y="731"/>
                      </a:lnTo>
                      <a:lnTo>
                        <a:pt x="1894" y="754"/>
                      </a:lnTo>
                      <a:lnTo>
                        <a:pt x="1875" y="775"/>
                      </a:lnTo>
                      <a:lnTo>
                        <a:pt x="187" y="302"/>
                      </a:lnTo>
                      <a:lnTo>
                        <a:pt x="185" y="302"/>
                      </a:lnTo>
                      <a:lnTo>
                        <a:pt x="180" y="300"/>
                      </a:lnTo>
                      <a:lnTo>
                        <a:pt x="172" y="297"/>
                      </a:lnTo>
                      <a:lnTo>
                        <a:pt x="163" y="292"/>
                      </a:lnTo>
                      <a:lnTo>
                        <a:pt x="151" y="287"/>
                      </a:lnTo>
                      <a:lnTo>
                        <a:pt x="138" y="280"/>
                      </a:lnTo>
                      <a:lnTo>
                        <a:pt x="123" y="274"/>
                      </a:lnTo>
                      <a:lnTo>
                        <a:pt x="110" y="266"/>
                      </a:lnTo>
                      <a:lnTo>
                        <a:pt x="93" y="256"/>
                      </a:lnTo>
                      <a:lnTo>
                        <a:pt x="78" y="245"/>
                      </a:lnTo>
                      <a:lnTo>
                        <a:pt x="63" y="232"/>
                      </a:lnTo>
                      <a:lnTo>
                        <a:pt x="50" y="220"/>
                      </a:lnTo>
                      <a:lnTo>
                        <a:pt x="36" y="203"/>
                      </a:lnTo>
                      <a:lnTo>
                        <a:pt x="25" y="187"/>
                      </a:lnTo>
                      <a:lnTo>
                        <a:pt x="15" y="170"/>
                      </a:lnTo>
                      <a:lnTo>
                        <a:pt x="8" y="152"/>
                      </a:lnTo>
                      <a:lnTo>
                        <a:pt x="3" y="133"/>
                      </a:lnTo>
                      <a:lnTo>
                        <a:pt x="0" y="116"/>
                      </a:lnTo>
                      <a:lnTo>
                        <a:pt x="0" y="99"/>
                      </a:lnTo>
                      <a:lnTo>
                        <a:pt x="5" y="85"/>
                      </a:lnTo>
                      <a:lnTo>
                        <a:pt x="9" y="70"/>
                      </a:lnTo>
                      <a:lnTo>
                        <a:pt x="16" y="58"/>
                      </a:lnTo>
                      <a:lnTo>
                        <a:pt x="23" y="46"/>
                      </a:lnTo>
                      <a:lnTo>
                        <a:pt x="31" y="36"/>
                      </a:lnTo>
                      <a:lnTo>
                        <a:pt x="40" y="26"/>
                      </a:lnTo>
                      <a:lnTo>
                        <a:pt x="48" y="19"/>
                      </a:lnTo>
                      <a:lnTo>
                        <a:pt x="56" y="13"/>
                      </a:lnTo>
                      <a:lnTo>
                        <a:pt x="65" y="8"/>
                      </a:lnTo>
                      <a:lnTo>
                        <a:pt x="69" y="3"/>
                      </a:lnTo>
                      <a:lnTo>
                        <a:pt x="76" y="2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5C5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8" name="Freeform 16"/>
                <p:cNvSpPr>
                  <a:spLocks/>
                </p:cNvSpPr>
                <p:nvPr/>
              </p:nvSpPr>
              <p:spPr bwMode="auto">
                <a:xfrm>
                  <a:off x="1374" y="3326"/>
                  <a:ext cx="75" cy="39"/>
                </a:xfrm>
                <a:custGeom>
                  <a:avLst/>
                  <a:gdLst>
                    <a:gd name="T0" fmla="*/ 0 w 150"/>
                    <a:gd name="T1" fmla="*/ 1 h 77"/>
                    <a:gd name="T2" fmla="*/ 1 w 150"/>
                    <a:gd name="T3" fmla="*/ 1 h 77"/>
                    <a:gd name="T4" fmla="*/ 1 w 150"/>
                    <a:gd name="T5" fmla="*/ 1 h 77"/>
                    <a:gd name="T6" fmla="*/ 1 w 150"/>
                    <a:gd name="T7" fmla="*/ 1 h 77"/>
                    <a:gd name="T8" fmla="*/ 1 w 150"/>
                    <a:gd name="T9" fmla="*/ 1 h 77"/>
                    <a:gd name="T10" fmla="*/ 2 w 150"/>
                    <a:gd name="T11" fmla="*/ 2 h 77"/>
                    <a:gd name="T12" fmla="*/ 2 w 150"/>
                    <a:gd name="T13" fmla="*/ 2 h 77"/>
                    <a:gd name="T14" fmla="*/ 3 w 150"/>
                    <a:gd name="T15" fmla="*/ 2 h 77"/>
                    <a:gd name="T16" fmla="*/ 5 w 150"/>
                    <a:gd name="T17" fmla="*/ 2 h 77"/>
                    <a:gd name="T18" fmla="*/ 5 w 150"/>
                    <a:gd name="T19" fmla="*/ 2 h 77"/>
                    <a:gd name="T20" fmla="*/ 5 w 150"/>
                    <a:gd name="T21" fmla="*/ 3 h 77"/>
                    <a:gd name="T22" fmla="*/ 6 w 150"/>
                    <a:gd name="T23" fmla="*/ 3 h 77"/>
                    <a:gd name="T24" fmla="*/ 6 w 150"/>
                    <a:gd name="T25" fmla="*/ 3 h 77"/>
                    <a:gd name="T26" fmla="*/ 7 w 150"/>
                    <a:gd name="T27" fmla="*/ 4 h 77"/>
                    <a:gd name="T28" fmla="*/ 8 w 150"/>
                    <a:gd name="T29" fmla="*/ 4 h 77"/>
                    <a:gd name="T30" fmla="*/ 9 w 150"/>
                    <a:gd name="T31" fmla="*/ 5 h 77"/>
                    <a:gd name="T32" fmla="*/ 9 w 150"/>
                    <a:gd name="T33" fmla="*/ 4 h 77"/>
                    <a:gd name="T34" fmla="*/ 9 w 150"/>
                    <a:gd name="T35" fmla="*/ 4 h 77"/>
                    <a:gd name="T36" fmla="*/ 9 w 150"/>
                    <a:gd name="T37" fmla="*/ 3 h 77"/>
                    <a:gd name="T38" fmla="*/ 9 w 150"/>
                    <a:gd name="T39" fmla="*/ 3 h 77"/>
                    <a:gd name="T40" fmla="*/ 8 w 150"/>
                    <a:gd name="T41" fmla="*/ 3 h 77"/>
                    <a:gd name="T42" fmla="*/ 7 w 150"/>
                    <a:gd name="T43" fmla="*/ 2 h 77"/>
                    <a:gd name="T44" fmla="*/ 7 w 150"/>
                    <a:gd name="T45" fmla="*/ 2 h 77"/>
                    <a:gd name="T46" fmla="*/ 6 w 150"/>
                    <a:gd name="T47" fmla="*/ 2 h 77"/>
                    <a:gd name="T48" fmla="*/ 5 w 150"/>
                    <a:gd name="T49" fmla="*/ 1 h 77"/>
                    <a:gd name="T50" fmla="*/ 5 w 150"/>
                    <a:gd name="T51" fmla="*/ 1 h 77"/>
                    <a:gd name="T52" fmla="*/ 5 w 150"/>
                    <a:gd name="T53" fmla="*/ 1 h 77"/>
                    <a:gd name="T54" fmla="*/ 3 w 150"/>
                    <a:gd name="T55" fmla="*/ 1 h 77"/>
                    <a:gd name="T56" fmla="*/ 2 w 150"/>
                    <a:gd name="T57" fmla="*/ 0 h 77"/>
                    <a:gd name="T58" fmla="*/ 1 w 150"/>
                    <a:gd name="T59" fmla="*/ 0 h 77"/>
                    <a:gd name="T60" fmla="*/ 1 w 150"/>
                    <a:gd name="T61" fmla="*/ 1 h 77"/>
                    <a:gd name="T62" fmla="*/ 0 w 150"/>
                    <a:gd name="T63" fmla="*/ 1 h 77"/>
                    <a:gd name="T64" fmla="*/ 0 w 150"/>
                    <a:gd name="T65" fmla="*/ 1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0"/>
                    <a:gd name="T100" fmla="*/ 0 h 77"/>
                    <a:gd name="T101" fmla="*/ 150 w 150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0" h="77">
                      <a:moveTo>
                        <a:pt x="0" y="16"/>
                      </a:moveTo>
                      <a:lnTo>
                        <a:pt x="3" y="16"/>
                      </a:lnTo>
                      <a:lnTo>
                        <a:pt x="8" y="16"/>
                      </a:lnTo>
                      <a:lnTo>
                        <a:pt x="15" y="16"/>
                      </a:lnTo>
                      <a:lnTo>
                        <a:pt x="23" y="16"/>
                      </a:lnTo>
                      <a:lnTo>
                        <a:pt x="33" y="17"/>
                      </a:lnTo>
                      <a:lnTo>
                        <a:pt x="42" y="19"/>
                      </a:lnTo>
                      <a:lnTo>
                        <a:pt x="54" y="22"/>
                      </a:lnTo>
                      <a:lnTo>
                        <a:pt x="65" y="23"/>
                      </a:lnTo>
                      <a:lnTo>
                        <a:pt x="76" y="27"/>
                      </a:lnTo>
                      <a:lnTo>
                        <a:pt x="87" y="33"/>
                      </a:lnTo>
                      <a:lnTo>
                        <a:pt x="99" y="38"/>
                      </a:lnTo>
                      <a:lnTo>
                        <a:pt x="109" y="45"/>
                      </a:lnTo>
                      <a:lnTo>
                        <a:pt x="119" y="55"/>
                      </a:lnTo>
                      <a:lnTo>
                        <a:pt x="128" y="64"/>
                      </a:lnTo>
                      <a:lnTo>
                        <a:pt x="137" y="77"/>
                      </a:lnTo>
                      <a:lnTo>
                        <a:pt x="150" y="57"/>
                      </a:lnTo>
                      <a:lnTo>
                        <a:pt x="148" y="53"/>
                      </a:lnTo>
                      <a:lnTo>
                        <a:pt x="140" y="45"/>
                      </a:lnTo>
                      <a:lnTo>
                        <a:pt x="134" y="40"/>
                      </a:lnTo>
                      <a:lnTo>
                        <a:pt x="128" y="34"/>
                      </a:lnTo>
                      <a:lnTo>
                        <a:pt x="121" y="30"/>
                      </a:lnTo>
                      <a:lnTo>
                        <a:pt x="113" y="24"/>
                      </a:lnTo>
                      <a:lnTo>
                        <a:pt x="102" y="19"/>
                      </a:lnTo>
                      <a:lnTo>
                        <a:pt x="91" y="13"/>
                      </a:lnTo>
                      <a:lnTo>
                        <a:pt x="79" y="9"/>
                      </a:lnTo>
                      <a:lnTo>
                        <a:pt x="66" y="4"/>
                      </a:lnTo>
                      <a:lnTo>
                        <a:pt x="50" y="1"/>
                      </a:lnTo>
                      <a:lnTo>
                        <a:pt x="35" y="0"/>
                      </a:lnTo>
                      <a:lnTo>
                        <a:pt x="18" y="0"/>
                      </a:lnTo>
                      <a:lnTo>
                        <a:pt x="1" y="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4D36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9" name="Freeform 17"/>
                <p:cNvSpPr>
                  <a:spLocks/>
                </p:cNvSpPr>
                <p:nvPr/>
              </p:nvSpPr>
              <p:spPr bwMode="auto">
                <a:xfrm>
                  <a:off x="380" y="3284"/>
                  <a:ext cx="525" cy="142"/>
                </a:xfrm>
                <a:custGeom>
                  <a:avLst/>
                  <a:gdLst>
                    <a:gd name="T0" fmla="*/ 0 w 1050"/>
                    <a:gd name="T1" fmla="*/ 18 h 283"/>
                    <a:gd name="T2" fmla="*/ 0 w 1050"/>
                    <a:gd name="T3" fmla="*/ 18 h 283"/>
                    <a:gd name="T4" fmla="*/ 1 w 1050"/>
                    <a:gd name="T5" fmla="*/ 18 h 283"/>
                    <a:gd name="T6" fmla="*/ 1 w 1050"/>
                    <a:gd name="T7" fmla="*/ 17 h 283"/>
                    <a:gd name="T8" fmla="*/ 1 w 1050"/>
                    <a:gd name="T9" fmla="*/ 17 h 283"/>
                    <a:gd name="T10" fmla="*/ 1 w 1050"/>
                    <a:gd name="T11" fmla="*/ 16 h 283"/>
                    <a:gd name="T12" fmla="*/ 2 w 1050"/>
                    <a:gd name="T13" fmla="*/ 16 h 283"/>
                    <a:gd name="T14" fmla="*/ 2 w 1050"/>
                    <a:gd name="T15" fmla="*/ 15 h 283"/>
                    <a:gd name="T16" fmla="*/ 3 w 1050"/>
                    <a:gd name="T17" fmla="*/ 14 h 283"/>
                    <a:gd name="T18" fmla="*/ 4 w 1050"/>
                    <a:gd name="T19" fmla="*/ 14 h 283"/>
                    <a:gd name="T20" fmla="*/ 5 w 1050"/>
                    <a:gd name="T21" fmla="*/ 13 h 283"/>
                    <a:gd name="T22" fmla="*/ 5 w 1050"/>
                    <a:gd name="T23" fmla="*/ 12 h 283"/>
                    <a:gd name="T24" fmla="*/ 6 w 1050"/>
                    <a:gd name="T25" fmla="*/ 12 h 283"/>
                    <a:gd name="T26" fmla="*/ 7 w 1050"/>
                    <a:gd name="T27" fmla="*/ 11 h 283"/>
                    <a:gd name="T28" fmla="*/ 8 w 1050"/>
                    <a:gd name="T29" fmla="*/ 11 h 283"/>
                    <a:gd name="T30" fmla="*/ 9 w 1050"/>
                    <a:gd name="T31" fmla="*/ 11 h 283"/>
                    <a:gd name="T32" fmla="*/ 9 w 1050"/>
                    <a:gd name="T33" fmla="*/ 11 h 283"/>
                    <a:gd name="T34" fmla="*/ 6 w 1050"/>
                    <a:gd name="T35" fmla="*/ 15 h 283"/>
                    <a:gd name="T36" fmla="*/ 21 w 1050"/>
                    <a:gd name="T37" fmla="*/ 8 h 283"/>
                    <a:gd name="T38" fmla="*/ 18 w 1050"/>
                    <a:gd name="T39" fmla="*/ 11 h 283"/>
                    <a:gd name="T40" fmla="*/ 31 w 1050"/>
                    <a:gd name="T41" fmla="*/ 7 h 283"/>
                    <a:gd name="T42" fmla="*/ 27 w 1050"/>
                    <a:gd name="T43" fmla="*/ 10 h 283"/>
                    <a:gd name="T44" fmla="*/ 40 w 1050"/>
                    <a:gd name="T45" fmla="*/ 4 h 283"/>
                    <a:gd name="T46" fmla="*/ 36 w 1050"/>
                    <a:gd name="T47" fmla="*/ 9 h 283"/>
                    <a:gd name="T48" fmla="*/ 50 w 1050"/>
                    <a:gd name="T49" fmla="*/ 3 h 283"/>
                    <a:gd name="T50" fmla="*/ 46 w 1050"/>
                    <a:gd name="T51" fmla="*/ 7 h 283"/>
                    <a:gd name="T52" fmla="*/ 59 w 1050"/>
                    <a:gd name="T53" fmla="*/ 1 h 283"/>
                    <a:gd name="T54" fmla="*/ 56 w 1050"/>
                    <a:gd name="T55" fmla="*/ 6 h 283"/>
                    <a:gd name="T56" fmla="*/ 66 w 1050"/>
                    <a:gd name="T57" fmla="*/ 0 h 283"/>
                    <a:gd name="T58" fmla="*/ 65 w 1050"/>
                    <a:gd name="T59" fmla="*/ 4 h 283"/>
                    <a:gd name="T60" fmla="*/ 0 w 1050"/>
                    <a:gd name="T61" fmla="*/ 18 h 283"/>
                    <a:gd name="T62" fmla="*/ 0 w 1050"/>
                    <a:gd name="T63" fmla="*/ 18 h 2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50"/>
                    <a:gd name="T97" fmla="*/ 0 h 283"/>
                    <a:gd name="T98" fmla="*/ 1050 w 1050"/>
                    <a:gd name="T99" fmla="*/ 283 h 28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50" h="283">
                      <a:moveTo>
                        <a:pt x="0" y="283"/>
                      </a:moveTo>
                      <a:lnTo>
                        <a:pt x="0" y="281"/>
                      </a:lnTo>
                      <a:lnTo>
                        <a:pt x="4" y="277"/>
                      </a:lnTo>
                      <a:lnTo>
                        <a:pt x="10" y="271"/>
                      </a:lnTo>
                      <a:lnTo>
                        <a:pt x="16" y="264"/>
                      </a:lnTo>
                      <a:lnTo>
                        <a:pt x="24" y="254"/>
                      </a:lnTo>
                      <a:lnTo>
                        <a:pt x="34" y="244"/>
                      </a:lnTo>
                      <a:lnTo>
                        <a:pt x="45" y="233"/>
                      </a:lnTo>
                      <a:lnTo>
                        <a:pt x="56" y="223"/>
                      </a:lnTo>
                      <a:lnTo>
                        <a:pt x="68" y="211"/>
                      </a:lnTo>
                      <a:lnTo>
                        <a:pt x="82" y="201"/>
                      </a:lnTo>
                      <a:lnTo>
                        <a:pt x="95" y="190"/>
                      </a:lnTo>
                      <a:lnTo>
                        <a:pt x="109" y="182"/>
                      </a:lnTo>
                      <a:lnTo>
                        <a:pt x="121" y="173"/>
                      </a:lnTo>
                      <a:lnTo>
                        <a:pt x="135" y="168"/>
                      </a:lnTo>
                      <a:lnTo>
                        <a:pt x="147" y="164"/>
                      </a:lnTo>
                      <a:lnTo>
                        <a:pt x="159" y="163"/>
                      </a:lnTo>
                      <a:lnTo>
                        <a:pt x="103" y="226"/>
                      </a:lnTo>
                      <a:lnTo>
                        <a:pt x="351" y="115"/>
                      </a:lnTo>
                      <a:lnTo>
                        <a:pt x="294" y="171"/>
                      </a:lnTo>
                      <a:lnTo>
                        <a:pt x="506" y="98"/>
                      </a:lnTo>
                      <a:lnTo>
                        <a:pt x="437" y="158"/>
                      </a:lnTo>
                      <a:lnTo>
                        <a:pt x="647" y="63"/>
                      </a:lnTo>
                      <a:lnTo>
                        <a:pt x="586" y="131"/>
                      </a:lnTo>
                      <a:lnTo>
                        <a:pt x="801" y="33"/>
                      </a:lnTo>
                      <a:lnTo>
                        <a:pt x="742" y="103"/>
                      </a:lnTo>
                      <a:lnTo>
                        <a:pt x="945" y="16"/>
                      </a:lnTo>
                      <a:lnTo>
                        <a:pt x="898" y="84"/>
                      </a:lnTo>
                      <a:lnTo>
                        <a:pt x="1050" y="0"/>
                      </a:lnTo>
                      <a:lnTo>
                        <a:pt x="1031" y="56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solidFill>
                  <a:srgbClr val="5C5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0" name="Freeform 18"/>
                <p:cNvSpPr>
                  <a:spLocks/>
                </p:cNvSpPr>
                <p:nvPr/>
              </p:nvSpPr>
              <p:spPr bwMode="auto">
                <a:xfrm>
                  <a:off x="250" y="2855"/>
                  <a:ext cx="941" cy="603"/>
                </a:xfrm>
                <a:custGeom>
                  <a:avLst/>
                  <a:gdLst>
                    <a:gd name="T0" fmla="*/ 44 w 1883"/>
                    <a:gd name="T1" fmla="*/ 4 h 1207"/>
                    <a:gd name="T2" fmla="*/ 47 w 1883"/>
                    <a:gd name="T3" fmla="*/ 9 h 1207"/>
                    <a:gd name="T4" fmla="*/ 38 w 1883"/>
                    <a:gd name="T5" fmla="*/ 14 h 1207"/>
                    <a:gd name="T6" fmla="*/ 9 w 1883"/>
                    <a:gd name="T7" fmla="*/ 21 h 1207"/>
                    <a:gd name="T8" fmla="*/ 0 w 1883"/>
                    <a:gd name="T9" fmla="*/ 31 h 1207"/>
                    <a:gd name="T10" fmla="*/ 15 w 1883"/>
                    <a:gd name="T11" fmla="*/ 42 h 1207"/>
                    <a:gd name="T12" fmla="*/ 58 w 1883"/>
                    <a:gd name="T13" fmla="*/ 46 h 1207"/>
                    <a:gd name="T14" fmla="*/ 66 w 1883"/>
                    <a:gd name="T15" fmla="*/ 49 h 1207"/>
                    <a:gd name="T16" fmla="*/ 54 w 1883"/>
                    <a:gd name="T17" fmla="*/ 54 h 1207"/>
                    <a:gd name="T18" fmla="*/ 36 w 1883"/>
                    <a:gd name="T19" fmla="*/ 57 h 1207"/>
                    <a:gd name="T20" fmla="*/ 21 w 1883"/>
                    <a:gd name="T21" fmla="*/ 60 h 1207"/>
                    <a:gd name="T22" fmla="*/ 10 w 1883"/>
                    <a:gd name="T23" fmla="*/ 63 h 1207"/>
                    <a:gd name="T24" fmla="*/ 5 w 1883"/>
                    <a:gd name="T25" fmla="*/ 66 h 1207"/>
                    <a:gd name="T26" fmla="*/ 7 w 1883"/>
                    <a:gd name="T27" fmla="*/ 66 h 1207"/>
                    <a:gd name="T28" fmla="*/ 19 w 1883"/>
                    <a:gd name="T29" fmla="*/ 61 h 1207"/>
                    <a:gd name="T30" fmla="*/ 59 w 1883"/>
                    <a:gd name="T31" fmla="*/ 54 h 1207"/>
                    <a:gd name="T32" fmla="*/ 67 w 1883"/>
                    <a:gd name="T33" fmla="*/ 51 h 1207"/>
                    <a:gd name="T34" fmla="*/ 61 w 1883"/>
                    <a:gd name="T35" fmla="*/ 45 h 1207"/>
                    <a:gd name="T36" fmla="*/ 40 w 1883"/>
                    <a:gd name="T37" fmla="*/ 42 h 1207"/>
                    <a:gd name="T38" fmla="*/ 20 w 1883"/>
                    <a:gd name="T39" fmla="*/ 41 h 1207"/>
                    <a:gd name="T40" fmla="*/ 1 w 1883"/>
                    <a:gd name="T41" fmla="*/ 35 h 1207"/>
                    <a:gd name="T42" fmla="*/ 6 w 1883"/>
                    <a:gd name="T43" fmla="*/ 23 h 1207"/>
                    <a:gd name="T44" fmla="*/ 15 w 1883"/>
                    <a:gd name="T45" fmla="*/ 20 h 1207"/>
                    <a:gd name="T46" fmla="*/ 34 w 1883"/>
                    <a:gd name="T47" fmla="*/ 16 h 1207"/>
                    <a:gd name="T48" fmla="*/ 41 w 1883"/>
                    <a:gd name="T49" fmla="*/ 14 h 1207"/>
                    <a:gd name="T50" fmla="*/ 48 w 1883"/>
                    <a:gd name="T51" fmla="*/ 7 h 1207"/>
                    <a:gd name="T52" fmla="*/ 41 w 1883"/>
                    <a:gd name="T53" fmla="*/ 2 h 1207"/>
                    <a:gd name="T54" fmla="*/ 13 w 1883"/>
                    <a:gd name="T55" fmla="*/ 0 h 1207"/>
                    <a:gd name="T56" fmla="*/ 44 w 1883"/>
                    <a:gd name="T57" fmla="*/ 1 h 1207"/>
                    <a:gd name="T58" fmla="*/ 52 w 1883"/>
                    <a:gd name="T59" fmla="*/ 7 h 1207"/>
                    <a:gd name="T60" fmla="*/ 46 w 1883"/>
                    <a:gd name="T61" fmla="*/ 15 h 1207"/>
                    <a:gd name="T62" fmla="*/ 29 w 1883"/>
                    <a:gd name="T63" fmla="*/ 21 h 1207"/>
                    <a:gd name="T64" fmla="*/ 22 w 1883"/>
                    <a:gd name="T65" fmla="*/ 23 h 1207"/>
                    <a:gd name="T66" fmla="*/ 11 w 1883"/>
                    <a:gd name="T67" fmla="*/ 28 h 1207"/>
                    <a:gd name="T68" fmla="*/ 15 w 1883"/>
                    <a:gd name="T69" fmla="*/ 35 h 1207"/>
                    <a:gd name="T70" fmla="*/ 59 w 1883"/>
                    <a:gd name="T71" fmla="*/ 39 h 1207"/>
                    <a:gd name="T72" fmla="*/ 77 w 1883"/>
                    <a:gd name="T73" fmla="*/ 42 h 1207"/>
                    <a:gd name="T74" fmla="*/ 84 w 1883"/>
                    <a:gd name="T75" fmla="*/ 49 h 1207"/>
                    <a:gd name="T76" fmla="*/ 80 w 1883"/>
                    <a:gd name="T77" fmla="*/ 56 h 1207"/>
                    <a:gd name="T78" fmla="*/ 65 w 1883"/>
                    <a:gd name="T79" fmla="*/ 60 h 1207"/>
                    <a:gd name="T80" fmla="*/ 15 w 1883"/>
                    <a:gd name="T81" fmla="*/ 71 h 1207"/>
                    <a:gd name="T82" fmla="*/ 19 w 1883"/>
                    <a:gd name="T83" fmla="*/ 74 h 1207"/>
                    <a:gd name="T84" fmla="*/ 64 w 1883"/>
                    <a:gd name="T85" fmla="*/ 74 h 1207"/>
                    <a:gd name="T86" fmla="*/ 93 w 1883"/>
                    <a:gd name="T87" fmla="*/ 67 h 1207"/>
                    <a:gd name="T88" fmla="*/ 60 w 1883"/>
                    <a:gd name="T89" fmla="*/ 73 h 1207"/>
                    <a:gd name="T90" fmla="*/ 28 w 1883"/>
                    <a:gd name="T91" fmla="*/ 74 h 1207"/>
                    <a:gd name="T92" fmla="*/ 17 w 1883"/>
                    <a:gd name="T93" fmla="*/ 72 h 1207"/>
                    <a:gd name="T94" fmla="*/ 76 w 1883"/>
                    <a:gd name="T95" fmla="*/ 60 h 1207"/>
                    <a:gd name="T96" fmla="*/ 85 w 1883"/>
                    <a:gd name="T97" fmla="*/ 52 h 1207"/>
                    <a:gd name="T98" fmla="*/ 79 w 1883"/>
                    <a:gd name="T99" fmla="*/ 42 h 1207"/>
                    <a:gd name="T100" fmla="*/ 74 w 1883"/>
                    <a:gd name="T101" fmla="*/ 41 h 1207"/>
                    <a:gd name="T102" fmla="*/ 54 w 1883"/>
                    <a:gd name="T103" fmla="*/ 38 h 1207"/>
                    <a:gd name="T104" fmla="*/ 24 w 1883"/>
                    <a:gd name="T105" fmla="*/ 36 h 1207"/>
                    <a:gd name="T106" fmla="*/ 13 w 1883"/>
                    <a:gd name="T107" fmla="*/ 33 h 1207"/>
                    <a:gd name="T108" fmla="*/ 11 w 1883"/>
                    <a:gd name="T109" fmla="*/ 29 h 1207"/>
                    <a:gd name="T110" fmla="*/ 20 w 1883"/>
                    <a:gd name="T111" fmla="*/ 25 h 1207"/>
                    <a:gd name="T112" fmla="*/ 27 w 1883"/>
                    <a:gd name="T113" fmla="*/ 23 h 1207"/>
                    <a:gd name="T114" fmla="*/ 44 w 1883"/>
                    <a:gd name="T115" fmla="*/ 17 h 1207"/>
                    <a:gd name="T116" fmla="*/ 52 w 1883"/>
                    <a:gd name="T117" fmla="*/ 10 h 1207"/>
                    <a:gd name="T118" fmla="*/ 52 w 1883"/>
                    <a:gd name="T119" fmla="*/ 4 h 1207"/>
                    <a:gd name="T120" fmla="*/ 47 w 1883"/>
                    <a:gd name="T121" fmla="*/ 0 h 1207"/>
                    <a:gd name="T122" fmla="*/ 34 w 1883"/>
                    <a:gd name="T123" fmla="*/ 0 h 1207"/>
                    <a:gd name="T124" fmla="*/ 10 w 1883"/>
                    <a:gd name="T125" fmla="*/ 0 h 12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883"/>
                    <a:gd name="T190" fmla="*/ 0 h 1207"/>
                    <a:gd name="T191" fmla="*/ 1883 w 1883"/>
                    <a:gd name="T192" fmla="*/ 1207 h 120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883" h="1207">
                      <a:moveTo>
                        <a:pt x="156" y="0"/>
                      </a:moveTo>
                      <a:lnTo>
                        <a:pt x="122" y="41"/>
                      </a:lnTo>
                      <a:lnTo>
                        <a:pt x="659" y="55"/>
                      </a:lnTo>
                      <a:lnTo>
                        <a:pt x="663" y="55"/>
                      </a:lnTo>
                      <a:lnTo>
                        <a:pt x="669" y="55"/>
                      </a:lnTo>
                      <a:lnTo>
                        <a:pt x="677" y="57"/>
                      </a:lnTo>
                      <a:lnTo>
                        <a:pt x="684" y="58"/>
                      </a:lnTo>
                      <a:lnTo>
                        <a:pt x="694" y="62"/>
                      </a:lnTo>
                      <a:lnTo>
                        <a:pt x="705" y="63"/>
                      </a:lnTo>
                      <a:lnTo>
                        <a:pt x="716" y="68"/>
                      </a:lnTo>
                      <a:lnTo>
                        <a:pt x="726" y="72"/>
                      </a:lnTo>
                      <a:lnTo>
                        <a:pt x="736" y="77"/>
                      </a:lnTo>
                      <a:lnTo>
                        <a:pt x="744" y="84"/>
                      </a:lnTo>
                      <a:lnTo>
                        <a:pt x="753" y="91"/>
                      </a:lnTo>
                      <a:lnTo>
                        <a:pt x="760" y="98"/>
                      </a:lnTo>
                      <a:lnTo>
                        <a:pt x="764" y="108"/>
                      </a:lnTo>
                      <a:lnTo>
                        <a:pt x="767" y="119"/>
                      </a:lnTo>
                      <a:lnTo>
                        <a:pt x="768" y="131"/>
                      </a:lnTo>
                      <a:lnTo>
                        <a:pt x="764" y="142"/>
                      </a:lnTo>
                      <a:lnTo>
                        <a:pt x="758" y="153"/>
                      </a:lnTo>
                      <a:lnTo>
                        <a:pt x="748" y="164"/>
                      </a:lnTo>
                      <a:lnTo>
                        <a:pt x="737" y="175"/>
                      </a:lnTo>
                      <a:lnTo>
                        <a:pt x="722" y="184"/>
                      </a:lnTo>
                      <a:lnTo>
                        <a:pt x="706" y="194"/>
                      </a:lnTo>
                      <a:lnTo>
                        <a:pt x="691" y="202"/>
                      </a:lnTo>
                      <a:lnTo>
                        <a:pt x="674" y="211"/>
                      </a:lnTo>
                      <a:lnTo>
                        <a:pt x="657" y="216"/>
                      </a:lnTo>
                      <a:lnTo>
                        <a:pt x="640" y="223"/>
                      </a:lnTo>
                      <a:lnTo>
                        <a:pt x="626" y="227"/>
                      </a:lnTo>
                      <a:lnTo>
                        <a:pt x="613" y="233"/>
                      </a:lnTo>
                      <a:lnTo>
                        <a:pt x="600" y="235"/>
                      </a:lnTo>
                      <a:lnTo>
                        <a:pt x="592" y="238"/>
                      </a:lnTo>
                      <a:lnTo>
                        <a:pt x="586" y="241"/>
                      </a:lnTo>
                      <a:lnTo>
                        <a:pt x="585" y="242"/>
                      </a:lnTo>
                      <a:lnTo>
                        <a:pt x="191" y="321"/>
                      </a:lnTo>
                      <a:lnTo>
                        <a:pt x="189" y="321"/>
                      </a:lnTo>
                      <a:lnTo>
                        <a:pt x="182" y="324"/>
                      </a:lnTo>
                      <a:lnTo>
                        <a:pt x="173" y="327"/>
                      </a:lnTo>
                      <a:lnTo>
                        <a:pt x="160" y="331"/>
                      </a:lnTo>
                      <a:lnTo>
                        <a:pt x="145" y="337"/>
                      </a:lnTo>
                      <a:lnTo>
                        <a:pt x="128" y="345"/>
                      </a:lnTo>
                      <a:lnTo>
                        <a:pt x="111" y="353"/>
                      </a:lnTo>
                      <a:lnTo>
                        <a:pt x="93" y="367"/>
                      </a:lnTo>
                      <a:lnTo>
                        <a:pt x="75" y="379"/>
                      </a:lnTo>
                      <a:lnTo>
                        <a:pt x="56" y="394"/>
                      </a:lnTo>
                      <a:lnTo>
                        <a:pt x="41" y="411"/>
                      </a:lnTo>
                      <a:lnTo>
                        <a:pt x="27" y="432"/>
                      </a:lnTo>
                      <a:lnTo>
                        <a:pt x="14" y="453"/>
                      </a:lnTo>
                      <a:lnTo>
                        <a:pt x="6" y="477"/>
                      </a:lnTo>
                      <a:lnTo>
                        <a:pt x="0" y="503"/>
                      </a:lnTo>
                      <a:lnTo>
                        <a:pt x="0" y="534"/>
                      </a:lnTo>
                      <a:lnTo>
                        <a:pt x="6" y="560"/>
                      </a:lnTo>
                      <a:lnTo>
                        <a:pt x="20" y="586"/>
                      </a:lnTo>
                      <a:lnTo>
                        <a:pt x="42" y="606"/>
                      </a:lnTo>
                      <a:lnTo>
                        <a:pt x="70" y="624"/>
                      </a:lnTo>
                      <a:lnTo>
                        <a:pt x="102" y="640"/>
                      </a:lnTo>
                      <a:lnTo>
                        <a:pt x="138" y="652"/>
                      </a:lnTo>
                      <a:lnTo>
                        <a:pt x="177" y="661"/>
                      </a:lnTo>
                      <a:lnTo>
                        <a:pt x="217" y="670"/>
                      </a:lnTo>
                      <a:lnTo>
                        <a:pt x="255" y="675"/>
                      </a:lnTo>
                      <a:lnTo>
                        <a:pt x="294" y="679"/>
                      </a:lnTo>
                      <a:lnTo>
                        <a:pt x="330" y="681"/>
                      </a:lnTo>
                      <a:lnTo>
                        <a:pt x="363" y="683"/>
                      </a:lnTo>
                      <a:lnTo>
                        <a:pt x="389" y="683"/>
                      </a:lnTo>
                      <a:lnTo>
                        <a:pt x="410" y="684"/>
                      </a:lnTo>
                      <a:lnTo>
                        <a:pt x="425" y="684"/>
                      </a:lnTo>
                      <a:lnTo>
                        <a:pt x="430" y="685"/>
                      </a:lnTo>
                      <a:lnTo>
                        <a:pt x="930" y="736"/>
                      </a:lnTo>
                      <a:lnTo>
                        <a:pt x="932" y="736"/>
                      </a:lnTo>
                      <a:lnTo>
                        <a:pt x="938" y="737"/>
                      </a:lnTo>
                      <a:lnTo>
                        <a:pt x="946" y="739"/>
                      </a:lnTo>
                      <a:lnTo>
                        <a:pt x="960" y="744"/>
                      </a:lnTo>
                      <a:lnTo>
                        <a:pt x="974" y="746"/>
                      </a:lnTo>
                      <a:lnTo>
                        <a:pt x="989" y="751"/>
                      </a:lnTo>
                      <a:lnTo>
                        <a:pt x="1005" y="756"/>
                      </a:lnTo>
                      <a:lnTo>
                        <a:pt x="1023" y="764"/>
                      </a:lnTo>
                      <a:lnTo>
                        <a:pt x="1037" y="769"/>
                      </a:lnTo>
                      <a:lnTo>
                        <a:pt x="1050" y="776"/>
                      </a:lnTo>
                      <a:lnTo>
                        <a:pt x="1061" y="782"/>
                      </a:lnTo>
                      <a:lnTo>
                        <a:pt x="1070" y="791"/>
                      </a:lnTo>
                      <a:lnTo>
                        <a:pt x="1072" y="799"/>
                      </a:lnTo>
                      <a:lnTo>
                        <a:pt x="1072" y="807"/>
                      </a:lnTo>
                      <a:lnTo>
                        <a:pt x="1067" y="816"/>
                      </a:lnTo>
                      <a:lnTo>
                        <a:pt x="1057" y="826"/>
                      </a:lnTo>
                      <a:lnTo>
                        <a:pt x="1037" y="833"/>
                      </a:lnTo>
                      <a:lnTo>
                        <a:pt x="1013" y="841"/>
                      </a:lnTo>
                      <a:lnTo>
                        <a:pt x="982" y="850"/>
                      </a:lnTo>
                      <a:lnTo>
                        <a:pt x="947" y="860"/>
                      </a:lnTo>
                      <a:lnTo>
                        <a:pt x="910" y="868"/>
                      </a:lnTo>
                      <a:lnTo>
                        <a:pt x="869" y="875"/>
                      </a:lnTo>
                      <a:lnTo>
                        <a:pt x="828" y="884"/>
                      </a:lnTo>
                      <a:lnTo>
                        <a:pt x="786" y="892"/>
                      </a:lnTo>
                      <a:lnTo>
                        <a:pt x="745" y="897"/>
                      </a:lnTo>
                      <a:lnTo>
                        <a:pt x="706" y="904"/>
                      </a:lnTo>
                      <a:lnTo>
                        <a:pt x="670" y="908"/>
                      </a:lnTo>
                      <a:lnTo>
                        <a:pt x="640" y="915"/>
                      </a:lnTo>
                      <a:lnTo>
                        <a:pt x="614" y="918"/>
                      </a:lnTo>
                      <a:lnTo>
                        <a:pt x="593" y="922"/>
                      </a:lnTo>
                      <a:lnTo>
                        <a:pt x="580" y="924"/>
                      </a:lnTo>
                      <a:lnTo>
                        <a:pt x="577" y="925"/>
                      </a:lnTo>
                      <a:lnTo>
                        <a:pt x="572" y="925"/>
                      </a:lnTo>
                      <a:lnTo>
                        <a:pt x="562" y="927"/>
                      </a:lnTo>
                      <a:lnTo>
                        <a:pt x="545" y="929"/>
                      </a:lnTo>
                      <a:lnTo>
                        <a:pt x="523" y="934"/>
                      </a:lnTo>
                      <a:lnTo>
                        <a:pt x="498" y="937"/>
                      </a:lnTo>
                      <a:lnTo>
                        <a:pt x="468" y="943"/>
                      </a:lnTo>
                      <a:lnTo>
                        <a:pt x="437" y="949"/>
                      </a:lnTo>
                      <a:lnTo>
                        <a:pt x="405" y="955"/>
                      </a:lnTo>
                      <a:lnTo>
                        <a:pt x="370" y="960"/>
                      </a:lnTo>
                      <a:lnTo>
                        <a:pt x="338" y="966"/>
                      </a:lnTo>
                      <a:lnTo>
                        <a:pt x="306" y="973"/>
                      </a:lnTo>
                      <a:lnTo>
                        <a:pt x="279" y="978"/>
                      </a:lnTo>
                      <a:lnTo>
                        <a:pt x="251" y="984"/>
                      </a:lnTo>
                      <a:lnTo>
                        <a:pt x="230" y="988"/>
                      </a:lnTo>
                      <a:lnTo>
                        <a:pt x="213" y="992"/>
                      </a:lnTo>
                      <a:lnTo>
                        <a:pt x="203" y="997"/>
                      </a:lnTo>
                      <a:lnTo>
                        <a:pt x="195" y="999"/>
                      </a:lnTo>
                      <a:lnTo>
                        <a:pt x="187" y="1001"/>
                      </a:lnTo>
                      <a:lnTo>
                        <a:pt x="179" y="1006"/>
                      </a:lnTo>
                      <a:lnTo>
                        <a:pt x="170" y="1011"/>
                      </a:lnTo>
                      <a:lnTo>
                        <a:pt x="161" y="1016"/>
                      </a:lnTo>
                      <a:lnTo>
                        <a:pt x="153" y="1022"/>
                      </a:lnTo>
                      <a:lnTo>
                        <a:pt x="144" y="1028"/>
                      </a:lnTo>
                      <a:lnTo>
                        <a:pt x="135" y="1035"/>
                      </a:lnTo>
                      <a:lnTo>
                        <a:pt x="126" y="1041"/>
                      </a:lnTo>
                      <a:lnTo>
                        <a:pt x="117" y="1047"/>
                      </a:lnTo>
                      <a:lnTo>
                        <a:pt x="110" y="1053"/>
                      </a:lnTo>
                      <a:lnTo>
                        <a:pt x="102" y="1060"/>
                      </a:lnTo>
                      <a:lnTo>
                        <a:pt x="94" y="1065"/>
                      </a:lnTo>
                      <a:lnTo>
                        <a:pt x="89" y="1071"/>
                      </a:lnTo>
                      <a:lnTo>
                        <a:pt x="82" y="1078"/>
                      </a:lnTo>
                      <a:lnTo>
                        <a:pt x="77" y="1083"/>
                      </a:lnTo>
                      <a:lnTo>
                        <a:pt x="80" y="1109"/>
                      </a:lnTo>
                      <a:lnTo>
                        <a:pt x="81" y="1104"/>
                      </a:lnTo>
                      <a:lnTo>
                        <a:pt x="89" y="1096"/>
                      </a:lnTo>
                      <a:lnTo>
                        <a:pt x="92" y="1090"/>
                      </a:lnTo>
                      <a:lnTo>
                        <a:pt x="98" y="1083"/>
                      </a:lnTo>
                      <a:lnTo>
                        <a:pt x="105" y="1077"/>
                      </a:lnTo>
                      <a:lnTo>
                        <a:pt x="114" y="1070"/>
                      </a:lnTo>
                      <a:lnTo>
                        <a:pt x="122" y="1060"/>
                      </a:lnTo>
                      <a:lnTo>
                        <a:pt x="133" y="1052"/>
                      </a:lnTo>
                      <a:lnTo>
                        <a:pt x="143" y="1044"/>
                      </a:lnTo>
                      <a:lnTo>
                        <a:pt x="156" y="1037"/>
                      </a:lnTo>
                      <a:lnTo>
                        <a:pt x="168" y="1029"/>
                      </a:lnTo>
                      <a:lnTo>
                        <a:pt x="181" y="1023"/>
                      </a:lnTo>
                      <a:lnTo>
                        <a:pt x="196" y="1016"/>
                      </a:lnTo>
                      <a:lnTo>
                        <a:pt x="212" y="1011"/>
                      </a:lnTo>
                      <a:lnTo>
                        <a:pt x="234" y="1005"/>
                      </a:lnTo>
                      <a:lnTo>
                        <a:pt x="270" y="998"/>
                      </a:lnTo>
                      <a:lnTo>
                        <a:pt x="316" y="988"/>
                      </a:lnTo>
                      <a:lnTo>
                        <a:pt x="373" y="977"/>
                      </a:lnTo>
                      <a:lnTo>
                        <a:pt x="433" y="965"/>
                      </a:lnTo>
                      <a:lnTo>
                        <a:pt x="501" y="954"/>
                      </a:lnTo>
                      <a:lnTo>
                        <a:pt x="572" y="941"/>
                      </a:lnTo>
                      <a:lnTo>
                        <a:pt x="645" y="928"/>
                      </a:lnTo>
                      <a:lnTo>
                        <a:pt x="714" y="915"/>
                      </a:lnTo>
                      <a:lnTo>
                        <a:pt x="783" y="903"/>
                      </a:lnTo>
                      <a:lnTo>
                        <a:pt x="846" y="891"/>
                      </a:lnTo>
                      <a:lnTo>
                        <a:pt x="903" y="882"/>
                      </a:lnTo>
                      <a:lnTo>
                        <a:pt x="952" y="872"/>
                      </a:lnTo>
                      <a:lnTo>
                        <a:pt x="991" y="865"/>
                      </a:lnTo>
                      <a:lnTo>
                        <a:pt x="1016" y="861"/>
                      </a:lnTo>
                      <a:lnTo>
                        <a:pt x="1029" y="859"/>
                      </a:lnTo>
                      <a:lnTo>
                        <a:pt x="1035" y="855"/>
                      </a:lnTo>
                      <a:lnTo>
                        <a:pt x="1041" y="852"/>
                      </a:lnTo>
                      <a:lnTo>
                        <a:pt x="1049" y="848"/>
                      </a:lnTo>
                      <a:lnTo>
                        <a:pt x="1059" y="843"/>
                      </a:lnTo>
                      <a:lnTo>
                        <a:pt x="1067" y="838"/>
                      </a:lnTo>
                      <a:lnTo>
                        <a:pt x="1076" y="831"/>
                      </a:lnTo>
                      <a:lnTo>
                        <a:pt x="1082" y="824"/>
                      </a:lnTo>
                      <a:lnTo>
                        <a:pt x="1088" y="817"/>
                      </a:lnTo>
                      <a:lnTo>
                        <a:pt x="1090" y="808"/>
                      </a:lnTo>
                      <a:lnTo>
                        <a:pt x="1089" y="799"/>
                      </a:lnTo>
                      <a:lnTo>
                        <a:pt x="1085" y="789"/>
                      </a:lnTo>
                      <a:lnTo>
                        <a:pt x="1077" y="780"/>
                      </a:lnTo>
                      <a:lnTo>
                        <a:pt x="1062" y="768"/>
                      </a:lnTo>
                      <a:lnTo>
                        <a:pt x="1045" y="758"/>
                      </a:lnTo>
                      <a:lnTo>
                        <a:pt x="1020" y="747"/>
                      </a:lnTo>
                      <a:lnTo>
                        <a:pt x="991" y="736"/>
                      </a:lnTo>
                      <a:lnTo>
                        <a:pt x="985" y="735"/>
                      </a:lnTo>
                      <a:lnTo>
                        <a:pt x="974" y="734"/>
                      </a:lnTo>
                      <a:lnTo>
                        <a:pt x="955" y="729"/>
                      </a:lnTo>
                      <a:lnTo>
                        <a:pt x="931" y="726"/>
                      </a:lnTo>
                      <a:lnTo>
                        <a:pt x="900" y="721"/>
                      </a:lnTo>
                      <a:lnTo>
                        <a:pt x="865" y="715"/>
                      </a:lnTo>
                      <a:lnTo>
                        <a:pt x="826" y="709"/>
                      </a:lnTo>
                      <a:lnTo>
                        <a:pt x="785" y="704"/>
                      </a:lnTo>
                      <a:lnTo>
                        <a:pt x="740" y="698"/>
                      </a:lnTo>
                      <a:lnTo>
                        <a:pt x="692" y="692"/>
                      </a:lnTo>
                      <a:lnTo>
                        <a:pt x="642" y="686"/>
                      </a:lnTo>
                      <a:lnTo>
                        <a:pt x="594" y="681"/>
                      </a:lnTo>
                      <a:lnTo>
                        <a:pt x="545" y="675"/>
                      </a:lnTo>
                      <a:lnTo>
                        <a:pt x="496" y="673"/>
                      </a:lnTo>
                      <a:lnTo>
                        <a:pt x="449" y="670"/>
                      </a:lnTo>
                      <a:lnTo>
                        <a:pt x="406" y="670"/>
                      </a:lnTo>
                      <a:lnTo>
                        <a:pt x="400" y="669"/>
                      </a:lnTo>
                      <a:lnTo>
                        <a:pt x="389" y="669"/>
                      </a:lnTo>
                      <a:lnTo>
                        <a:pt x="372" y="667"/>
                      </a:lnTo>
                      <a:lnTo>
                        <a:pt x="348" y="666"/>
                      </a:lnTo>
                      <a:lnTo>
                        <a:pt x="320" y="664"/>
                      </a:lnTo>
                      <a:lnTo>
                        <a:pt x="290" y="661"/>
                      </a:lnTo>
                      <a:lnTo>
                        <a:pt x="255" y="656"/>
                      </a:lnTo>
                      <a:lnTo>
                        <a:pt x="222" y="652"/>
                      </a:lnTo>
                      <a:lnTo>
                        <a:pt x="187" y="644"/>
                      </a:lnTo>
                      <a:lnTo>
                        <a:pt x="153" y="635"/>
                      </a:lnTo>
                      <a:lnTo>
                        <a:pt x="121" y="625"/>
                      </a:lnTo>
                      <a:lnTo>
                        <a:pt x="91" y="613"/>
                      </a:lnTo>
                      <a:lnTo>
                        <a:pt x="65" y="598"/>
                      </a:lnTo>
                      <a:lnTo>
                        <a:pt x="44" y="581"/>
                      </a:lnTo>
                      <a:lnTo>
                        <a:pt x="30" y="560"/>
                      </a:lnTo>
                      <a:lnTo>
                        <a:pt x="22" y="539"/>
                      </a:lnTo>
                      <a:lnTo>
                        <a:pt x="20" y="515"/>
                      </a:lnTo>
                      <a:lnTo>
                        <a:pt x="20" y="494"/>
                      </a:lnTo>
                      <a:lnTo>
                        <a:pt x="26" y="474"/>
                      </a:lnTo>
                      <a:lnTo>
                        <a:pt x="33" y="455"/>
                      </a:lnTo>
                      <a:lnTo>
                        <a:pt x="43" y="438"/>
                      </a:lnTo>
                      <a:lnTo>
                        <a:pt x="54" y="421"/>
                      </a:lnTo>
                      <a:lnTo>
                        <a:pt x="69" y="407"/>
                      </a:lnTo>
                      <a:lnTo>
                        <a:pt x="84" y="394"/>
                      </a:lnTo>
                      <a:lnTo>
                        <a:pt x="100" y="381"/>
                      </a:lnTo>
                      <a:lnTo>
                        <a:pt x="115" y="371"/>
                      </a:lnTo>
                      <a:lnTo>
                        <a:pt x="131" y="361"/>
                      </a:lnTo>
                      <a:lnTo>
                        <a:pt x="146" y="353"/>
                      </a:lnTo>
                      <a:lnTo>
                        <a:pt x="160" y="347"/>
                      </a:lnTo>
                      <a:lnTo>
                        <a:pt x="174" y="341"/>
                      </a:lnTo>
                      <a:lnTo>
                        <a:pt x="185" y="338"/>
                      </a:lnTo>
                      <a:lnTo>
                        <a:pt x="194" y="337"/>
                      </a:lnTo>
                      <a:lnTo>
                        <a:pt x="203" y="334"/>
                      </a:lnTo>
                      <a:lnTo>
                        <a:pt x="221" y="330"/>
                      </a:lnTo>
                      <a:lnTo>
                        <a:pt x="243" y="326"/>
                      </a:lnTo>
                      <a:lnTo>
                        <a:pt x="271" y="320"/>
                      </a:lnTo>
                      <a:lnTo>
                        <a:pt x="301" y="315"/>
                      </a:lnTo>
                      <a:lnTo>
                        <a:pt x="334" y="308"/>
                      </a:lnTo>
                      <a:lnTo>
                        <a:pt x="368" y="302"/>
                      </a:lnTo>
                      <a:lnTo>
                        <a:pt x="404" y="295"/>
                      </a:lnTo>
                      <a:lnTo>
                        <a:pt x="437" y="288"/>
                      </a:lnTo>
                      <a:lnTo>
                        <a:pt x="470" y="282"/>
                      </a:lnTo>
                      <a:lnTo>
                        <a:pt x="500" y="275"/>
                      </a:lnTo>
                      <a:lnTo>
                        <a:pt x="529" y="271"/>
                      </a:lnTo>
                      <a:lnTo>
                        <a:pt x="552" y="266"/>
                      </a:lnTo>
                      <a:lnTo>
                        <a:pt x="568" y="263"/>
                      </a:lnTo>
                      <a:lnTo>
                        <a:pt x="580" y="261"/>
                      </a:lnTo>
                      <a:lnTo>
                        <a:pt x="585" y="261"/>
                      </a:lnTo>
                      <a:lnTo>
                        <a:pt x="587" y="260"/>
                      </a:lnTo>
                      <a:lnTo>
                        <a:pt x="593" y="258"/>
                      </a:lnTo>
                      <a:lnTo>
                        <a:pt x="603" y="256"/>
                      </a:lnTo>
                      <a:lnTo>
                        <a:pt x="615" y="254"/>
                      </a:lnTo>
                      <a:lnTo>
                        <a:pt x="629" y="248"/>
                      </a:lnTo>
                      <a:lnTo>
                        <a:pt x="647" y="244"/>
                      </a:lnTo>
                      <a:lnTo>
                        <a:pt x="664" y="237"/>
                      </a:lnTo>
                      <a:lnTo>
                        <a:pt x="683" y="232"/>
                      </a:lnTo>
                      <a:lnTo>
                        <a:pt x="702" y="223"/>
                      </a:lnTo>
                      <a:lnTo>
                        <a:pt x="720" y="213"/>
                      </a:lnTo>
                      <a:lnTo>
                        <a:pt x="736" y="202"/>
                      </a:lnTo>
                      <a:lnTo>
                        <a:pt x="752" y="191"/>
                      </a:lnTo>
                      <a:lnTo>
                        <a:pt x="764" y="178"/>
                      </a:lnTo>
                      <a:lnTo>
                        <a:pt x="774" y="164"/>
                      </a:lnTo>
                      <a:lnTo>
                        <a:pt x="781" y="149"/>
                      </a:lnTo>
                      <a:lnTo>
                        <a:pt x="784" y="132"/>
                      </a:lnTo>
                      <a:lnTo>
                        <a:pt x="781" y="115"/>
                      </a:lnTo>
                      <a:lnTo>
                        <a:pt x="775" y="100"/>
                      </a:lnTo>
                      <a:lnTo>
                        <a:pt x="767" y="87"/>
                      </a:lnTo>
                      <a:lnTo>
                        <a:pt x="758" y="77"/>
                      </a:lnTo>
                      <a:lnTo>
                        <a:pt x="746" y="67"/>
                      </a:lnTo>
                      <a:lnTo>
                        <a:pt x="734" y="61"/>
                      </a:lnTo>
                      <a:lnTo>
                        <a:pt x="721" y="54"/>
                      </a:lnTo>
                      <a:lnTo>
                        <a:pt x="708" y="51"/>
                      </a:lnTo>
                      <a:lnTo>
                        <a:pt x="694" y="46"/>
                      </a:lnTo>
                      <a:lnTo>
                        <a:pt x="681" y="43"/>
                      </a:lnTo>
                      <a:lnTo>
                        <a:pt x="669" y="41"/>
                      </a:lnTo>
                      <a:lnTo>
                        <a:pt x="659" y="39"/>
                      </a:lnTo>
                      <a:lnTo>
                        <a:pt x="648" y="38"/>
                      </a:lnTo>
                      <a:lnTo>
                        <a:pt x="641" y="38"/>
                      </a:lnTo>
                      <a:lnTo>
                        <a:pt x="637" y="38"/>
                      </a:lnTo>
                      <a:lnTo>
                        <a:pt x="637" y="39"/>
                      </a:lnTo>
                      <a:lnTo>
                        <a:pt x="140" y="31"/>
                      </a:lnTo>
                      <a:lnTo>
                        <a:pt x="157" y="13"/>
                      </a:lnTo>
                      <a:lnTo>
                        <a:pt x="161" y="12"/>
                      </a:lnTo>
                      <a:lnTo>
                        <a:pt x="180" y="11"/>
                      </a:lnTo>
                      <a:lnTo>
                        <a:pt x="208" y="10"/>
                      </a:lnTo>
                      <a:lnTo>
                        <a:pt x="245" y="10"/>
                      </a:lnTo>
                      <a:lnTo>
                        <a:pt x="288" y="9"/>
                      </a:lnTo>
                      <a:lnTo>
                        <a:pt x="337" y="7"/>
                      </a:lnTo>
                      <a:lnTo>
                        <a:pt x="390" y="7"/>
                      </a:lnTo>
                      <a:lnTo>
                        <a:pt x="447" y="9"/>
                      </a:lnTo>
                      <a:lnTo>
                        <a:pt x="502" y="9"/>
                      </a:lnTo>
                      <a:lnTo>
                        <a:pt x="557" y="10"/>
                      </a:lnTo>
                      <a:lnTo>
                        <a:pt x="610" y="11"/>
                      </a:lnTo>
                      <a:lnTo>
                        <a:pt x="660" y="14"/>
                      </a:lnTo>
                      <a:lnTo>
                        <a:pt x="704" y="16"/>
                      </a:lnTo>
                      <a:lnTo>
                        <a:pt x="741" y="22"/>
                      </a:lnTo>
                      <a:lnTo>
                        <a:pt x="770" y="27"/>
                      </a:lnTo>
                      <a:lnTo>
                        <a:pt x="789" y="36"/>
                      </a:lnTo>
                      <a:lnTo>
                        <a:pt x="800" y="44"/>
                      </a:lnTo>
                      <a:lnTo>
                        <a:pt x="812" y="53"/>
                      </a:lnTo>
                      <a:lnTo>
                        <a:pt x="819" y="63"/>
                      </a:lnTo>
                      <a:lnTo>
                        <a:pt x="828" y="75"/>
                      </a:lnTo>
                      <a:lnTo>
                        <a:pt x="833" y="86"/>
                      </a:lnTo>
                      <a:lnTo>
                        <a:pt x="836" y="99"/>
                      </a:lnTo>
                      <a:lnTo>
                        <a:pt x="838" y="112"/>
                      </a:lnTo>
                      <a:lnTo>
                        <a:pt x="839" y="127"/>
                      </a:lnTo>
                      <a:lnTo>
                        <a:pt x="836" y="140"/>
                      </a:lnTo>
                      <a:lnTo>
                        <a:pt x="831" y="153"/>
                      </a:lnTo>
                      <a:lnTo>
                        <a:pt x="826" y="167"/>
                      </a:lnTo>
                      <a:lnTo>
                        <a:pt x="819" y="181"/>
                      </a:lnTo>
                      <a:lnTo>
                        <a:pt x="808" y="194"/>
                      </a:lnTo>
                      <a:lnTo>
                        <a:pt x="797" y="208"/>
                      </a:lnTo>
                      <a:lnTo>
                        <a:pt x="782" y="220"/>
                      </a:lnTo>
                      <a:lnTo>
                        <a:pt x="766" y="233"/>
                      </a:lnTo>
                      <a:lnTo>
                        <a:pt x="746" y="244"/>
                      </a:lnTo>
                      <a:lnTo>
                        <a:pt x="724" y="256"/>
                      </a:lnTo>
                      <a:lnTo>
                        <a:pt x="698" y="268"/>
                      </a:lnTo>
                      <a:lnTo>
                        <a:pt x="671" y="281"/>
                      </a:lnTo>
                      <a:lnTo>
                        <a:pt x="642" y="290"/>
                      </a:lnTo>
                      <a:lnTo>
                        <a:pt x="614" y="302"/>
                      </a:lnTo>
                      <a:lnTo>
                        <a:pt x="583" y="311"/>
                      </a:lnTo>
                      <a:lnTo>
                        <a:pt x="555" y="321"/>
                      </a:lnTo>
                      <a:lnTo>
                        <a:pt x="525" y="329"/>
                      </a:lnTo>
                      <a:lnTo>
                        <a:pt x="500" y="338"/>
                      </a:lnTo>
                      <a:lnTo>
                        <a:pt x="477" y="344"/>
                      </a:lnTo>
                      <a:lnTo>
                        <a:pt x="454" y="351"/>
                      </a:lnTo>
                      <a:lnTo>
                        <a:pt x="437" y="356"/>
                      </a:lnTo>
                      <a:lnTo>
                        <a:pt x="425" y="360"/>
                      </a:lnTo>
                      <a:lnTo>
                        <a:pt x="416" y="362"/>
                      </a:lnTo>
                      <a:lnTo>
                        <a:pt x="414" y="362"/>
                      </a:lnTo>
                      <a:lnTo>
                        <a:pt x="410" y="362"/>
                      </a:lnTo>
                      <a:lnTo>
                        <a:pt x="404" y="362"/>
                      </a:lnTo>
                      <a:lnTo>
                        <a:pt x="391" y="363"/>
                      </a:lnTo>
                      <a:lnTo>
                        <a:pt x="377" y="367"/>
                      </a:lnTo>
                      <a:lnTo>
                        <a:pt x="359" y="370"/>
                      </a:lnTo>
                      <a:lnTo>
                        <a:pt x="341" y="373"/>
                      </a:lnTo>
                      <a:lnTo>
                        <a:pt x="320" y="378"/>
                      </a:lnTo>
                      <a:lnTo>
                        <a:pt x="299" y="386"/>
                      </a:lnTo>
                      <a:lnTo>
                        <a:pt x="275" y="391"/>
                      </a:lnTo>
                      <a:lnTo>
                        <a:pt x="254" y="399"/>
                      </a:lnTo>
                      <a:lnTo>
                        <a:pt x="233" y="409"/>
                      </a:lnTo>
                      <a:lnTo>
                        <a:pt x="216" y="420"/>
                      </a:lnTo>
                      <a:lnTo>
                        <a:pt x="199" y="431"/>
                      </a:lnTo>
                      <a:lnTo>
                        <a:pt x="186" y="444"/>
                      </a:lnTo>
                      <a:lnTo>
                        <a:pt x="176" y="460"/>
                      </a:lnTo>
                      <a:lnTo>
                        <a:pt x="170" y="477"/>
                      </a:lnTo>
                      <a:lnTo>
                        <a:pt x="168" y="492"/>
                      </a:lnTo>
                      <a:lnTo>
                        <a:pt x="170" y="507"/>
                      </a:lnTo>
                      <a:lnTo>
                        <a:pt x="177" y="519"/>
                      </a:lnTo>
                      <a:lnTo>
                        <a:pt x="186" y="531"/>
                      </a:lnTo>
                      <a:lnTo>
                        <a:pt x="196" y="540"/>
                      </a:lnTo>
                      <a:lnTo>
                        <a:pt x="209" y="550"/>
                      </a:lnTo>
                      <a:lnTo>
                        <a:pt x="224" y="558"/>
                      </a:lnTo>
                      <a:lnTo>
                        <a:pt x="239" y="565"/>
                      </a:lnTo>
                      <a:lnTo>
                        <a:pt x="254" y="570"/>
                      </a:lnTo>
                      <a:lnTo>
                        <a:pt x="270" y="573"/>
                      </a:lnTo>
                      <a:lnTo>
                        <a:pt x="283" y="577"/>
                      </a:lnTo>
                      <a:lnTo>
                        <a:pt x="296" y="581"/>
                      </a:lnTo>
                      <a:lnTo>
                        <a:pt x="306" y="582"/>
                      </a:lnTo>
                      <a:lnTo>
                        <a:pt x="316" y="583"/>
                      </a:lnTo>
                      <a:lnTo>
                        <a:pt x="321" y="583"/>
                      </a:lnTo>
                      <a:lnTo>
                        <a:pt x="324" y="585"/>
                      </a:lnTo>
                      <a:lnTo>
                        <a:pt x="933" y="633"/>
                      </a:lnTo>
                      <a:lnTo>
                        <a:pt x="935" y="633"/>
                      </a:lnTo>
                      <a:lnTo>
                        <a:pt x="946" y="634"/>
                      </a:lnTo>
                      <a:lnTo>
                        <a:pt x="963" y="635"/>
                      </a:lnTo>
                      <a:lnTo>
                        <a:pt x="985" y="639"/>
                      </a:lnTo>
                      <a:lnTo>
                        <a:pt x="1011" y="641"/>
                      </a:lnTo>
                      <a:lnTo>
                        <a:pt x="1040" y="645"/>
                      </a:lnTo>
                      <a:lnTo>
                        <a:pt x="1071" y="651"/>
                      </a:lnTo>
                      <a:lnTo>
                        <a:pt x="1106" y="656"/>
                      </a:lnTo>
                      <a:lnTo>
                        <a:pt x="1139" y="662"/>
                      </a:lnTo>
                      <a:lnTo>
                        <a:pt x="1172" y="669"/>
                      </a:lnTo>
                      <a:lnTo>
                        <a:pt x="1204" y="675"/>
                      </a:lnTo>
                      <a:lnTo>
                        <a:pt x="1234" y="684"/>
                      </a:lnTo>
                      <a:lnTo>
                        <a:pt x="1259" y="692"/>
                      </a:lnTo>
                      <a:lnTo>
                        <a:pt x="1282" y="701"/>
                      </a:lnTo>
                      <a:lnTo>
                        <a:pt x="1300" y="711"/>
                      </a:lnTo>
                      <a:lnTo>
                        <a:pt x="1312" y="723"/>
                      </a:lnTo>
                      <a:lnTo>
                        <a:pt x="1320" y="733"/>
                      </a:lnTo>
                      <a:lnTo>
                        <a:pt x="1327" y="745"/>
                      </a:lnTo>
                      <a:lnTo>
                        <a:pt x="1332" y="756"/>
                      </a:lnTo>
                      <a:lnTo>
                        <a:pt x="1338" y="769"/>
                      </a:lnTo>
                      <a:lnTo>
                        <a:pt x="1341" y="781"/>
                      </a:lnTo>
                      <a:lnTo>
                        <a:pt x="1344" y="796"/>
                      </a:lnTo>
                      <a:lnTo>
                        <a:pt x="1344" y="809"/>
                      </a:lnTo>
                      <a:lnTo>
                        <a:pt x="1345" y="823"/>
                      </a:lnTo>
                      <a:lnTo>
                        <a:pt x="1343" y="836"/>
                      </a:lnTo>
                      <a:lnTo>
                        <a:pt x="1340" y="848"/>
                      </a:lnTo>
                      <a:lnTo>
                        <a:pt x="1334" y="859"/>
                      </a:lnTo>
                      <a:lnTo>
                        <a:pt x="1329" y="871"/>
                      </a:lnTo>
                      <a:lnTo>
                        <a:pt x="1320" y="881"/>
                      </a:lnTo>
                      <a:lnTo>
                        <a:pt x="1310" y="891"/>
                      </a:lnTo>
                      <a:lnTo>
                        <a:pt x="1299" y="899"/>
                      </a:lnTo>
                      <a:lnTo>
                        <a:pt x="1287" y="907"/>
                      </a:lnTo>
                      <a:lnTo>
                        <a:pt x="1269" y="913"/>
                      </a:lnTo>
                      <a:lnTo>
                        <a:pt x="1249" y="918"/>
                      </a:lnTo>
                      <a:lnTo>
                        <a:pt x="1227" y="925"/>
                      </a:lnTo>
                      <a:lnTo>
                        <a:pt x="1204" y="932"/>
                      </a:lnTo>
                      <a:lnTo>
                        <a:pt x="1177" y="937"/>
                      </a:lnTo>
                      <a:lnTo>
                        <a:pt x="1152" y="943"/>
                      </a:lnTo>
                      <a:lnTo>
                        <a:pt x="1125" y="948"/>
                      </a:lnTo>
                      <a:lnTo>
                        <a:pt x="1101" y="954"/>
                      </a:lnTo>
                      <a:lnTo>
                        <a:pt x="1075" y="958"/>
                      </a:lnTo>
                      <a:lnTo>
                        <a:pt x="1051" y="963"/>
                      </a:lnTo>
                      <a:lnTo>
                        <a:pt x="1030" y="965"/>
                      </a:lnTo>
                      <a:lnTo>
                        <a:pt x="1013" y="969"/>
                      </a:lnTo>
                      <a:lnTo>
                        <a:pt x="997" y="971"/>
                      </a:lnTo>
                      <a:lnTo>
                        <a:pt x="985" y="974"/>
                      </a:lnTo>
                      <a:lnTo>
                        <a:pt x="978" y="975"/>
                      </a:lnTo>
                      <a:lnTo>
                        <a:pt x="976" y="976"/>
                      </a:lnTo>
                      <a:lnTo>
                        <a:pt x="269" y="1137"/>
                      </a:lnTo>
                      <a:lnTo>
                        <a:pt x="264" y="1137"/>
                      </a:lnTo>
                      <a:lnTo>
                        <a:pt x="259" y="1142"/>
                      </a:lnTo>
                      <a:lnTo>
                        <a:pt x="255" y="1145"/>
                      </a:lnTo>
                      <a:lnTo>
                        <a:pt x="254" y="1151"/>
                      </a:lnTo>
                      <a:lnTo>
                        <a:pt x="254" y="1158"/>
                      </a:lnTo>
                      <a:lnTo>
                        <a:pt x="258" y="1168"/>
                      </a:lnTo>
                      <a:lnTo>
                        <a:pt x="260" y="1173"/>
                      </a:lnTo>
                      <a:lnTo>
                        <a:pt x="264" y="1177"/>
                      </a:lnTo>
                      <a:lnTo>
                        <a:pt x="271" y="1182"/>
                      </a:lnTo>
                      <a:lnTo>
                        <a:pt x="281" y="1185"/>
                      </a:lnTo>
                      <a:lnTo>
                        <a:pt x="290" y="1188"/>
                      </a:lnTo>
                      <a:lnTo>
                        <a:pt x="301" y="1191"/>
                      </a:lnTo>
                      <a:lnTo>
                        <a:pt x="312" y="1195"/>
                      </a:lnTo>
                      <a:lnTo>
                        <a:pt x="324" y="1197"/>
                      </a:lnTo>
                      <a:lnTo>
                        <a:pt x="334" y="1198"/>
                      </a:lnTo>
                      <a:lnTo>
                        <a:pt x="345" y="1200"/>
                      </a:lnTo>
                      <a:lnTo>
                        <a:pt x="354" y="1201"/>
                      </a:lnTo>
                      <a:lnTo>
                        <a:pt x="364" y="1204"/>
                      </a:lnTo>
                      <a:lnTo>
                        <a:pt x="372" y="1205"/>
                      </a:lnTo>
                      <a:lnTo>
                        <a:pt x="377" y="1206"/>
                      </a:lnTo>
                      <a:lnTo>
                        <a:pt x="381" y="1206"/>
                      </a:lnTo>
                      <a:lnTo>
                        <a:pt x="384" y="1207"/>
                      </a:lnTo>
                      <a:lnTo>
                        <a:pt x="1024" y="1191"/>
                      </a:lnTo>
                      <a:lnTo>
                        <a:pt x="1869" y="1030"/>
                      </a:lnTo>
                      <a:lnTo>
                        <a:pt x="1883" y="999"/>
                      </a:lnTo>
                      <a:lnTo>
                        <a:pt x="1873" y="1000"/>
                      </a:lnTo>
                      <a:lnTo>
                        <a:pt x="1848" y="1006"/>
                      </a:lnTo>
                      <a:lnTo>
                        <a:pt x="1811" y="1014"/>
                      </a:lnTo>
                      <a:lnTo>
                        <a:pt x="1761" y="1025"/>
                      </a:lnTo>
                      <a:lnTo>
                        <a:pt x="1701" y="1037"/>
                      </a:lnTo>
                      <a:lnTo>
                        <a:pt x="1636" y="1052"/>
                      </a:lnTo>
                      <a:lnTo>
                        <a:pt x="1564" y="1068"/>
                      </a:lnTo>
                      <a:lnTo>
                        <a:pt x="1490" y="1084"/>
                      </a:lnTo>
                      <a:lnTo>
                        <a:pt x="1413" y="1100"/>
                      </a:lnTo>
                      <a:lnTo>
                        <a:pt x="1338" y="1116"/>
                      </a:lnTo>
                      <a:lnTo>
                        <a:pt x="1265" y="1130"/>
                      </a:lnTo>
                      <a:lnTo>
                        <a:pt x="1198" y="1144"/>
                      </a:lnTo>
                      <a:lnTo>
                        <a:pt x="1139" y="1154"/>
                      </a:lnTo>
                      <a:lnTo>
                        <a:pt x="1088" y="1163"/>
                      </a:lnTo>
                      <a:lnTo>
                        <a:pt x="1048" y="1169"/>
                      </a:lnTo>
                      <a:lnTo>
                        <a:pt x="1024" y="1173"/>
                      </a:lnTo>
                      <a:lnTo>
                        <a:pt x="999" y="1173"/>
                      </a:lnTo>
                      <a:lnTo>
                        <a:pt x="967" y="1173"/>
                      </a:lnTo>
                      <a:lnTo>
                        <a:pt x="928" y="1174"/>
                      </a:lnTo>
                      <a:lnTo>
                        <a:pt x="883" y="1175"/>
                      </a:lnTo>
                      <a:lnTo>
                        <a:pt x="831" y="1176"/>
                      </a:lnTo>
                      <a:lnTo>
                        <a:pt x="778" y="1178"/>
                      </a:lnTo>
                      <a:lnTo>
                        <a:pt x="722" y="1180"/>
                      </a:lnTo>
                      <a:lnTo>
                        <a:pt x="667" y="1183"/>
                      </a:lnTo>
                      <a:lnTo>
                        <a:pt x="609" y="1184"/>
                      </a:lnTo>
                      <a:lnTo>
                        <a:pt x="554" y="1185"/>
                      </a:lnTo>
                      <a:lnTo>
                        <a:pt x="500" y="1185"/>
                      </a:lnTo>
                      <a:lnTo>
                        <a:pt x="453" y="1185"/>
                      </a:lnTo>
                      <a:lnTo>
                        <a:pt x="408" y="1185"/>
                      </a:lnTo>
                      <a:lnTo>
                        <a:pt x="373" y="1185"/>
                      </a:lnTo>
                      <a:lnTo>
                        <a:pt x="343" y="1183"/>
                      </a:lnTo>
                      <a:lnTo>
                        <a:pt x="324" y="1180"/>
                      </a:lnTo>
                      <a:lnTo>
                        <a:pt x="309" y="1176"/>
                      </a:lnTo>
                      <a:lnTo>
                        <a:pt x="297" y="1174"/>
                      </a:lnTo>
                      <a:lnTo>
                        <a:pt x="289" y="1169"/>
                      </a:lnTo>
                      <a:lnTo>
                        <a:pt x="283" y="1166"/>
                      </a:lnTo>
                      <a:lnTo>
                        <a:pt x="275" y="1161"/>
                      </a:lnTo>
                      <a:lnTo>
                        <a:pt x="274" y="1155"/>
                      </a:lnTo>
                      <a:lnTo>
                        <a:pt x="275" y="1149"/>
                      </a:lnTo>
                      <a:lnTo>
                        <a:pt x="281" y="1146"/>
                      </a:lnTo>
                      <a:lnTo>
                        <a:pt x="284" y="1144"/>
                      </a:lnTo>
                      <a:lnTo>
                        <a:pt x="286" y="1144"/>
                      </a:lnTo>
                      <a:lnTo>
                        <a:pt x="1187" y="970"/>
                      </a:lnTo>
                      <a:lnTo>
                        <a:pt x="1188" y="969"/>
                      </a:lnTo>
                      <a:lnTo>
                        <a:pt x="1195" y="969"/>
                      </a:lnTo>
                      <a:lnTo>
                        <a:pt x="1203" y="967"/>
                      </a:lnTo>
                      <a:lnTo>
                        <a:pt x="1215" y="965"/>
                      </a:lnTo>
                      <a:lnTo>
                        <a:pt x="1228" y="962"/>
                      </a:lnTo>
                      <a:lnTo>
                        <a:pt x="1243" y="958"/>
                      </a:lnTo>
                      <a:lnTo>
                        <a:pt x="1259" y="953"/>
                      </a:lnTo>
                      <a:lnTo>
                        <a:pt x="1277" y="946"/>
                      </a:lnTo>
                      <a:lnTo>
                        <a:pt x="1292" y="936"/>
                      </a:lnTo>
                      <a:lnTo>
                        <a:pt x="1309" y="926"/>
                      </a:lnTo>
                      <a:lnTo>
                        <a:pt x="1322" y="913"/>
                      </a:lnTo>
                      <a:lnTo>
                        <a:pt x="1338" y="900"/>
                      </a:lnTo>
                      <a:lnTo>
                        <a:pt x="1349" y="882"/>
                      </a:lnTo>
                      <a:lnTo>
                        <a:pt x="1358" y="862"/>
                      </a:lnTo>
                      <a:lnTo>
                        <a:pt x="1363" y="841"/>
                      </a:lnTo>
                      <a:lnTo>
                        <a:pt x="1366" y="817"/>
                      </a:lnTo>
                      <a:lnTo>
                        <a:pt x="1364" y="791"/>
                      </a:lnTo>
                      <a:lnTo>
                        <a:pt x="1359" y="769"/>
                      </a:lnTo>
                      <a:lnTo>
                        <a:pt x="1350" y="750"/>
                      </a:lnTo>
                      <a:lnTo>
                        <a:pt x="1341" y="734"/>
                      </a:lnTo>
                      <a:lnTo>
                        <a:pt x="1328" y="718"/>
                      </a:lnTo>
                      <a:lnTo>
                        <a:pt x="1315" y="706"/>
                      </a:lnTo>
                      <a:lnTo>
                        <a:pt x="1299" y="696"/>
                      </a:lnTo>
                      <a:lnTo>
                        <a:pt x="1286" y="687"/>
                      </a:lnTo>
                      <a:lnTo>
                        <a:pt x="1270" y="680"/>
                      </a:lnTo>
                      <a:lnTo>
                        <a:pt x="1255" y="675"/>
                      </a:lnTo>
                      <a:lnTo>
                        <a:pt x="1242" y="670"/>
                      </a:lnTo>
                      <a:lnTo>
                        <a:pt x="1230" y="667"/>
                      </a:lnTo>
                      <a:lnTo>
                        <a:pt x="1218" y="664"/>
                      </a:lnTo>
                      <a:lnTo>
                        <a:pt x="1211" y="664"/>
                      </a:lnTo>
                      <a:lnTo>
                        <a:pt x="1206" y="664"/>
                      </a:lnTo>
                      <a:lnTo>
                        <a:pt x="1205" y="664"/>
                      </a:lnTo>
                      <a:lnTo>
                        <a:pt x="1202" y="663"/>
                      </a:lnTo>
                      <a:lnTo>
                        <a:pt x="1196" y="661"/>
                      </a:lnTo>
                      <a:lnTo>
                        <a:pt x="1184" y="658"/>
                      </a:lnTo>
                      <a:lnTo>
                        <a:pt x="1170" y="655"/>
                      </a:lnTo>
                      <a:lnTo>
                        <a:pt x="1151" y="651"/>
                      </a:lnTo>
                      <a:lnTo>
                        <a:pt x="1129" y="646"/>
                      </a:lnTo>
                      <a:lnTo>
                        <a:pt x="1101" y="641"/>
                      </a:lnTo>
                      <a:lnTo>
                        <a:pt x="1071" y="638"/>
                      </a:lnTo>
                      <a:lnTo>
                        <a:pt x="1037" y="631"/>
                      </a:lnTo>
                      <a:lnTo>
                        <a:pt x="1001" y="627"/>
                      </a:lnTo>
                      <a:lnTo>
                        <a:pt x="960" y="621"/>
                      </a:lnTo>
                      <a:lnTo>
                        <a:pt x="918" y="618"/>
                      </a:lnTo>
                      <a:lnTo>
                        <a:pt x="871" y="612"/>
                      </a:lnTo>
                      <a:lnTo>
                        <a:pt x="821" y="608"/>
                      </a:lnTo>
                      <a:lnTo>
                        <a:pt x="771" y="606"/>
                      </a:lnTo>
                      <a:lnTo>
                        <a:pt x="716" y="603"/>
                      </a:lnTo>
                      <a:lnTo>
                        <a:pt x="661" y="599"/>
                      </a:lnTo>
                      <a:lnTo>
                        <a:pt x="610" y="596"/>
                      </a:lnTo>
                      <a:lnTo>
                        <a:pt x="562" y="592"/>
                      </a:lnTo>
                      <a:lnTo>
                        <a:pt x="516" y="589"/>
                      </a:lnTo>
                      <a:lnTo>
                        <a:pt x="474" y="585"/>
                      </a:lnTo>
                      <a:lnTo>
                        <a:pt x="435" y="581"/>
                      </a:lnTo>
                      <a:lnTo>
                        <a:pt x="398" y="577"/>
                      </a:lnTo>
                      <a:lnTo>
                        <a:pt x="365" y="572"/>
                      </a:lnTo>
                      <a:lnTo>
                        <a:pt x="335" y="568"/>
                      </a:lnTo>
                      <a:lnTo>
                        <a:pt x="307" y="562"/>
                      </a:lnTo>
                      <a:lnTo>
                        <a:pt x="284" y="558"/>
                      </a:lnTo>
                      <a:lnTo>
                        <a:pt x="265" y="555"/>
                      </a:lnTo>
                      <a:lnTo>
                        <a:pt x="249" y="549"/>
                      </a:lnTo>
                      <a:lnTo>
                        <a:pt x="237" y="546"/>
                      </a:lnTo>
                      <a:lnTo>
                        <a:pt x="227" y="543"/>
                      </a:lnTo>
                      <a:lnTo>
                        <a:pt x="222" y="539"/>
                      </a:lnTo>
                      <a:lnTo>
                        <a:pt x="213" y="533"/>
                      </a:lnTo>
                      <a:lnTo>
                        <a:pt x="203" y="525"/>
                      </a:lnTo>
                      <a:lnTo>
                        <a:pt x="195" y="516"/>
                      </a:lnTo>
                      <a:lnTo>
                        <a:pt x="190" y="507"/>
                      </a:lnTo>
                      <a:lnTo>
                        <a:pt x="187" y="502"/>
                      </a:lnTo>
                      <a:lnTo>
                        <a:pt x="185" y="495"/>
                      </a:lnTo>
                      <a:lnTo>
                        <a:pt x="184" y="489"/>
                      </a:lnTo>
                      <a:lnTo>
                        <a:pt x="185" y="484"/>
                      </a:lnTo>
                      <a:lnTo>
                        <a:pt x="185" y="478"/>
                      </a:lnTo>
                      <a:lnTo>
                        <a:pt x="188" y="472"/>
                      </a:lnTo>
                      <a:lnTo>
                        <a:pt x="191" y="466"/>
                      </a:lnTo>
                      <a:lnTo>
                        <a:pt x="197" y="460"/>
                      </a:lnTo>
                      <a:lnTo>
                        <a:pt x="202" y="452"/>
                      </a:lnTo>
                      <a:lnTo>
                        <a:pt x="213" y="445"/>
                      </a:lnTo>
                      <a:lnTo>
                        <a:pt x="226" y="438"/>
                      </a:lnTo>
                      <a:lnTo>
                        <a:pt x="242" y="432"/>
                      </a:lnTo>
                      <a:lnTo>
                        <a:pt x="259" y="424"/>
                      </a:lnTo>
                      <a:lnTo>
                        <a:pt x="276" y="419"/>
                      </a:lnTo>
                      <a:lnTo>
                        <a:pt x="295" y="412"/>
                      </a:lnTo>
                      <a:lnTo>
                        <a:pt x="316" y="407"/>
                      </a:lnTo>
                      <a:lnTo>
                        <a:pt x="334" y="400"/>
                      </a:lnTo>
                      <a:lnTo>
                        <a:pt x="352" y="395"/>
                      </a:lnTo>
                      <a:lnTo>
                        <a:pt x="368" y="390"/>
                      </a:lnTo>
                      <a:lnTo>
                        <a:pt x="384" y="387"/>
                      </a:lnTo>
                      <a:lnTo>
                        <a:pt x="396" y="384"/>
                      </a:lnTo>
                      <a:lnTo>
                        <a:pt x="405" y="382"/>
                      </a:lnTo>
                      <a:lnTo>
                        <a:pt x="410" y="381"/>
                      </a:lnTo>
                      <a:lnTo>
                        <a:pt x="414" y="381"/>
                      </a:lnTo>
                      <a:lnTo>
                        <a:pt x="417" y="379"/>
                      </a:lnTo>
                      <a:lnTo>
                        <a:pt x="426" y="377"/>
                      </a:lnTo>
                      <a:lnTo>
                        <a:pt x="439" y="373"/>
                      </a:lnTo>
                      <a:lnTo>
                        <a:pt x="459" y="368"/>
                      </a:lnTo>
                      <a:lnTo>
                        <a:pt x="481" y="361"/>
                      </a:lnTo>
                      <a:lnTo>
                        <a:pt x="508" y="353"/>
                      </a:lnTo>
                      <a:lnTo>
                        <a:pt x="535" y="345"/>
                      </a:lnTo>
                      <a:lnTo>
                        <a:pt x="567" y="337"/>
                      </a:lnTo>
                      <a:lnTo>
                        <a:pt x="597" y="326"/>
                      </a:lnTo>
                      <a:lnTo>
                        <a:pt x="627" y="316"/>
                      </a:lnTo>
                      <a:lnTo>
                        <a:pt x="657" y="305"/>
                      </a:lnTo>
                      <a:lnTo>
                        <a:pt x="687" y="293"/>
                      </a:lnTo>
                      <a:lnTo>
                        <a:pt x="713" y="282"/>
                      </a:lnTo>
                      <a:lnTo>
                        <a:pt x="737" y="271"/>
                      </a:lnTo>
                      <a:lnTo>
                        <a:pt x="756" y="258"/>
                      </a:lnTo>
                      <a:lnTo>
                        <a:pt x="774" y="246"/>
                      </a:lnTo>
                      <a:lnTo>
                        <a:pt x="785" y="235"/>
                      </a:lnTo>
                      <a:lnTo>
                        <a:pt x="797" y="224"/>
                      </a:lnTo>
                      <a:lnTo>
                        <a:pt x="807" y="212"/>
                      </a:lnTo>
                      <a:lnTo>
                        <a:pt x="817" y="202"/>
                      </a:lnTo>
                      <a:lnTo>
                        <a:pt x="825" y="192"/>
                      </a:lnTo>
                      <a:lnTo>
                        <a:pt x="831" y="182"/>
                      </a:lnTo>
                      <a:lnTo>
                        <a:pt x="838" y="172"/>
                      </a:lnTo>
                      <a:lnTo>
                        <a:pt x="845" y="163"/>
                      </a:lnTo>
                      <a:lnTo>
                        <a:pt x="848" y="153"/>
                      </a:lnTo>
                      <a:lnTo>
                        <a:pt x="852" y="143"/>
                      </a:lnTo>
                      <a:lnTo>
                        <a:pt x="854" y="133"/>
                      </a:lnTo>
                      <a:lnTo>
                        <a:pt x="856" y="125"/>
                      </a:lnTo>
                      <a:lnTo>
                        <a:pt x="855" y="114"/>
                      </a:lnTo>
                      <a:lnTo>
                        <a:pt x="855" y="104"/>
                      </a:lnTo>
                      <a:lnTo>
                        <a:pt x="852" y="94"/>
                      </a:lnTo>
                      <a:lnTo>
                        <a:pt x="850" y="84"/>
                      </a:lnTo>
                      <a:lnTo>
                        <a:pt x="845" y="72"/>
                      </a:lnTo>
                      <a:lnTo>
                        <a:pt x="840" y="62"/>
                      </a:lnTo>
                      <a:lnTo>
                        <a:pt x="833" y="53"/>
                      </a:lnTo>
                      <a:lnTo>
                        <a:pt x="827" y="46"/>
                      </a:lnTo>
                      <a:lnTo>
                        <a:pt x="818" y="37"/>
                      </a:lnTo>
                      <a:lnTo>
                        <a:pt x="809" y="33"/>
                      </a:lnTo>
                      <a:lnTo>
                        <a:pt x="800" y="26"/>
                      </a:lnTo>
                      <a:lnTo>
                        <a:pt x="792" y="23"/>
                      </a:lnTo>
                      <a:lnTo>
                        <a:pt x="781" y="17"/>
                      </a:lnTo>
                      <a:lnTo>
                        <a:pt x="770" y="14"/>
                      </a:lnTo>
                      <a:lnTo>
                        <a:pt x="758" y="11"/>
                      </a:lnTo>
                      <a:lnTo>
                        <a:pt x="748" y="9"/>
                      </a:lnTo>
                      <a:lnTo>
                        <a:pt x="736" y="5"/>
                      </a:lnTo>
                      <a:lnTo>
                        <a:pt x="726" y="4"/>
                      </a:lnTo>
                      <a:lnTo>
                        <a:pt x="715" y="3"/>
                      </a:lnTo>
                      <a:lnTo>
                        <a:pt x="705" y="3"/>
                      </a:lnTo>
                      <a:lnTo>
                        <a:pt x="688" y="2"/>
                      </a:lnTo>
                      <a:lnTo>
                        <a:pt x="663" y="1"/>
                      </a:lnTo>
                      <a:lnTo>
                        <a:pt x="631" y="0"/>
                      </a:lnTo>
                      <a:lnTo>
                        <a:pt x="594" y="0"/>
                      </a:lnTo>
                      <a:lnTo>
                        <a:pt x="551" y="0"/>
                      </a:lnTo>
                      <a:lnTo>
                        <a:pt x="504" y="0"/>
                      </a:lnTo>
                      <a:lnTo>
                        <a:pt x="456" y="0"/>
                      </a:lnTo>
                      <a:lnTo>
                        <a:pt x="408" y="0"/>
                      </a:lnTo>
                      <a:lnTo>
                        <a:pt x="358" y="0"/>
                      </a:lnTo>
                      <a:lnTo>
                        <a:pt x="313" y="0"/>
                      </a:lnTo>
                      <a:lnTo>
                        <a:pt x="270" y="0"/>
                      </a:lnTo>
                      <a:lnTo>
                        <a:pt x="232" y="0"/>
                      </a:lnTo>
                      <a:lnTo>
                        <a:pt x="200" y="0"/>
                      </a:lnTo>
                      <a:lnTo>
                        <a:pt x="176" y="0"/>
                      </a:lnTo>
                      <a:lnTo>
                        <a:pt x="160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5C5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1" name="Freeform 19"/>
                <p:cNvSpPr>
                  <a:spLocks/>
                </p:cNvSpPr>
                <p:nvPr/>
              </p:nvSpPr>
              <p:spPr bwMode="auto">
                <a:xfrm>
                  <a:off x="431" y="3129"/>
                  <a:ext cx="24" cy="208"/>
                </a:xfrm>
                <a:custGeom>
                  <a:avLst/>
                  <a:gdLst>
                    <a:gd name="T0" fmla="*/ 1 w 47"/>
                    <a:gd name="T1" fmla="*/ 26 h 416"/>
                    <a:gd name="T2" fmla="*/ 1 w 47"/>
                    <a:gd name="T3" fmla="*/ 9 h 416"/>
                    <a:gd name="T4" fmla="*/ 1 w 47"/>
                    <a:gd name="T5" fmla="*/ 9 h 416"/>
                    <a:gd name="T6" fmla="*/ 1 w 47"/>
                    <a:gd name="T7" fmla="*/ 9 h 416"/>
                    <a:gd name="T8" fmla="*/ 1 w 47"/>
                    <a:gd name="T9" fmla="*/ 7 h 416"/>
                    <a:gd name="T10" fmla="*/ 1 w 47"/>
                    <a:gd name="T11" fmla="*/ 7 h 416"/>
                    <a:gd name="T12" fmla="*/ 1 w 47"/>
                    <a:gd name="T13" fmla="*/ 7 h 416"/>
                    <a:gd name="T14" fmla="*/ 1 w 47"/>
                    <a:gd name="T15" fmla="*/ 7 h 416"/>
                    <a:gd name="T16" fmla="*/ 1 w 47"/>
                    <a:gd name="T17" fmla="*/ 6 h 416"/>
                    <a:gd name="T18" fmla="*/ 1 w 47"/>
                    <a:gd name="T19" fmla="*/ 5 h 416"/>
                    <a:gd name="T20" fmla="*/ 0 w 47"/>
                    <a:gd name="T21" fmla="*/ 3 h 416"/>
                    <a:gd name="T22" fmla="*/ 0 w 47"/>
                    <a:gd name="T23" fmla="*/ 3 h 416"/>
                    <a:gd name="T24" fmla="*/ 0 w 47"/>
                    <a:gd name="T25" fmla="*/ 3 h 416"/>
                    <a:gd name="T26" fmla="*/ 1 w 47"/>
                    <a:gd name="T27" fmla="*/ 2 h 416"/>
                    <a:gd name="T28" fmla="*/ 1 w 47"/>
                    <a:gd name="T29" fmla="*/ 1 h 416"/>
                    <a:gd name="T30" fmla="*/ 1 w 47"/>
                    <a:gd name="T31" fmla="*/ 1 h 416"/>
                    <a:gd name="T32" fmla="*/ 1 w 47"/>
                    <a:gd name="T33" fmla="*/ 1 h 416"/>
                    <a:gd name="T34" fmla="*/ 2 w 47"/>
                    <a:gd name="T35" fmla="*/ 0 h 416"/>
                    <a:gd name="T36" fmla="*/ 2 w 47"/>
                    <a:gd name="T37" fmla="*/ 0 h 416"/>
                    <a:gd name="T38" fmla="*/ 3 w 47"/>
                    <a:gd name="T39" fmla="*/ 1 h 416"/>
                    <a:gd name="T40" fmla="*/ 3 w 47"/>
                    <a:gd name="T41" fmla="*/ 1 h 416"/>
                    <a:gd name="T42" fmla="*/ 3 w 47"/>
                    <a:gd name="T43" fmla="*/ 2 h 416"/>
                    <a:gd name="T44" fmla="*/ 3 w 47"/>
                    <a:gd name="T45" fmla="*/ 2 h 416"/>
                    <a:gd name="T46" fmla="*/ 3 w 47"/>
                    <a:gd name="T47" fmla="*/ 3 h 416"/>
                    <a:gd name="T48" fmla="*/ 3 w 47"/>
                    <a:gd name="T49" fmla="*/ 3 h 416"/>
                    <a:gd name="T50" fmla="*/ 3 w 47"/>
                    <a:gd name="T51" fmla="*/ 5 h 416"/>
                    <a:gd name="T52" fmla="*/ 3 w 47"/>
                    <a:gd name="T53" fmla="*/ 6 h 416"/>
                    <a:gd name="T54" fmla="*/ 3 w 47"/>
                    <a:gd name="T55" fmla="*/ 6 h 416"/>
                    <a:gd name="T56" fmla="*/ 3 w 47"/>
                    <a:gd name="T57" fmla="*/ 7 h 416"/>
                    <a:gd name="T58" fmla="*/ 3 w 47"/>
                    <a:gd name="T59" fmla="*/ 7 h 416"/>
                    <a:gd name="T60" fmla="*/ 3 w 47"/>
                    <a:gd name="T61" fmla="*/ 8 h 416"/>
                    <a:gd name="T62" fmla="*/ 3 w 47"/>
                    <a:gd name="T63" fmla="*/ 9 h 416"/>
                    <a:gd name="T64" fmla="*/ 3 w 47"/>
                    <a:gd name="T65" fmla="*/ 9 h 416"/>
                    <a:gd name="T66" fmla="*/ 3 w 47"/>
                    <a:gd name="T67" fmla="*/ 9 h 416"/>
                    <a:gd name="T68" fmla="*/ 3 w 47"/>
                    <a:gd name="T69" fmla="*/ 26 h 416"/>
                    <a:gd name="T70" fmla="*/ 1 w 47"/>
                    <a:gd name="T71" fmla="*/ 26 h 416"/>
                    <a:gd name="T72" fmla="*/ 1 w 47"/>
                    <a:gd name="T73" fmla="*/ 26 h 4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7"/>
                    <a:gd name="T112" fmla="*/ 0 h 416"/>
                    <a:gd name="T113" fmla="*/ 47 w 47"/>
                    <a:gd name="T114" fmla="*/ 416 h 4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7" h="416">
                      <a:moveTo>
                        <a:pt x="6" y="416"/>
                      </a:moveTo>
                      <a:lnTo>
                        <a:pt x="11" y="139"/>
                      </a:lnTo>
                      <a:lnTo>
                        <a:pt x="10" y="138"/>
                      </a:lnTo>
                      <a:lnTo>
                        <a:pt x="8" y="134"/>
                      </a:lnTo>
                      <a:lnTo>
                        <a:pt x="6" y="127"/>
                      </a:lnTo>
                      <a:lnTo>
                        <a:pt x="5" y="118"/>
                      </a:lnTo>
                      <a:lnTo>
                        <a:pt x="3" y="107"/>
                      </a:lnTo>
                      <a:lnTo>
                        <a:pt x="2" y="97"/>
                      </a:lnTo>
                      <a:lnTo>
                        <a:pt x="1" y="85"/>
                      </a:lnTo>
                      <a:lnTo>
                        <a:pt x="1" y="73"/>
                      </a:lnTo>
                      <a:lnTo>
                        <a:pt x="0" y="60"/>
                      </a:lnTo>
                      <a:lnTo>
                        <a:pt x="0" y="46"/>
                      </a:lnTo>
                      <a:lnTo>
                        <a:pt x="0" y="34"/>
                      </a:lnTo>
                      <a:lnTo>
                        <a:pt x="2" y="24"/>
                      </a:lnTo>
                      <a:lnTo>
                        <a:pt x="4" y="14"/>
                      </a:lnTo>
                      <a:lnTo>
                        <a:pt x="10" y="8"/>
                      </a:lnTo>
                      <a:lnTo>
                        <a:pt x="15" y="2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5" y="3"/>
                      </a:lnTo>
                      <a:lnTo>
                        <a:pt x="39" y="10"/>
                      </a:lnTo>
                      <a:lnTo>
                        <a:pt x="44" y="19"/>
                      </a:lnTo>
                      <a:lnTo>
                        <a:pt x="45" y="29"/>
                      </a:lnTo>
                      <a:lnTo>
                        <a:pt x="46" y="41"/>
                      </a:lnTo>
                      <a:lnTo>
                        <a:pt x="46" y="54"/>
                      </a:lnTo>
                      <a:lnTo>
                        <a:pt x="47" y="69"/>
                      </a:lnTo>
                      <a:lnTo>
                        <a:pt x="46" y="81"/>
                      </a:lnTo>
                      <a:lnTo>
                        <a:pt x="45" y="95"/>
                      </a:lnTo>
                      <a:lnTo>
                        <a:pt x="44" y="107"/>
                      </a:lnTo>
                      <a:lnTo>
                        <a:pt x="43" y="119"/>
                      </a:lnTo>
                      <a:lnTo>
                        <a:pt x="40" y="128"/>
                      </a:lnTo>
                      <a:lnTo>
                        <a:pt x="39" y="137"/>
                      </a:lnTo>
                      <a:lnTo>
                        <a:pt x="39" y="142"/>
                      </a:lnTo>
                      <a:lnTo>
                        <a:pt x="39" y="144"/>
                      </a:lnTo>
                      <a:lnTo>
                        <a:pt x="36" y="410"/>
                      </a:lnTo>
                      <a:lnTo>
                        <a:pt x="6" y="416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2" name="Freeform 20"/>
                <p:cNvSpPr>
                  <a:spLocks/>
                </p:cNvSpPr>
                <p:nvPr/>
              </p:nvSpPr>
              <p:spPr bwMode="auto">
                <a:xfrm>
                  <a:off x="711" y="3159"/>
                  <a:ext cx="45" cy="126"/>
                </a:xfrm>
                <a:custGeom>
                  <a:avLst/>
                  <a:gdLst>
                    <a:gd name="T0" fmla="*/ 1 w 90"/>
                    <a:gd name="T1" fmla="*/ 16 h 252"/>
                    <a:gd name="T2" fmla="*/ 1 w 90"/>
                    <a:gd name="T3" fmla="*/ 10 h 252"/>
                    <a:gd name="T4" fmla="*/ 1 w 90"/>
                    <a:gd name="T5" fmla="*/ 9 h 252"/>
                    <a:gd name="T6" fmla="*/ 1 w 90"/>
                    <a:gd name="T7" fmla="*/ 9 h 252"/>
                    <a:gd name="T8" fmla="*/ 1 w 90"/>
                    <a:gd name="T9" fmla="*/ 9 h 252"/>
                    <a:gd name="T10" fmla="*/ 1 w 90"/>
                    <a:gd name="T11" fmla="*/ 8 h 252"/>
                    <a:gd name="T12" fmla="*/ 1 w 90"/>
                    <a:gd name="T13" fmla="*/ 7 h 252"/>
                    <a:gd name="T14" fmla="*/ 1 w 90"/>
                    <a:gd name="T15" fmla="*/ 7 h 252"/>
                    <a:gd name="T16" fmla="*/ 1 w 90"/>
                    <a:gd name="T17" fmla="*/ 6 h 252"/>
                    <a:gd name="T18" fmla="*/ 1 w 90"/>
                    <a:gd name="T19" fmla="*/ 5 h 252"/>
                    <a:gd name="T20" fmla="*/ 0 w 90"/>
                    <a:gd name="T21" fmla="*/ 4 h 252"/>
                    <a:gd name="T22" fmla="*/ 1 w 90"/>
                    <a:gd name="T23" fmla="*/ 3 h 252"/>
                    <a:gd name="T24" fmla="*/ 1 w 90"/>
                    <a:gd name="T25" fmla="*/ 3 h 252"/>
                    <a:gd name="T26" fmla="*/ 1 w 90"/>
                    <a:gd name="T27" fmla="*/ 2 h 252"/>
                    <a:gd name="T28" fmla="*/ 1 w 90"/>
                    <a:gd name="T29" fmla="*/ 1 h 252"/>
                    <a:gd name="T30" fmla="*/ 1 w 90"/>
                    <a:gd name="T31" fmla="*/ 1 h 252"/>
                    <a:gd name="T32" fmla="*/ 3 w 90"/>
                    <a:gd name="T33" fmla="*/ 1 h 252"/>
                    <a:gd name="T34" fmla="*/ 3 w 90"/>
                    <a:gd name="T35" fmla="*/ 1 h 252"/>
                    <a:gd name="T36" fmla="*/ 3 w 90"/>
                    <a:gd name="T37" fmla="*/ 0 h 252"/>
                    <a:gd name="T38" fmla="*/ 3 w 90"/>
                    <a:gd name="T39" fmla="*/ 0 h 252"/>
                    <a:gd name="T40" fmla="*/ 5 w 90"/>
                    <a:gd name="T41" fmla="*/ 1 h 252"/>
                    <a:gd name="T42" fmla="*/ 5 w 90"/>
                    <a:gd name="T43" fmla="*/ 1 h 252"/>
                    <a:gd name="T44" fmla="*/ 5 w 90"/>
                    <a:gd name="T45" fmla="*/ 1 h 252"/>
                    <a:gd name="T46" fmla="*/ 6 w 90"/>
                    <a:gd name="T47" fmla="*/ 1 h 252"/>
                    <a:gd name="T48" fmla="*/ 6 w 90"/>
                    <a:gd name="T49" fmla="*/ 2 h 252"/>
                    <a:gd name="T50" fmla="*/ 6 w 90"/>
                    <a:gd name="T51" fmla="*/ 2 h 252"/>
                    <a:gd name="T52" fmla="*/ 6 w 90"/>
                    <a:gd name="T53" fmla="*/ 2 h 252"/>
                    <a:gd name="T54" fmla="*/ 6 w 90"/>
                    <a:gd name="T55" fmla="*/ 2 h 252"/>
                    <a:gd name="T56" fmla="*/ 6 w 90"/>
                    <a:gd name="T57" fmla="*/ 2 h 252"/>
                    <a:gd name="T58" fmla="*/ 5 w 90"/>
                    <a:gd name="T59" fmla="*/ 3 h 252"/>
                    <a:gd name="T60" fmla="*/ 5 w 90"/>
                    <a:gd name="T61" fmla="*/ 3 h 252"/>
                    <a:gd name="T62" fmla="*/ 5 w 90"/>
                    <a:gd name="T63" fmla="*/ 4 h 252"/>
                    <a:gd name="T64" fmla="*/ 5 w 90"/>
                    <a:gd name="T65" fmla="*/ 4 h 252"/>
                    <a:gd name="T66" fmla="*/ 3 w 90"/>
                    <a:gd name="T67" fmla="*/ 5 h 252"/>
                    <a:gd name="T68" fmla="*/ 3 w 90"/>
                    <a:gd name="T69" fmla="*/ 6 h 252"/>
                    <a:gd name="T70" fmla="*/ 3 w 90"/>
                    <a:gd name="T71" fmla="*/ 6 h 252"/>
                    <a:gd name="T72" fmla="*/ 3 w 90"/>
                    <a:gd name="T73" fmla="*/ 7 h 252"/>
                    <a:gd name="T74" fmla="*/ 3 w 90"/>
                    <a:gd name="T75" fmla="*/ 8 h 252"/>
                    <a:gd name="T76" fmla="*/ 3 w 90"/>
                    <a:gd name="T77" fmla="*/ 8 h 252"/>
                    <a:gd name="T78" fmla="*/ 3 w 90"/>
                    <a:gd name="T79" fmla="*/ 9 h 252"/>
                    <a:gd name="T80" fmla="*/ 5 w 90"/>
                    <a:gd name="T81" fmla="*/ 9 h 252"/>
                    <a:gd name="T82" fmla="*/ 5 w 90"/>
                    <a:gd name="T83" fmla="*/ 10 h 252"/>
                    <a:gd name="T84" fmla="*/ 5 w 90"/>
                    <a:gd name="T85" fmla="*/ 10 h 252"/>
                    <a:gd name="T86" fmla="*/ 5 w 90"/>
                    <a:gd name="T87" fmla="*/ 10 h 252"/>
                    <a:gd name="T88" fmla="*/ 3 w 90"/>
                    <a:gd name="T89" fmla="*/ 10 h 252"/>
                    <a:gd name="T90" fmla="*/ 3 w 90"/>
                    <a:gd name="T91" fmla="*/ 10 h 252"/>
                    <a:gd name="T92" fmla="*/ 3 w 90"/>
                    <a:gd name="T93" fmla="*/ 16 h 252"/>
                    <a:gd name="T94" fmla="*/ 1 w 90"/>
                    <a:gd name="T95" fmla="*/ 16 h 252"/>
                    <a:gd name="T96" fmla="*/ 1 w 90"/>
                    <a:gd name="T97" fmla="*/ 16 h 25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0"/>
                    <a:gd name="T148" fmla="*/ 0 h 252"/>
                    <a:gd name="T149" fmla="*/ 90 w 90"/>
                    <a:gd name="T150" fmla="*/ 252 h 25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0" h="252">
                      <a:moveTo>
                        <a:pt x="16" y="252"/>
                      </a:moveTo>
                      <a:lnTo>
                        <a:pt x="18" y="145"/>
                      </a:lnTo>
                      <a:lnTo>
                        <a:pt x="17" y="142"/>
                      </a:lnTo>
                      <a:lnTo>
                        <a:pt x="14" y="137"/>
                      </a:lnTo>
                      <a:lnTo>
                        <a:pt x="12" y="130"/>
                      </a:lnTo>
                      <a:lnTo>
                        <a:pt x="10" y="121"/>
                      </a:lnTo>
                      <a:lnTo>
                        <a:pt x="7" y="109"/>
                      </a:lnTo>
                      <a:lnTo>
                        <a:pt x="4" y="98"/>
                      </a:lnTo>
                      <a:lnTo>
                        <a:pt x="1" y="85"/>
                      </a:lnTo>
                      <a:lnTo>
                        <a:pt x="1" y="73"/>
                      </a:lnTo>
                      <a:lnTo>
                        <a:pt x="0" y="58"/>
                      </a:lnTo>
                      <a:lnTo>
                        <a:pt x="1" y="45"/>
                      </a:lnTo>
                      <a:lnTo>
                        <a:pt x="3" y="33"/>
                      </a:lnTo>
                      <a:lnTo>
                        <a:pt x="10" y="23"/>
                      </a:lnTo>
                      <a:lnTo>
                        <a:pt x="16" y="13"/>
                      </a:lnTo>
                      <a:lnTo>
                        <a:pt x="24" y="8"/>
                      </a:lnTo>
                      <a:lnTo>
                        <a:pt x="37" y="2"/>
                      </a:lnTo>
                      <a:lnTo>
                        <a:pt x="53" y="1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7" y="1"/>
                      </a:lnTo>
                      <a:lnTo>
                        <a:pt x="72" y="3"/>
                      </a:lnTo>
                      <a:lnTo>
                        <a:pt x="79" y="6"/>
                      </a:lnTo>
                      <a:lnTo>
                        <a:pt x="83" y="10"/>
                      </a:lnTo>
                      <a:lnTo>
                        <a:pt x="87" y="18"/>
                      </a:lnTo>
                      <a:lnTo>
                        <a:pt x="90" y="21"/>
                      </a:lnTo>
                      <a:lnTo>
                        <a:pt x="87" y="21"/>
                      </a:lnTo>
                      <a:lnTo>
                        <a:pt x="85" y="25"/>
                      </a:lnTo>
                      <a:lnTo>
                        <a:pt x="82" y="30"/>
                      </a:lnTo>
                      <a:lnTo>
                        <a:pt x="80" y="36"/>
                      </a:lnTo>
                      <a:lnTo>
                        <a:pt x="74" y="43"/>
                      </a:lnTo>
                      <a:lnTo>
                        <a:pt x="70" y="53"/>
                      </a:lnTo>
                      <a:lnTo>
                        <a:pt x="65" y="62"/>
                      </a:lnTo>
                      <a:lnTo>
                        <a:pt x="62" y="73"/>
                      </a:lnTo>
                      <a:lnTo>
                        <a:pt x="58" y="83"/>
                      </a:lnTo>
                      <a:lnTo>
                        <a:pt x="55" y="93"/>
                      </a:lnTo>
                      <a:lnTo>
                        <a:pt x="53" y="103"/>
                      </a:lnTo>
                      <a:lnTo>
                        <a:pt x="54" y="114"/>
                      </a:lnTo>
                      <a:lnTo>
                        <a:pt x="55" y="123"/>
                      </a:lnTo>
                      <a:lnTo>
                        <a:pt x="59" y="130"/>
                      </a:lnTo>
                      <a:lnTo>
                        <a:pt x="65" y="137"/>
                      </a:lnTo>
                      <a:lnTo>
                        <a:pt x="74" y="145"/>
                      </a:lnTo>
                      <a:lnTo>
                        <a:pt x="72" y="147"/>
                      </a:lnTo>
                      <a:lnTo>
                        <a:pt x="65" y="154"/>
                      </a:lnTo>
                      <a:lnTo>
                        <a:pt x="56" y="158"/>
                      </a:lnTo>
                      <a:lnTo>
                        <a:pt x="53" y="160"/>
                      </a:lnTo>
                      <a:lnTo>
                        <a:pt x="53" y="244"/>
                      </a:lnTo>
                      <a:lnTo>
                        <a:pt x="16" y="252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3" name="Freeform 21"/>
                <p:cNvSpPr>
                  <a:spLocks/>
                </p:cNvSpPr>
                <p:nvPr/>
              </p:nvSpPr>
              <p:spPr bwMode="auto">
                <a:xfrm>
                  <a:off x="628" y="3291"/>
                  <a:ext cx="46" cy="153"/>
                </a:xfrm>
                <a:custGeom>
                  <a:avLst/>
                  <a:gdLst>
                    <a:gd name="T0" fmla="*/ 0 w 92"/>
                    <a:gd name="T1" fmla="*/ 1 h 306"/>
                    <a:gd name="T2" fmla="*/ 0 w 92"/>
                    <a:gd name="T3" fmla="*/ 1 h 306"/>
                    <a:gd name="T4" fmla="*/ 1 w 92"/>
                    <a:gd name="T5" fmla="*/ 1 h 306"/>
                    <a:gd name="T6" fmla="*/ 1 w 92"/>
                    <a:gd name="T7" fmla="*/ 1 h 306"/>
                    <a:gd name="T8" fmla="*/ 1 w 92"/>
                    <a:gd name="T9" fmla="*/ 1 h 306"/>
                    <a:gd name="T10" fmla="*/ 1 w 92"/>
                    <a:gd name="T11" fmla="*/ 1 h 306"/>
                    <a:gd name="T12" fmla="*/ 2 w 92"/>
                    <a:gd name="T13" fmla="*/ 1 h 306"/>
                    <a:gd name="T14" fmla="*/ 3 w 92"/>
                    <a:gd name="T15" fmla="*/ 0 h 306"/>
                    <a:gd name="T16" fmla="*/ 3 w 92"/>
                    <a:gd name="T17" fmla="*/ 0 h 306"/>
                    <a:gd name="T18" fmla="*/ 3 w 92"/>
                    <a:gd name="T19" fmla="*/ 0 h 306"/>
                    <a:gd name="T20" fmla="*/ 3 w 92"/>
                    <a:gd name="T21" fmla="*/ 1 h 306"/>
                    <a:gd name="T22" fmla="*/ 4 w 92"/>
                    <a:gd name="T23" fmla="*/ 1 h 306"/>
                    <a:gd name="T24" fmla="*/ 5 w 92"/>
                    <a:gd name="T25" fmla="*/ 1 h 306"/>
                    <a:gd name="T26" fmla="*/ 5 w 92"/>
                    <a:gd name="T27" fmla="*/ 1 h 306"/>
                    <a:gd name="T28" fmla="*/ 6 w 92"/>
                    <a:gd name="T29" fmla="*/ 1 h 306"/>
                    <a:gd name="T30" fmla="*/ 6 w 92"/>
                    <a:gd name="T31" fmla="*/ 2 h 306"/>
                    <a:gd name="T32" fmla="*/ 6 w 92"/>
                    <a:gd name="T33" fmla="*/ 3 h 306"/>
                    <a:gd name="T34" fmla="*/ 6 w 92"/>
                    <a:gd name="T35" fmla="*/ 5 h 306"/>
                    <a:gd name="T36" fmla="*/ 6 w 92"/>
                    <a:gd name="T37" fmla="*/ 5 h 306"/>
                    <a:gd name="T38" fmla="*/ 6 w 92"/>
                    <a:gd name="T39" fmla="*/ 6 h 306"/>
                    <a:gd name="T40" fmla="*/ 6 w 92"/>
                    <a:gd name="T41" fmla="*/ 7 h 306"/>
                    <a:gd name="T42" fmla="*/ 6 w 92"/>
                    <a:gd name="T43" fmla="*/ 9 h 306"/>
                    <a:gd name="T44" fmla="*/ 6 w 92"/>
                    <a:gd name="T45" fmla="*/ 9 h 306"/>
                    <a:gd name="T46" fmla="*/ 6 w 92"/>
                    <a:gd name="T47" fmla="*/ 10 h 306"/>
                    <a:gd name="T48" fmla="*/ 6 w 92"/>
                    <a:gd name="T49" fmla="*/ 10 h 306"/>
                    <a:gd name="T50" fmla="*/ 6 w 92"/>
                    <a:gd name="T51" fmla="*/ 10 h 306"/>
                    <a:gd name="T52" fmla="*/ 5 w 92"/>
                    <a:gd name="T53" fmla="*/ 11 h 306"/>
                    <a:gd name="T54" fmla="*/ 5 w 92"/>
                    <a:gd name="T55" fmla="*/ 19 h 306"/>
                    <a:gd name="T56" fmla="*/ 2 w 92"/>
                    <a:gd name="T57" fmla="*/ 19 h 306"/>
                    <a:gd name="T58" fmla="*/ 1 w 92"/>
                    <a:gd name="T59" fmla="*/ 11 h 306"/>
                    <a:gd name="T60" fmla="*/ 1 w 92"/>
                    <a:gd name="T61" fmla="*/ 11 h 306"/>
                    <a:gd name="T62" fmla="*/ 1 w 92"/>
                    <a:gd name="T63" fmla="*/ 11 h 306"/>
                    <a:gd name="T64" fmla="*/ 1 w 92"/>
                    <a:gd name="T65" fmla="*/ 10 h 306"/>
                    <a:gd name="T66" fmla="*/ 1 w 92"/>
                    <a:gd name="T67" fmla="*/ 10 h 306"/>
                    <a:gd name="T68" fmla="*/ 1 w 92"/>
                    <a:gd name="T69" fmla="*/ 10 h 306"/>
                    <a:gd name="T70" fmla="*/ 1 w 92"/>
                    <a:gd name="T71" fmla="*/ 10 h 306"/>
                    <a:gd name="T72" fmla="*/ 1 w 92"/>
                    <a:gd name="T73" fmla="*/ 10 h 306"/>
                    <a:gd name="T74" fmla="*/ 1 w 92"/>
                    <a:gd name="T75" fmla="*/ 10 h 306"/>
                    <a:gd name="T76" fmla="*/ 1 w 92"/>
                    <a:gd name="T77" fmla="*/ 9 h 306"/>
                    <a:gd name="T78" fmla="*/ 1 w 92"/>
                    <a:gd name="T79" fmla="*/ 9 h 306"/>
                    <a:gd name="T80" fmla="*/ 2 w 92"/>
                    <a:gd name="T81" fmla="*/ 7 h 306"/>
                    <a:gd name="T82" fmla="*/ 3 w 92"/>
                    <a:gd name="T83" fmla="*/ 7 h 306"/>
                    <a:gd name="T84" fmla="*/ 3 w 92"/>
                    <a:gd name="T85" fmla="*/ 6 h 306"/>
                    <a:gd name="T86" fmla="*/ 3 w 92"/>
                    <a:gd name="T87" fmla="*/ 6 h 306"/>
                    <a:gd name="T88" fmla="*/ 3 w 92"/>
                    <a:gd name="T89" fmla="*/ 5 h 306"/>
                    <a:gd name="T90" fmla="*/ 1 w 92"/>
                    <a:gd name="T91" fmla="*/ 5 h 306"/>
                    <a:gd name="T92" fmla="*/ 1 w 92"/>
                    <a:gd name="T93" fmla="*/ 5 h 306"/>
                    <a:gd name="T94" fmla="*/ 1 w 92"/>
                    <a:gd name="T95" fmla="*/ 5 h 306"/>
                    <a:gd name="T96" fmla="*/ 1 w 92"/>
                    <a:gd name="T97" fmla="*/ 3 h 306"/>
                    <a:gd name="T98" fmla="*/ 1 w 92"/>
                    <a:gd name="T99" fmla="*/ 3 h 306"/>
                    <a:gd name="T100" fmla="*/ 1 w 92"/>
                    <a:gd name="T101" fmla="*/ 3 h 306"/>
                    <a:gd name="T102" fmla="*/ 1 w 92"/>
                    <a:gd name="T103" fmla="*/ 2 h 306"/>
                    <a:gd name="T104" fmla="*/ 1 w 92"/>
                    <a:gd name="T105" fmla="*/ 2 h 306"/>
                    <a:gd name="T106" fmla="*/ 1 w 92"/>
                    <a:gd name="T107" fmla="*/ 2 h 306"/>
                    <a:gd name="T108" fmla="*/ 1 w 92"/>
                    <a:gd name="T109" fmla="*/ 1 h 306"/>
                    <a:gd name="T110" fmla="*/ 0 w 92"/>
                    <a:gd name="T111" fmla="*/ 1 h 306"/>
                    <a:gd name="T112" fmla="*/ 0 w 92"/>
                    <a:gd name="T113" fmla="*/ 1 h 30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2"/>
                    <a:gd name="T172" fmla="*/ 0 h 306"/>
                    <a:gd name="T173" fmla="*/ 92 w 92"/>
                    <a:gd name="T174" fmla="*/ 306 h 30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2" h="306">
                      <a:moveTo>
                        <a:pt x="0" y="24"/>
                      </a:moveTo>
                      <a:lnTo>
                        <a:pt x="0" y="23"/>
                      </a:lnTo>
                      <a:lnTo>
                        <a:pt x="4" y="19"/>
                      </a:lnTo>
                      <a:lnTo>
                        <a:pt x="7" y="13"/>
                      </a:lnTo>
                      <a:lnTo>
                        <a:pt x="15" y="10"/>
                      </a:lnTo>
                      <a:lnTo>
                        <a:pt x="22" y="3"/>
                      </a:lnTo>
                      <a:lnTo>
                        <a:pt x="32" y="1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9" y="3"/>
                      </a:lnTo>
                      <a:lnTo>
                        <a:pt x="64" y="6"/>
                      </a:lnTo>
                      <a:lnTo>
                        <a:pt x="71" y="12"/>
                      </a:lnTo>
                      <a:lnTo>
                        <a:pt x="75" y="20"/>
                      </a:lnTo>
                      <a:lnTo>
                        <a:pt x="81" y="31"/>
                      </a:lnTo>
                      <a:lnTo>
                        <a:pt x="84" y="43"/>
                      </a:lnTo>
                      <a:lnTo>
                        <a:pt x="88" y="57"/>
                      </a:lnTo>
                      <a:lnTo>
                        <a:pt x="90" y="71"/>
                      </a:lnTo>
                      <a:lnTo>
                        <a:pt x="92" y="86"/>
                      </a:lnTo>
                      <a:lnTo>
                        <a:pt x="92" y="101"/>
                      </a:lnTo>
                      <a:lnTo>
                        <a:pt x="92" y="116"/>
                      </a:lnTo>
                      <a:lnTo>
                        <a:pt x="91" y="129"/>
                      </a:lnTo>
                      <a:lnTo>
                        <a:pt x="90" y="143"/>
                      </a:lnTo>
                      <a:lnTo>
                        <a:pt x="86" y="154"/>
                      </a:lnTo>
                      <a:lnTo>
                        <a:pt x="85" y="164"/>
                      </a:lnTo>
                      <a:lnTo>
                        <a:pt x="81" y="171"/>
                      </a:lnTo>
                      <a:lnTo>
                        <a:pt x="77" y="176"/>
                      </a:lnTo>
                      <a:lnTo>
                        <a:pt x="71" y="306"/>
                      </a:lnTo>
                      <a:lnTo>
                        <a:pt x="32" y="306"/>
                      </a:lnTo>
                      <a:lnTo>
                        <a:pt x="30" y="186"/>
                      </a:lnTo>
                      <a:lnTo>
                        <a:pt x="6" y="181"/>
                      </a:lnTo>
                      <a:lnTo>
                        <a:pt x="6" y="179"/>
                      </a:lnTo>
                      <a:lnTo>
                        <a:pt x="10" y="174"/>
                      </a:lnTo>
                      <a:lnTo>
                        <a:pt x="12" y="169"/>
                      </a:lnTo>
                      <a:lnTo>
                        <a:pt x="16" y="165"/>
                      </a:lnTo>
                      <a:lnTo>
                        <a:pt x="18" y="160"/>
                      </a:lnTo>
                      <a:lnTo>
                        <a:pt x="22" y="155"/>
                      </a:lnTo>
                      <a:lnTo>
                        <a:pt x="25" y="148"/>
                      </a:lnTo>
                      <a:lnTo>
                        <a:pt x="28" y="140"/>
                      </a:lnTo>
                      <a:lnTo>
                        <a:pt x="30" y="133"/>
                      </a:lnTo>
                      <a:lnTo>
                        <a:pt x="32" y="126"/>
                      </a:lnTo>
                      <a:lnTo>
                        <a:pt x="33" y="116"/>
                      </a:lnTo>
                      <a:lnTo>
                        <a:pt x="35" y="108"/>
                      </a:lnTo>
                      <a:lnTo>
                        <a:pt x="33" y="99"/>
                      </a:lnTo>
                      <a:lnTo>
                        <a:pt x="33" y="92"/>
                      </a:lnTo>
                      <a:lnTo>
                        <a:pt x="30" y="82"/>
                      </a:lnTo>
                      <a:lnTo>
                        <a:pt x="29" y="74"/>
                      </a:lnTo>
                      <a:lnTo>
                        <a:pt x="27" y="66"/>
                      </a:lnTo>
                      <a:lnTo>
                        <a:pt x="25" y="60"/>
                      </a:lnTo>
                      <a:lnTo>
                        <a:pt x="21" y="53"/>
                      </a:lnTo>
                      <a:lnTo>
                        <a:pt x="18" y="48"/>
                      </a:lnTo>
                      <a:lnTo>
                        <a:pt x="16" y="43"/>
                      </a:lnTo>
                      <a:lnTo>
                        <a:pt x="14" y="40"/>
                      </a:lnTo>
                      <a:lnTo>
                        <a:pt x="7" y="32"/>
                      </a:lnTo>
                      <a:lnTo>
                        <a:pt x="4" y="2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4" name="Freeform 22"/>
                <p:cNvSpPr>
                  <a:spLocks/>
                </p:cNvSpPr>
                <p:nvPr/>
              </p:nvSpPr>
              <p:spPr bwMode="auto">
                <a:xfrm>
                  <a:off x="822" y="3403"/>
                  <a:ext cx="121" cy="525"/>
                </a:xfrm>
                <a:custGeom>
                  <a:avLst/>
                  <a:gdLst>
                    <a:gd name="T0" fmla="*/ 15 w 243"/>
                    <a:gd name="T1" fmla="*/ 0 h 1051"/>
                    <a:gd name="T2" fmla="*/ 13 w 243"/>
                    <a:gd name="T3" fmla="*/ 0 h 1051"/>
                    <a:gd name="T4" fmla="*/ 11 w 243"/>
                    <a:gd name="T5" fmla="*/ 0 h 1051"/>
                    <a:gd name="T6" fmla="*/ 9 w 243"/>
                    <a:gd name="T7" fmla="*/ 0 h 1051"/>
                    <a:gd name="T8" fmla="*/ 6 w 243"/>
                    <a:gd name="T9" fmla="*/ 1 h 1051"/>
                    <a:gd name="T10" fmla="*/ 4 w 243"/>
                    <a:gd name="T11" fmla="*/ 3 h 1051"/>
                    <a:gd name="T12" fmla="*/ 1 w 243"/>
                    <a:gd name="T13" fmla="*/ 6 h 1051"/>
                    <a:gd name="T14" fmla="*/ 0 w 243"/>
                    <a:gd name="T15" fmla="*/ 11 h 1051"/>
                    <a:gd name="T16" fmla="*/ 0 w 243"/>
                    <a:gd name="T17" fmla="*/ 17 h 1051"/>
                    <a:gd name="T18" fmla="*/ 0 w 243"/>
                    <a:gd name="T19" fmla="*/ 23 h 1051"/>
                    <a:gd name="T20" fmla="*/ 0 w 243"/>
                    <a:gd name="T21" fmla="*/ 27 h 1051"/>
                    <a:gd name="T22" fmla="*/ 1 w 243"/>
                    <a:gd name="T23" fmla="*/ 30 h 1051"/>
                    <a:gd name="T24" fmla="*/ 2 w 243"/>
                    <a:gd name="T25" fmla="*/ 33 h 1051"/>
                    <a:gd name="T26" fmla="*/ 3 w 243"/>
                    <a:gd name="T27" fmla="*/ 34 h 1051"/>
                    <a:gd name="T28" fmla="*/ 4 w 243"/>
                    <a:gd name="T29" fmla="*/ 35 h 1051"/>
                    <a:gd name="T30" fmla="*/ 4 w 243"/>
                    <a:gd name="T31" fmla="*/ 35 h 1051"/>
                    <a:gd name="T32" fmla="*/ 5 w 243"/>
                    <a:gd name="T33" fmla="*/ 65 h 1051"/>
                    <a:gd name="T34" fmla="*/ 9 w 243"/>
                    <a:gd name="T35" fmla="*/ 35 h 1051"/>
                    <a:gd name="T36" fmla="*/ 9 w 243"/>
                    <a:gd name="T37" fmla="*/ 34 h 1051"/>
                    <a:gd name="T38" fmla="*/ 8 w 243"/>
                    <a:gd name="T39" fmla="*/ 33 h 1051"/>
                    <a:gd name="T40" fmla="*/ 8 w 243"/>
                    <a:gd name="T41" fmla="*/ 31 h 1051"/>
                    <a:gd name="T42" fmla="*/ 7 w 243"/>
                    <a:gd name="T43" fmla="*/ 28 h 1051"/>
                    <a:gd name="T44" fmla="*/ 6 w 243"/>
                    <a:gd name="T45" fmla="*/ 25 h 1051"/>
                    <a:gd name="T46" fmla="*/ 5 w 243"/>
                    <a:gd name="T47" fmla="*/ 22 h 1051"/>
                    <a:gd name="T48" fmla="*/ 5 w 243"/>
                    <a:gd name="T49" fmla="*/ 18 h 1051"/>
                    <a:gd name="T50" fmla="*/ 6 w 243"/>
                    <a:gd name="T51" fmla="*/ 14 h 1051"/>
                    <a:gd name="T52" fmla="*/ 7 w 243"/>
                    <a:gd name="T53" fmla="*/ 10 h 1051"/>
                    <a:gd name="T54" fmla="*/ 8 w 243"/>
                    <a:gd name="T55" fmla="*/ 7 h 1051"/>
                    <a:gd name="T56" fmla="*/ 9 w 243"/>
                    <a:gd name="T57" fmla="*/ 4 h 1051"/>
                    <a:gd name="T58" fmla="*/ 11 w 243"/>
                    <a:gd name="T59" fmla="*/ 3 h 1051"/>
                    <a:gd name="T60" fmla="*/ 12 w 243"/>
                    <a:gd name="T61" fmla="*/ 1 h 1051"/>
                    <a:gd name="T62" fmla="*/ 14 w 243"/>
                    <a:gd name="T63" fmla="*/ 1 h 1051"/>
                    <a:gd name="T64" fmla="*/ 14 w 243"/>
                    <a:gd name="T65" fmla="*/ 0 h 1051"/>
                    <a:gd name="T66" fmla="*/ 15 w 243"/>
                    <a:gd name="T67" fmla="*/ 0 h 10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43"/>
                    <a:gd name="T103" fmla="*/ 0 h 1051"/>
                    <a:gd name="T104" fmla="*/ 243 w 243"/>
                    <a:gd name="T105" fmla="*/ 1051 h 105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43" h="1051">
                      <a:moveTo>
                        <a:pt x="243" y="10"/>
                      </a:moveTo>
                      <a:lnTo>
                        <a:pt x="240" y="8"/>
                      </a:lnTo>
                      <a:lnTo>
                        <a:pt x="233" y="7"/>
                      </a:lnTo>
                      <a:lnTo>
                        <a:pt x="222" y="5"/>
                      </a:lnTo>
                      <a:lnTo>
                        <a:pt x="208" y="3"/>
                      </a:lnTo>
                      <a:lnTo>
                        <a:pt x="190" y="0"/>
                      </a:lnTo>
                      <a:lnTo>
                        <a:pt x="172" y="2"/>
                      </a:lnTo>
                      <a:lnTo>
                        <a:pt x="151" y="4"/>
                      </a:lnTo>
                      <a:lnTo>
                        <a:pt x="131" y="9"/>
                      </a:lnTo>
                      <a:lnTo>
                        <a:pt x="109" y="18"/>
                      </a:lnTo>
                      <a:lnTo>
                        <a:pt x="87" y="31"/>
                      </a:lnTo>
                      <a:lnTo>
                        <a:pt x="65" y="48"/>
                      </a:lnTo>
                      <a:lnTo>
                        <a:pt x="49" y="72"/>
                      </a:lnTo>
                      <a:lnTo>
                        <a:pt x="31" y="101"/>
                      </a:lnTo>
                      <a:lnTo>
                        <a:pt x="19" y="136"/>
                      </a:lnTo>
                      <a:lnTo>
                        <a:pt x="8" y="181"/>
                      </a:lnTo>
                      <a:lnTo>
                        <a:pt x="3" y="233"/>
                      </a:lnTo>
                      <a:lnTo>
                        <a:pt x="0" y="286"/>
                      </a:lnTo>
                      <a:lnTo>
                        <a:pt x="0" y="332"/>
                      </a:lnTo>
                      <a:lnTo>
                        <a:pt x="2" y="373"/>
                      </a:lnTo>
                      <a:lnTo>
                        <a:pt x="7" y="411"/>
                      </a:lnTo>
                      <a:lnTo>
                        <a:pt x="10" y="442"/>
                      </a:lnTo>
                      <a:lnTo>
                        <a:pt x="17" y="469"/>
                      </a:lnTo>
                      <a:lnTo>
                        <a:pt x="23" y="492"/>
                      </a:lnTo>
                      <a:lnTo>
                        <a:pt x="31" y="512"/>
                      </a:lnTo>
                      <a:lnTo>
                        <a:pt x="39" y="528"/>
                      </a:lnTo>
                      <a:lnTo>
                        <a:pt x="45" y="540"/>
                      </a:lnTo>
                      <a:lnTo>
                        <a:pt x="53" y="549"/>
                      </a:lnTo>
                      <a:lnTo>
                        <a:pt x="61" y="557"/>
                      </a:lnTo>
                      <a:lnTo>
                        <a:pt x="65" y="561"/>
                      </a:lnTo>
                      <a:lnTo>
                        <a:pt x="71" y="564"/>
                      </a:lnTo>
                      <a:lnTo>
                        <a:pt x="73" y="566"/>
                      </a:lnTo>
                      <a:lnTo>
                        <a:pt x="75" y="568"/>
                      </a:lnTo>
                      <a:lnTo>
                        <a:pt x="83" y="1048"/>
                      </a:lnTo>
                      <a:lnTo>
                        <a:pt x="152" y="1051"/>
                      </a:lnTo>
                      <a:lnTo>
                        <a:pt x="156" y="564"/>
                      </a:lnTo>
                      <a:lnTo>
                        <a:pt x="155" y="562"/>
                      </a:lnTo>
                      <a:lnTo>
                        <a:pt x="153" y="557"/>
                      </a:lnTo>
                      <a:lnTo>
                        <a:pt x="147" y="548"/>
                      </a:lnTo>
                      <a:lnTo>
                        <a:pt x="143" y="537"/>
                      </a:lnTo>
                      <a:lnTo>
                        <a:pt x="135" y="521"/>
                      </a:lnTo>
                      <a:lnTo>
                        <a:pt x="128" y="503"/>
                      </a:lnTo>
                      <a:lnTo>
                        <a:pt x="122" y="484"/>
                      </a:lnTo>
                      <a:lnTo>
                        <a:pt x="115" y="461"/>
                      </a:lnTo>
                      <a:lnTo>
                        <a:pt x="109" y="436"/>
                      </a:lnTo>
                      <a:lnTo>
                        <a:pt x="102" y="411"/>
                      </a:lnTo>
                      <a:lnTo>
                        <a:pt x="96" y="382"/>
                      </a:lnTo>
                      <a:lnTo>
                        <a:pt x="93" y="353"/>
                      </a:lnTo>
                      <a:lnTo>
                        <a:pt x="90" y="321"/>
                      </a:lnTo>
                      <a:lnTo>
                        <a:pt x="91" y="290"/>
                      </a:lnTo>
                      <a:lnTo>
                        <a:pt x="93" y="257"/>
                      </a:lnTo>
                      <a:lnTo>
                        <a:pt x="99" y="225"/>
                      </a:lnTo>
                      <a:lnTo>
                        <a:pt x="104" y="192"/>
                      </a:lnTo>
                      <a:lnTo>
                        <a:pt x="113" y="163"/>
                      </a:lnTo>
                      <a:lnTo>
                        <a:pt x="122" y="135"/>
                      </a:lnTo>
                      <a:lnTo>
                        <a:pt x="134" y="113"/>
                      </a:lnTo>
                      <a:lnTo>
                        <a:pt x="145" y="93"/>
                      </a:lnTo>
                      <a:lnTo>
                        <a:pt x="157" y="77"/>
                      </a:lnTo>
                      <a:lnTo>
                        <a:pt x="169" y="61"/>
                      </a:lnTo>
                      <a:lnTo>
                        <a:pt x="183" y="49"/>
                      </a:lnTo>
                      <a:lnTo>
                        <a:pt x="194" y="38"/>
                      </a:lnTo>
                      <a:lnTo>
                        <a:pt x="205" y="30"/>
                      </a:lnTo>
                      <a:lnTo>
                        <a:pt x="215" y="23"/>
                      </a:lnTo>
                      <a:lnTo>
                        <a:pt x="225" y="18"/>
                      </a:lnTo>
                      <a:lnTo>
                        <a:pt x="232" y="14"/>
                      </a:lnTo>
                      <a:lnTo>
                        <a:pt x="238" y="11"/>
                      </a:lnTo>
                      <a:lnTo>
                        <a:pt x="241" y="10"/>
                      </a:lnTo>
                      <a:lnTo>
                        <a:pt x="243" y="10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5" name="Freeform 23"/>
                <p:cNvSpPr>
                  <a:spLocks/>
                </p:cNvSpPr>
                <p:nvPr/>
              </p:nvSpPr>
              <p:spPr bwMode="auto">
                <a:xfrm>
                  <a:off x="392" y="3434"/>
                  <a:ext cx="54" cy="332"/>
                </a:xfrm>
                <a:custGeom>
                  <a:avLst/>
                  <a:gdLst>
                    <a:gd name="T0" fmla="*/ 7 w 108"/>
                    <a:gd name="T1" fmla="*/ 1 h 664"/>
                    <a:gd name="T2" fmla="*/ 7 w 108"/>
                    <a:gd name="T3" fmla="*/ 1 h 664"/>
                    <a:gd name="T4" fmla="*/ 6 w 108"/>
                    <a:gd name="T5" fmla="*/ 1 h 664"/>
                    <a:gd name="T6" fmla="*/ 5 w 108"/>
                    <a:gd name="T7" fmla="*/ 1 h 664"/>
                    <a:gd name="T8" fmla="*/ 3 w 108"/>
                    <a:gd name="T9" fmla="*/ 0 h 664"/>
                    <a:gd name="T10" fmla="*/ 3 w 108"/>
                    <a:gd name="T11" fmla="*/ 1 h 664"/>
                    <a:gd name="T12" fmla="*/ 3 w 108"/>
                    <a:gd name="T13" fmla="*/ 1 h 664"/>
                    <a:gd name="T14" fmla="*/ 2 w 108"/>
                    <a:gd name="T15" fmla="*/ 1 h 664"/>
                    <a:gd name="T16" fmla="*/ 1 w 108"/>
                    <a:gd name="T17" fmla="*/ 3 h 664"/>
                    <a:gd name="T18" fmla="*/ 1 w 108"/>
                    <a:gd name="T19" fmla="*/ 5 h 664"/>
                    <a:gd name="T20" fmla="*/ 0 w 108"/>
                    <a:gd name="T21" fmla="*/ 7 h 664"/>
                    <a:gd name="T22" fmla="*/ 0 w 108"/>
                    <a:gd name="T23" fmla="*/ 10 h 664"/>
                    <a:gd name="T24" fmla="*/ 1 w 108"/>
                    <a:gd name="T25" fmla="*/ 12 h 664"/>
                    <a:gd name="T26" fmla="*/ 1 w 108"/>
                    <a:gd name="T27" fmla="*/ 14 h 664"/>
                    <a:gd name="T28" fmla="*/ 2 w 108"/>
                    <a:gd name="T29" fmla="*/ 15 h 664"/>
                    <a:gd name="T30" fmla="*/ 2 w 108"/>
                    <a:gd name="T31" fmla="*/ 42 h 664"/>
                    <a:gd name="T32" fmla="*/ 3 w 108"/>
                    <a:gd name="T33" fmla="*/ 17 h 664"/>
                    <a:gd name="T34" fmla="*/ 6 w 108"/>
                    <a:gd name="T35" fmla="*/ 15 h 664"/>
                    <a:gd name="T36" fmla="*/ 5 w 108"/>
                    <a:gd name="T37" fmla="*/ 14 h 664"/>
                    <a:gd name="T38" fmla="*/ 5 w 108"/>
                    <a:gd name="T39" fmla="*/ 13 h 664"/>
                    <a:gd name="T40" fmla="*/ 5 w 108"/>
                    <a:gd name="T41" fmla="*/ 12 h 664"/>
                    <a:gd name="T42" fmla="*/ 5 w 108"/>
                    <a:gd name="T43" fmla="*/ 11 h 664"/>
                    <a:gd name="T44" fmla="*/ 5 w 108"/>
                    <a:gd name="T45" fmla="*/ 9 h 664"/>
                    <a:gd name="T46" fmla="*/ 5 w 108"/>
                    <a:gd name="T47" fmla="*/ 7 h 664"/>
                    <a:gd name="T48" fmla="*/ 5 w 108"/>
                    <a:gd name="T49" fmla="*/ 6 h 664"/>
                    <a:gd name="T50" fmla="*/ 5 w 108"/>
                    <a:gd name="T51" fmla="*/ 6 h 664"/>
                    <a:gd name="T52" fmla="*/ 5 w 108"/>
                    <a:gd name="T53" fmla="*/ 5 h 664"/>
                    <a:gd name="T54" fmla="*/ 6 w 108"/>
                    <a:gd name="T55" fmla="*/ 5 h 664"/>
                    <a:gd name="T56" fmla="*/ 6 w 108"/>
                    <a:gd name="T57" fmla="*/ 3 h 664"/>
                    <a:gd name="T58" fmla="*/ 6 w 108"/>
                    <a:gd name="T59" fmla="*/ 3 h 664"/>
                    <a:gd name="T60" fmla="*/ 7 w 108"/>
                    <a:gd name="T61" fmla="*/ 1 h 664"/>
                    <a:gd name="T62" fmla="*/ 7 w 108"/>
                    <a:gd name="T63" fmla="*/ 1 h 6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8"/>
                    <a:gd name="T97" fmla="*/ 0 h 664"/>
                    <a:gd name="T98" fmla="*/ 108 w 108"/>
                    <a:gd name="T99" fmla="*/ 664 h 6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8" h="664">
                      <a:moveTo>
                        <a:pt x="108" y="27"/>
                      </a:moveTo>
                      <a:lnTo>
                        <a:pt x="108" y="24"/>
                      </a:lnTo>
                      <a:lnTo>
                        <a:pt x="104" y="17"/>
                      </a:lnTo>
                      <a:lnTo>
                        <a:pt x="100" y="14"/>
                      </a:lnTo>
                      <a:lnTo>
                        <a:pt x="95" y="10"/>
                      </a:lnTo>
                      <a:lnTo>
                        <a:pt x="91" y="7"/>
                      </a:lnTo>
                      <a:lnTo>
                        <a:pt x="85" y="5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8" y="1"/>
                      </a:lnTo>
                      <a:lnTo>
                        <a:pt x="49" y="3"/>
                      </a:lnTo>
                      <a:lnTo>
                        <a:pt x="42" y="6"/>
                      </a:lnTo>
                      <a:lnTo>
                        <a:pt x="34" y="11"/>
                      </a:lnTo>
                      <a:lnTo>
                        <a:pt x="29" y="19"/>
                      </a:lnTo>
                      <a:lnTo>
                        <a:pt x="22" y="28"/>
                      </a:lnTo>
                      <a:lnTo>
                        <a:pt x="17" y="40"/>
                      </a:lnTo>
                      <a:lnTo>
                        <a:pt x="11" y="53"/>
                      </a:lnTo>
                      <a:lnTo>
                        <a:pt x="8" y="70"/>
                      </a:lnTo>
                      <a:lnTo>
                        <a:pt x="3" y="85"/>
                      </a:lnTo>
                      <a:lnTo>
                        <a:pt x="1" y="104"/>
                      </a:lnTo>
                      <a:lnTo>
                        <a:pt x="0" y="123"/>
                      </a:lnTo>
                      <a:lnTo>
                        <a:pt x="0" y="143"/>
                      </a:lnTo>
                      <a:lnTo>
                        <a:pt x="0" y="161"/>
                      </a:lnTo>
                      <a:lnTo>
                        <a:pt x="0" y="178"/>
                      </a:lnTo>
                      <a:lnTo>
                        <a:pt x="2" y="196"/>
                      </a:lnTo>
                      <a:lnTo>
                        <a:pt x="6" y="213"/>
                      </a:lnTo>
                      <a:lnTo>
                        <a:pt x="9" y="227"/>
                      </a:lnTo>
                      <a:lnTo>
                        <a:pt x="13" y="241"/>
                      </a:lnTo>
                      <a:lnTo>
                        <a:pt x="19" y="251"/>
                      </a:lnTo>
                      <a:lnTo>
                        <a:pt x="26" y="260"/>
                      </a:lnTo>
                      <a:lnTo>
                        <a:pt x="21" y="664"/>
                      </a:lnTo>
                      <a:lnTo>
                        <a:pt x="64" y="664"/>
                      </a:lnTo>
                      <a:lnTo>
                        <a:pt x="59" y="268"/>
                      </a:lnTo>
                      <a:lnTo>
                        <a:pt x="90" y="242"/>
                      </a:lnTo>
                      <a:lnTo>
                        <a:pt x="87" y="241"/>
                      </a:lnTo>
                      <a:lnTo>
                        <a:pt x="83" y="240"/>
                      </a:lnTo>
                      <a:lnTo>
                        <a:pt x="79" y="236"/>
                      </a:lnTo>
                      <a:lnTo>
                        <a:pt x="73" y="229"/>
                      </a:lnTo>
                      <a:lnTo>
                        <a:pt x="70" y="223"/>
                      </a:lnTo>
                      <a:lnTo>
                        <a:pt x="69" y="214"/>
                      </a:lnTo>
                      <a:lnTo>
                        <a:pt x="66" y="204"/>
                      </a:lnTo>
                      <a:lnTo>
                        <a:pt x="66" y="192"/>
                      </a:lnTo>
                      <a:lnTo>
                        <a:pt x="65" y="177"/>
                      </a:lnTo>
                      <a:lnTo>
                        <a:pt x="66" y="160"/>
                      </a:lnTo>
                      <a:lnTo>
                        <a:pt x="69" y="140"/>
                      </a:lnTo>
                      <a:lnTo>
                        <a:pt x="72" y="118"/>
                      </a:lnTo>
                      <a:lnTo>
                        <a:pt x="72" y="115"/>
                      </a:lnTo>
                      <a:lnTo>
                        <a:pt x="72" y="113"/>
                      </a:lnTo>
                      <a:lnTo>
                        <a:pt x="72" y="108"/>
                      </a:lnTo>
                      <a:lnTo>
                        <a:pt x="74" y="103"/>
                      </a:lnTo>
                      <a:lnTo>
                        <a:pt x="75" y="97"/>
                      </a:lnTo>
                      <a:lnTo>
                        <a:pt x="77" y="90"/>
                      </a:lnTo>
                      <a:lnTo>
                        <a:pt x="80" y="82"/>
                      </a:lnTo>
                      <a:lnTo>
                        <a:pt x="82" y="74"/>
                      </a:lnTo>
                      <a:lnTo>
                        <a:pt x="84" y="66"/>
                      </a:lnTo>
                      <a:lnTo>
                        <a:pt x="86" y="58"/>
                      </a:lnTo>
                      <a:lnTo>
                        <a:pt x="90" y="50"/>
                      </a:lnTo>
                      <a:lnTo>
                        <a:pt x="93" y="45"/>
                      </a:lnTo>
                      <a:lnTo>
                        <a:pt x="96" y="38"/>
                      </a:lnTo>
                      <a:lnTo>
                        <a:pt x="100" y="32"/>
                      </a:lnTo>
                      <a:lnTo>
                        <a:pt x="103" y="29"/>
                      </a:lnTo>
                      <a:lnTo>
                        <a:pt x="108" y="27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6" name="Freeform 24"/>
                <p:cNvSpPr>
                  <a:spLocks/>
                </p:cNvSpPr>
                <p:nvPr/>
              </p:nvSpPr>
              <p:spPr bwMode="auto">
                <a:xfrm>
                  <a:off x="507" y="2972"/>
                  <a:ext cx="29" cy="168"/>
                </a:xfrm>
                <a:custGeom>
                  <a:avLst/>
                  <a:gdLst>
                    <a:gd name="T0" fmla="*/ 1 w 59"/>
                    <a:gd name="T1" fmla="*/ 21 h 335"/>
                    <a:gd name="T2" fmla="*/ 1 w 59"/>
                    <a:gd name="T3" fmla="*/ 8 h 335"/>
                    <a:gd name="T4" fmla="*/ 1 w 59"/>
                    <a:gd name="T5" fmla="*/ 7 h 335"/>
                    <a:gd name="T6" fmla="*/ 0 w 59"/>
                    <a:gd name="T7" fmla="*/ 7 h 335"/>
                    <a:gd name="T8" fmla="*/ 0 w 59"/>
                    <a:gd name="T9" fmla="*/ 7 h 335"/>
                    <a:gd name="T10" fmla="*/ 0 w 59"/>
                    <a:gd name="T11" fmla="*/ 6 h 335"/>
                    <a:gd name="T12" fmla="*/ 0 w 59"/>
                    <a:gd name="T13" fmla="*/ 6 h 335"/>
                    <a:gd name="T14" fmla="*/ 0 w 59"/>
                    <a:gd name="T15" fmla="*/ 5 h 335"/>
                    <a:gd name="T16" fmla="*/ 0 w 59"/>
                    <a:gd name="T17" fmla="*/ 5 h 335"/>
                    <a:gd name="T18" fmla="*/ 0 w 59"/>
                    <a:gd name="T19" fmla="*/ 4 h 335"/>
                    <a:gd name="T20" fmla="*/ 0 w 59"/>
                    <a:gd name="T21" fmla="*/ 4 h 335"/>
                    <a:gd name="T22" fmla="*/ 0 w 59"/>
                    <a:gd name="T23" fmla="*/ 3 h 335"/>
                    <a:gd name="T24" fmla="*/ 0 w 59"/>
                    <a:gd name="T25" fmla="*/ 3 h 335"/>
                    <a:gd name="T26" fmla="*/ 0 w 59"/>
                    <a:gd name="T27" fmla="*/ 2 h 335"/>
                    <a:gd name="T28" fmla="*/ 0 w 59"/>
                    <a:gd name="T29" fmla="*/ 2 h 335"/>
                    <a:gd name="T30" fmla="*/ 1 w 59"/>
                    <a:gd name="T31" fmla="*/ 1 h 335"/>
                    <a:gd name="T32" fmla="*/ 1 w 59"/>
                    <a:gd name="T33" fmla="*/ 1 h 335"/>
                    <a:gd name="T34" fmla="*/ 2 w 59"/>
                    <a:gd name="T35" fmla="*/ 1 h 335"/>
                    <a:gd name="T36" fmla="*/ 2 w 59"/>
                    <a:gd name="T37" fmla="*/ 0 h 335"/>
                    <a:gd name="T38" fmla="*/ 3 w 59"/>
                    <a:gd name="T39" fmla="*/ 1 h 335"/>
                    <a:gd name="T40" fmla="*/ 3 w 59"/>
                    <a:gd name="T41" fmla="*/ 1 h 335"/>
                    <a:gd name="T42" fmla="*/ 3 w 59"/>
                    <a:gd name="T43" fmla="*/ 1 h 335"/>
                    <a:gd name="T44" fmla="*/ 3 w 59"/>
                    <a:gd name="T45" fmla="*/ 1 h 335"/>
                    <a:gd name="T46" fmla="*/ 3 w 59"/>
                    <a:gd name="T47" fmla="*/ 2 h 335"/>
                    <a:gd name="T48" fmla="*/ 3 w 59"/>
                    <a:gd name="T49" fmla="*/ 2 h 335"/>
                    <a:gd name="T50" fmla="*/ 2 w 59"/>
                    <a:gd name="T51" fmla="*/ 2 h 335"/>
                    <a:gd name="T52" fmla="*/ 2 w 59"/>
                    <a:gd name="T53" fmla="*/ 3 h 335"/>
                    <a:gd name="T54" fmla="*/ 2 w 59"/>
                    <a:gd name="T55" fmla="*/ 3 h 335"/>
                    <a:gd name="T56" fmla="*/ 2 w 59"/>
                    <a:gd name="T57" fmla="*/ 4 h 335"/>
                    <a:gd name="T58" fmla="*/ 2 w 59"/>
                    <a:gd name="T59" fmla="*/ 4 h 335"/>
                    <a:gd name="T60" fmla="*/ 2 w 59"/>
                    <a:gd name="T61" fmla="*/ 5 h 335"/>
                    <a:gd name="T62" fmla="*/ 2 w 59"/>
                    <a:gd name="T63" fmla="*/ 6 h 335"/>
                    <a:gd name="T64" fmla="*/ 2 w 59"/>
                    <a:gd name="T65" fmla="*/ 6 h 335"/>
                    <a:gd name="T66" fmla="*/ 2 w 59"/>
                    <a:gd name="T67" fmla="*/ 6 h 335"/>
                    <a:gd name="T68" fmla="*/ 2 w 59"/>
                    <a:gd name="T69" fmla="*/ 7 h 335"/>
                    <a:gd name="T70" fmla="*/ 3 w 59"/>
                    <a:gd name="T71" fmla="*/ 7 h 335"/>
                    <a:gd name="T72" fmla="*/ 3 w 59"/>
                    <a:gd name="T73" fmla="*/ 7 h 335"/>
                    <a:gd name="T74" fmla="*/ 2 w 59"/>
                    <a:gd name="T75" fmla="*/ 8 h 335"/>
                    <a:gd name="T76" fmla="*/ 2 w 59"/>
                    <a:gd name="T77" fmla="*/ 8 h 335"/>
                    <a:gd name="T78" fmla="*/ 2 w 59"/>
                    <a:gd name="T79" fmla="*/ 8 h 335"/>
                    <a:gd name="T80" fmla="*/ 2 w 59"/>
                    <a:gd name="T81" fmla="*/ 21 h 335"/>
                    <a:gd name="T82" fmla="*/ 1 w 59"/>
                    <a:gd name="T83" fmla="*/ 21 h 335"/>
                    <a:gd name="T84" fmla="*/ 1 w 59"/>
                    <a:gd name="T85" fmla="*/ 21 h 3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9"/>
                    <a:gd name="T130" fmla="*/ 0 h 335"/>
                    <a:gd name="T131" fmla="*/ 59 w 59"/>
                    <a:gd name="T132" fmla="*/ 335 h 3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9" h="335">
                      <a:moveTo>
                        <a:pt x="20" y="335"/>
                      </a:moveTo>
                      <a:lnTo>
                        <a:pt x="20" y="116"/>
                      </a:lnTo>
                      <a:lnTo>
                        <a:pt x="18" y="112"/>
                      </a:lnTo>
                      <a:lnTo>
                        <a:pt x="13" y="104"/>
                      </a:lnTo>
                      <a:lnTo>
                        <a:pt x="10" y="97"/>
                      </a:lnTo>
                      <a:lnTo>
                        <a:pt x="8" y="92"/>
                      </a:lnTo>
                      <a:lnTo>
                        <a:pt x="6" y="84"/>
                      </a:lnTo>
                      <a:lnTo>
                        <a:pt x="5" y="77"/>
                      </a:lnTo>
                      <a:lnTo>
                        <a:pt x="1" y="69"/>
                      </a:lnTo>
                      <a:lnTo>
                        <a:pt x="1" y="60"/>
                      </a:lnTo>
                      <a:lnTo>
                        <a:pt x="0" y="51"/>
                      </a:lnTo>
                      <a:lnTo>
                        <a:pt x="2" y="43"/>
                      </a:lnTo>
                      <a:lnTo>
                        <a:pt x="5" y="34"/>
                      </a:lnTo>
                      <a:lnTo>
                        <a:pt x="9" y="24"/>
                      </a:lnTo>
                      <a:lnTo>
                        <a:pt x="15" y="17"/>
                      </a:lnTo>
                      <a:lnTo>
                        <a:pt x="22" y="11"/>
                      </a:lnTo>
                      <a:lnTo>
                        <a:pt x="30" y="4"/>
                      </a:lnTo>
                      <a:lnTo>
                        <a:pt x="37" y="1"/>
                      </a:lnTo>
                      <a:lnTo>
                        <a:pt x="43" y="0"/>
                      </a:lnTo>
                      <a:lnTo>
                        <a:pt x="49" y="1"/>
                      </a:lnTo>
                      <a:lnTo>
                        <a:pt x="55" y="6"/>
                      </a:lnTo>
                      <a:lnTo>
                        <a:pt x="59" y="9"/>
                      </a:lnTo>
                      <a:lnTo>
                        <a:pt x="57" y="11"/>
                      </a:lnTo>
                      <a:lnTo>
                        <a:pt x="52" y="20"/>
                      </a:lnTo>
                      <a:lnTo>
                        <a:pt x="48" y="24"/>
                      </a:lnTo>
                      <a:lnTo>
                        <a:pt x="44" y="32"/>
                      </a:lnTo>
                      <a:lnTo>
                        <a:pt x="42" y="39"/>
                      </a:lnTo>
                      <a:lnTo>
                        <a:pt x="40" y="48"/>
                      </a:lnTo>
                      <a:lnTo>
                        <a:pt x="37" y="56"/>
                      </a:lnTo>
                      <a:lnTo>
                        <a:pt x="34" y="64"/>
                      </a:lnTo>
                      <a:lnTo>
                        <a:pt x="33" y="72"/>
                      </a:lnTo>
                      <a:lnTo>
                        <a:pt x="34" y="81"/>
                      </a:lnTo>
                      <a:lnTo>
                        <a:pt x="34" y="86"/>
                      </a:lnTo>
                      <a:lnTo>
                        <a:pt x="39" y="94"/>
                      </a:lnTo>
                      <a:lnTo>
                        <a:pt x="43" y="98"/>
                      </a:lnTo>
                      <a:lnTo>
                        <a:pt x="50" y="104"/>
                      </a:lnTo>
                      <a:lnTo>
                        <a:pt x="50" y="106"/>
                      </a:lnTo>
                      <a:lnTo>
                        <a:pt x="45" y="113"/>
                      </a:lnTo>
                      <a:lnTo>
                        <a:pt x="41" y="117"/>
                      </a:lnTo>
                      <a:lnTo>
                        <a:pt x="40" y="118"/>
                      </a:lnTo>
                      <a:lnTo>
                        <a:pt x="41" y="333"/>
                      </a:lnTo>
                      <a:lnTo>
                        <a:pt x="20" y="335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7" name="Freeform 25"/>
                <p:cNvSpPr>
                  <a:spLocks/>
                </p:cNvSpPr>
                <p:nvPr/>
              </p:nvSpPr>
              <p:spPr bwMode="auto">
                <a:xfrm>
                  <a:off x="603" y="2855"/>
                  <a:ext cx="28" cy="93"/>
                </a:xfrm>
                <a:custGeom>
                  <a:avLst/>
                  <a:gdLst>
                    <a:gd name="T0" fmla="*/ 2 w 57"/>
                    <a:gd name="T1" fmla="*/ 4 h 187"/>
                    <a:gd name="T2" fmla="*/ 1 w 57"/>
                    <a:gd name="T3" fmla="*/ 4 h 187"/>
                    <a:gd name="T4" fmla="*/ 1 w 57"/>
                    <a:gd name="T5" fmla="*/ 4 h 187"/>
                    <a:gd name="T6" fmla="*/ 1 w 57"/>
                    <a:gd name="T7" fmla="*/ 3 h 187"/>
                    <a:gd name="T8" fmla="*/ 1 w 57"/>
                    <a:gd name="T9" fmla="*/ 3 h 187"/>
                    <a:gd name="T10" fmla="*/ 1 w 57"/>
                    <a:gd name="T11" fmla="*/ 3 h 187"/>
                    <a:gd name="T12" fmla="*/ 1 w 57"/>
                    <a:gd name="T13" fmla="*/ 2 h 187"/>
                    <a:gd name="T14" fmla="*/ 1 w 57"/>
                    <a:gd name="T15" fmla="*/ 2 h 187"/>
                    <a:gd name="T16" fmla="*/ 1 w 57"/>
                    <a:gd name="T17" fmla="*/ 2 h 187"/>
                    <a:gd name="T18" fmla="*/ 1 w 57"/>
                    <a:gd name="T19" fmla="*/ 1 h 187"/>
                    <a:gd name="T20" fmla="*/ 2 w 57"/>
                    <a:gd name="T21" fmla="*/ 1 h 187"/>
                    <a:gd name="T22" fmla="*/ 2 w 57"/>
                    <a:gd name="T23" fmla="*/ 0 h 187"/>
                    <a:gd name="T24" fmla="*/ 2 w 57"/>
                    <a:gd name="T25" fmla="*/ 0 h 187"/>
                    <a:gd name="T26" fmla="*/ 3 w 57"/>
                    <a:gd name="T27" fmla="*/ 0 h 187"/>
                    <a:gd name="T28" fmla="*/ 3 w 57"/>
                    <a:gd name="T29" fmla="*/ 0 h 187"/>
                    <a:gd name="T30" fmla="*/ 2 w 57"/>
                    <a:gd name="T31" fmla="*/ 0 h 187"/>
                    <a:gd name="T32" fmla="*/ 2 w 57"/>
                    <a:gd name="T33" fmla="*/ 0 h 187"/>
                    <a:gd name="T34" fmla="*/ 2 w 57"/>
                    <a:gd name="T35" fmla="*/ 0 h 187"/>
                    <a:gd name="T36" fmla="*/ 1 w 57"/>
                    <a:gd name="T37" fmla="*/ 0 h 187"/>
                    <a:gd name="T38" fmla="*/ 1 w 57"/>
                    <a:gd name="T39" fmla="*/ 0 h 187"/>
                    <a:gd name="T40" fmla="*/ 0 w 57"/>
                    <a:gd name="T41" fmla="*/ 0 h 187"/>
                    <a:gd name="T42" fmla="*/ 0 w 57"/>
                    <a:gd name="T43" fmla="*/ 1 h 187"/>
                    <a:gd name="T44" fmla="*/ 0 w 57"/>
                    <a:gd name="T45" fmla="*/ 1 h 187"/>
                    <a:gd name="T46" fmla="*/ 0 w 57"/>
                    <a:gd name="T47" fmla="*/ 1 h 187"/>
                    <a:gd name="T48" fmla="*/ 0 w 57"/>
                    <a:gd name="T49" fmla="*/ 2 h 187"/>
                    <a:gd name="T50" fmla="*/ 0 w 57"/>
                    <a:gd name="T51" fmla="*/ 2 h 187"/>
                    <a:gd name="T52" fmla="*/ 0 w 57"/>
                    <a:gd name="T53" fmla="*/ 2 h 187"/>
                    <a:gd name="T54" fmla="*/ 0 w 57"/>
                    <a:gd name="T55" fmla="*/ 3 h 187"/>
                    <a:gd name="T56" fmla="*/ 0 w 57"/>
                    <a:gd name="T57" fmla="*/ 3 h 187"/>
                    <a:gd name="T58" fmla="*/ 0 w 57"/>
                    <a:gd name="T59" fmla="*/ 3 h 187"/>
                    <a:gd name="T60" fmla="*/ 0 w 57"/>
                    <a:gd name="T61" fmla="*/ 4 h 187"/>
                    <a:gd name="T62" fmla="*/ 0 w 57"/>
                    <a:gd name="T63" fmla="*/ 4 h 187"/>
                    <a:gd name="T64" fmla="*/ 1 w 57"/>
                    <a:gd name="T65" fmla="*/ 11 h 187"/>
                    <a:gd name="T66" fmla="*/ 2 w 57"/>
                    <a:gd name="T67" fmla="*/ 10 h 187"/>
                    <a:gd name="T68" fmla="*/ 2 w 57"/>
                    <a:gd name="T69" fmla="*/ 4 h 187"/>
                    <a:gd name="T70" fmla="*/ 2 w 57"/>
                    <a:gd name="T71" fmla="*/ 4 h 1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7"/>
                    <a:gd name="T109" fmla="*/ 0 h 187"/>
                    <a:gd name="T110" fmla="*/ 57 w 57"/>
                    <a:gd name="T111" fmla="*/ 187 h 18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7" h="187">
                      <a:moveTo>
                        <a:pt x="33" y="79"/>
                      </a:moveTo>
                      <a:lnTo>
                        <a:pt x="31" y="76"/>
                      </a:lnTo>
                      <a:lnTo>
                        <a:pt x="31" y="68"/>
                      </a:lnTo>
                      <a:lnTo>
                        <a:pt x="30" y="62"/>
                      </a:lnTo>
                      <a:lnTo>
                        <a:pt x="30" y="57"/>
                      </a:lnTo>
                      <a:lnTo>
                        <a:pt x="30" y="51"/>
                      </a:lnTo>
                      <a:lnTo>
                        <a:pt x="30" y="46"/>
                      </a:lnTo>
                      <a:lnTo>
                        <a:pt x="30" y="38"/>
                      </a:lnTo>
                      <a:lnTo>
                        <a:pt x="30" y="33"/>
                      </a:lnTo>
                      <a:lnTo>
                        <a:pt x="31" y="26"/>
                      </a:lnTo>
                      <a:lnTo>
                        <a:pt x="34" y="23"/>
                      </a:lnTo>
                      <a:lnTo>
                        <a:pt x="39" y="15"/>
                      </a:lnTo>
                      <a:lnTo>
                        <a:pt x="47" y="12"/>
                      </a:lnTo>
                      <a:lnTo>
                        <a:pt x="57" y="13"/>
                      </a:lnTo>
                      <a:lnTo>
                        <a:pt x="55" y="10"/>
                      </a:lnTo>
                      <a:lnTo>
                        <a:pt x="46" y="4"/>
                      </a:lnTo>
                      <a:lnTo>
                        <a:pt x="40" y="1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12" y="9"/>
                      </a:lnTo>
                      <a:lnTo>
                        <a:pt x="7" y="17"/>
                      </a:lnTo>
                      <a:lnTo>
                        <a:pt x="4" y="23"/>
                      </a:lnTo>
                      <a:lnTo>
                        <a:pt x="3" y="28"/>
                      </a:lnTo>
                      <a:lnTo>
                        <a:pt x="2" y="35"/>
                      </a:lnTo>
                      <a:lnTo>
                        <a:pt x="2" y="42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2" y="58"/>
                      </a:lnTo>
                      <a:lnTo>
                        <a:pt x="4" y="63"/>
                      </a:lnTo>
                      <a:lnTo>
                        <a:pt x="6" y="72"/>
                      </a:lnTo>
                      <a:lnTo>
                        <a:pt x="12" y="76"/>
                      </a:lnTo>
                      <a:lnTo>
                        <a:pt x="16" y="187"/>
                      </a:lnTo>
                      <a:lnTo>
                        <a:pt x="37" y="173"/>
                      </a:lnTo>
                      <a:lnTo>
                        <a:pt x="33" y="79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8" name="Freeform 26"/>
                <p:cNvSpPr>
                  <a:spLocks/>
                </p:cNvSpPr>
                <p:nvPr/>
              </p:nvSpPr>
              <p:spPr bwMode="auto">
                <a:xfrm>
                  <a:off x="460" y="2849"/>
                  <a:ext cx="24" cy="106"/>
                </a:xfrm>
                <a:custGeom>
                  <a:avLst/>
                  <a:gdLst>
                    <a:gd name="T0" fmla="*/ 0 w 50"/>
                    <a:gd name="T1" fmla="*/ 13 h 212"/>
                    <a:gd name="T2" fmla="*/ 0 w 50"/>
                    <a:gd name="T3" fmla="*/ 3 h 212"/>
                    <a:gd name="T4" fmla="*/ 0 w 50"/>
                    <a:gd name="T5" fmla="*/ 3 h 212"/>
                    <a:gd name="T6" fmla="*/ 0 w 50"/>
                    <a:gd name="T7" fmla="*/ 3 h 212"/>
                    <a:gd name="T8" fmla="*/ 0 w 50"/>
                    <a:gd name="T9" fmla="*/ 3 h 212"/>
                    <a:gd name="T10" fmla="*/ 0 w 50"/>
                    <a:gd name="T11" fmla="*/ 3 h 212"/>
                    <a:gd name="T12" fmla="*/ 0 w 50"/>
                    <a:gd name="T13" fmla="*/ 2 h 212"/>
                    <a:gd name="T14" fmla="*/ 0 w 50"/>
                    <a:gd name="T15" fmla="*/ 2 h 212"/>
                    <a:gd name="T16" fmla="*/ 0 w 50"/>
                    <a:gd name="T17" fmla="*/ 1 h 212"/>
                    <a:gd name="T18" fmla="*/ 0 w 50"/>
                    <a:gd name="T19" fmla="*/ 1 h 212"/>
                    <a:gd name="T20" fmla="*/ 0 w 50"/>
                    <a:gd name="T21" fmla="*/ 1 h 212"/>
                    <a:gd name="T22" fmla="*/ 0 w 50"/>
                    <a:gd name="T23" fmla="*/ 1 h 212"/>
                    <a:gd name="T24" fmla="*/ 1 w 50"/>
                    <a:gd name="T25" fmla="*/ 1 h 212"/>
                    <a:gd name="T26" fmla="*/ 1 w 50"/>
                    <a:gd name="T27" fmla="*/ 1 h 212"/>
                    <a:gd name="T28" fmla="*/ 1 w 50"/>
                    <a:gd name="T29" fmla="*/ 0 h 212"/>
                    <a:gd name="T30" fmla="*/ 2 w 50"/>
                    <a:gd name="T31" fmla="*/ 1 h 212"/>
                    <a:gd name="T32" fmla="*/ 2 w 50"/>
                    <a:gd name="T33" fmla="*/ 1 h 212"/>
                    <a:gd name="T34" fmla="*/ 2 w 50"/>
                    <a:gd name="T35" fmla="*/ 1 h 212"/>
                    <a:gd name="T36" fmla="*/ 2 w 50"/>
                    <a:gd name="T37" fmla="*/ 1 h 212"/>
                    <a:gd name="T38" fmla="*/ 3 w 50"/>
                    <a:gd name="T39" fmla="*/ 1 h 212"/>
                    <a:gd name="T40" fmla="*/ 3 w 50"/>
                    <a:gd name="T41" fmla="*/ 2 h 212"/>
                    <a:gd name="T42" fmla="*/ 3 w 50"/>
                    <a:gd name="T43" fmla="*/ 2 h 212"/>
                    <a:gd name="T44" fmla="*/ 3 w 50"/>
                    <a:gd name="T45" fmla="*/ 3 h 212"/>
                    <a:gd name="T46" fmla="*/ 2 w 50"/>
                    <a:gd name="T47" fmla="*/ 3 h 212"/>
                    <a:gd name="T48" fmla="*/ 2 w 50"/>
                    <a:gd name="T49" fmla="*/ 3 h 212"/>
                    <a:gd name="T50" fmla="*/ 2 w 50"/>
                    <a:gd name="T51" fmla="*/ 3 h 212"/>
                    <a:gd name="T52" fmla="*/ 2 w 50"/>
                    <a:gd name="T53" fmla="*/ 3 h 212"/>
                    <a:gd name="T54" fmla="*/ 2 w 50"/>
                    <a:gd name="T55" fmla="*/ 3 h 212"/>
                    <a:gd name="T56" fmla="*/ 2 w 50"/>
                    <a:gd name="T57" fmla="*/ 5 h 212"/>
                    <a:gd name="T58" fmla="*/ 2 w 50"/>
                    <a:gd name="T59" fmla="*/ 13 h 212"/>
                    <a:gd name="T60" fmla="*/ 0 w 50"/>
                    <a:gd name="T61" fmla="*/ 13 h 212"/>
                    <a:gd name="T62" fmla="*/ 0 w 50"/>
                    <a:gd name="T63" fmla="*/ 13 h 21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0"/>
                    <a:gd name="T97" fmla="*/ 0 h 212"/>
                    <a:gd name="T98" fmla="*/ 50 w 50"/>
                    <a:gd name="T99" fmla="*/ 212 h 21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0" h="212">
                      <a:moveTo>
                        <a:pt x="12" y="212"/>
                      </a:moveTo>
                      <a:lnTo>
                        <a:pt x="11" y="63"/>
                      </a:lnTo>
                      <a:lnTo>
                        <a:pt x="9" y="59"/>
                      </a:lnTo>
                      <a:lnTo>
                        <a:pt x="6" y="51"/>
                      </a:lnTo>
                      <a:lnTo>
                        <a:pt x="2" y="43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1" y="4"/>
                      </a:lnTo>
                      <a:lnTo>
                        <a:pt x="16" y="1"/>
                      </a:ln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37" y="1"/>
                      </a:lnTo>
                      <a:lnTo>
                        <a:pt x="41" y="3"/>
                      </a:lnTo>
                      <a:lnTo>
                        <a:pt x="45" y="6"/>
                      </a:lnTo>
                      <a:lnTo>
                        <a:pt x="46" y="9"/>
                      </a:lnTo>
                      <a:lnTo>
                        <a:pt x="49" y="16"/>
                      </a:lnTo>
                      <a:lnTo>
                        <a:pt x="49" y="22"/>
                      </a:lnTo>
                      <a:lnTo>
                        <a:pt x="50" y="27"/>
                      </a:lnTo>
                      <a:lnTo>
                        <a:pt x="49" y="34"/>
                      </a:lnTo>
                      <a:lnTo>
                        <a:pt x="48" y="39"/>
                      </a:lnTo>
                      <a:lnTo>
                        <a:pt x="46" y="45"/>
                      </a:lnTo>
                      <a:lnTo>
                        <a:pt x="46" y="50"/>
                      </a:lnTo>
                      <a:lnTo>
                        <a:pt x="44" y="58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41" y="211"/>
                      </a:lnTo>
                      <a:lnTo>
                        <a:pt x="12" y="212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9" name="Freeform 27"/>
                <p:cNvSpPr>
                  <a:spLocks/>
                </p:cNvSpPr>
                <p:nvPr/>
              </p:nvSpPr>
              <p:spPr bwMode="auto">
                <a:xfrm>
                  <a:off x="358" y="2851"/>
                  <a:ext cx="21" cy="87"/>
                </a:xfrm>
                <a:custGeom>
                  <a:avLst/>
                  <a:gdLst>
                    <a:gd name="T0" fmla="*/ 2 w 42"/>
                    <a:gd name="T1" fmla="*/ 11 h 174"/>
                    <a:gd name="T2" fmla="*/ 2 w 42"/>
                    <a:gd name="T3" fmla="*/ 3 h 174"/>
                    <a:gd name="T4" fmla="*/ 2 w 42"/>
                    <a:gd name="T5" fmla="*/ 3 h 174"/>
                    <a:gd name="T6" fmla="*/ 3 w 42"/>
                    <a:gd name="T7" fmla="*/ 3 h 174"/>
                    <a:gd name="T8" fmla="*/ 3 w 42"/>
                    <a:gd name="T9" fmla="*/ 3 h 174"/>
                    <a:gd name="T10" fmla="*/ 3 w 42"/>
                    <a:gd name="T11" fmla="*/ 1 h 174"/>
                    <a:gd name="T12" fmla="*/ 3 w 42"/>
                    <a:gd name="T13" fmla="*/ 1 h 174"/>
                    <a:gd name="T14" fmla="*/ 3 w 42"/>
                    <a:gd name="T15" fmla="*/ 1 h 174"/>
                    <a:gd name="T16" fmla="*/ 3 w 42"/>
                    <a:gd name="T17" fmla="*/ 1 h 174"/>
                    <a:gd name="T18" fmla="*/ 3 w 42"/>
                    <a:gd name="T19" fmla="*/ 1 h 174"/>
                    <a:gd name="T20" fmla="*/ 3 w 42"/>
                    <a:gd name="T21" fmla="*/ 1 h 174"/>
                    <a:gd name="T22" fmla="*/ 1 w 42"/>
                    <a:gd name="T23" fmla="*/ 1 h 174"/>
                    <a:gd name="T24" fmla="*/ 1 w 42"/>
                    <a:gd name="T25" fmla="*/ 0 h 174"/>
                    <a:gd name="T26" fmla="*/ 1 w 42"/>
                    <a:gd name="T27" fmla="*/ 1 h 174"/>
                    <a:gd name="T28" fmla="*/ 1 w 42"/>
                    <a:gd name="T29" fmla="*/ 1 h 174"/>
                    <a:gd name="T30" fmla="*/ 1 w 42"/>
                    <a:gd name="T31" fmla="*/ 1 h 174"/>
                    <a:gd name="T32" fmla="*/ 1 w 42"/>
                    <a:gd name="T33" fmla="*/ 1 h 174"/>
                    <a:gd name="T34" fmla="*/ 1 w 42"/>
                    <a:gd name="T35" fmla="*/ 1 h 174"/>
                    <a:gd name="T36" fmla="*/ 0 w 42"/>
                    <a:gd name="T37" fmla="*/ 1 h 174"/>
                    <a:gd name="T38" fmla="*/ 1 w 42"/>
                    <a:gd name="T39" fmla="*/ 3 h 174"/>
                    <a:gd name="T40" fmla="*/ 1 w 42"/>
                    <a:gd name="T41" fmla="*/ 3 h 174"/>
                    <a:gd name="T42" fmla="*/ 1 w 42"/>
                    <a:gd name="T43" fmla="*/ 3 h 174"/>
                    <a:gd name="T44" fmla="*/ 1 w 42"/>
                    <a:gd name="T45" fmla="*/ 11 h 174"/>
                    <a:gd name="T46" fmla="*/ 2 w 42"/>
                    <a:gd name="T47" fmla="*/ 11 h 174"/>
                    <a:gd name="T48" fmla="*/ 2 w 42"/>
                    <a:gd name="T49" fmla="*/ 11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2"/>
                    <a:gd name="T76" fmla="*/ 0 h 174"/>
                    <a:gd name="T77" fmla="*/ 42 w 42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2" h="174">
                      <a:moveTo>
                        <a:pt x="32" y="169"/>
                      </a:moveTo>
                      <a:lnTo>
                        <a:pt x="32" y="53"/>
                      </a:lnTo>
                      <a:lnTo>
                        <a:pt x="32" y="49"/>
                      </a:lnTo>
                      <a:lnTo>
                        <a:pt x="36" y="42"/>
                      </a:lnTo>
                      <a:lnTo>
                        <a:pt x="38" y="35"/>
                      </a:lnTo>
                      <a:lnTo>
                        <a:pt x="41" y="30"/>
                      </a:lnTo>
                      <a:lnTo>
                        <a:pt x="41" y="23"/>
                      </a:lnTo>
                      <a:lnTo>
                        <a:pt x="42" y="18"/>
                      </a:lnTo>
                      <a:lnTo>
                        <a:pt x="40" y="11"/>
                      </a:lnTo>
                      <a:lnTo>
                        <a:pt x="37" y="7"/>
                      </a:lnTo>
                      <a:lnTo>
                        <a:pt x="33" y="2"/>
                      </a:lnTo>
                      <a:lnTo>
                        <a:pt x="31" y="1"/>
                      </a:lnTo>
                      <a:lnTo>
                        <a:pt x="21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1" y="21"/>
                      </a:lnTo>
                      <a:lnTo>
                        <a:pt x="0" y="26"/>
                      </a:lnTo>
                      <a:lnTo>
                        <a:pt x="1" y="34"/>
                      </a:lnTo>
                      <a:lnTo>
                        <a:pt x="3" y="42"/>
                      </a:lnTo>
                      <a:lnTo>
                        <a:pt x="7" y="49"/>
                      </a:lnTo>
                      <a:lnTo>
                        <a:pt x="7" y="174"/>
                      </a:lnTo>
                      <a:lnTo>
                        <a:pt x="32" y="169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0" name="Freeform 28"/>
                <p:cNvSpPr>
                  <a:spLocks/>
                </p:cNvSpPr>
                <p:nvPr/>
              </p:nvSpPr>
              <p:spPr bwMode="auto">
                <a:xfrm>
                  <a:off x="289" y="3099"/>
                  <a:ext cx="59" cy="185"/>
                </a:xfrm>
                <a:custGeom>
                  <a:avLst/>
                  <a:gdLst>
                    <a:gd name="T0" fmla="*/ 7 w 120"/>
                    <a:gd name="T1" fmla="*/ 1 h 372"/>
                    <a:gd name="T2" fmla="*/ 7 w 120"/>
                    <a:gd name="T3" fmla="*/ 1 h 372"/>
                    <a:gd name="T4" fmla="*/ 7 w 120"/>
                    <a:gd name="T5" fmla="*/ 1 h 372"/>
                    <a:gd name="T6" fmla="*/ 6 w 120"/>
                    <a:gd name="T7" fmla="*/ 1 h 372"/>
                    <a:gd name="T8" fmla="*/ 6 w 120"/>
                    <a:gd name="T9" fmla="*/ 2 h 372"/>
                    <a:gd name="T10" fmla="*/ 5 w 120"/>
                    <a:gd name="T11" fmla="*/ 2 h 372"/>
                    <a:gd name="T12" fmla="*/ 4 w 120"/>
                    <a:gd name="T13" fmla="*/ 2 h 372"/>
                    <a:gd name="T14" fmla="*/ 4 w 120"/>
                    <a:gd name="T15" fmla="*/ 2 h 372"/>
                    <a:gd name="T16" fmla="*/ 3 w 120"/>
                    <a:gd name="T17" fmla="*/ 2 h 372"/>
                    <a:gd name="T18" fmla="*/ 3 w 120"/>
                    <a:gd name="T19" fmla="*/ 3 h 372"/>
                    <a:gd name="T20" fmla="*/ 2 w 120"/>
                    <a:gd name="T21" fmla="*/ 3 h 372"/>
                    <a:gd name="T22" fmla="*/ 2 w 120"/>
                    <a:gd name="T23" fmla="*/ 4 h 372"/>
                    <a:gd name="T24" fmla="*/ 1 w 120"/>
                    <a:gd name="T25" fmla="*/ 5 h 372"/>
                    <a:gd name="T26" fmla="*/ 1 w 120"/>
                    <a:gd name="T27" fmla="*/ 5 h 372"/>
                    <a:gd name="T28" fmla="*/ 1 w 120"/>
                    <a:gd name="T29" fmla="*/ 7 h 372"/>
                    <a:gd name="T30" fmla="*/ 1 w 120"/>
                    <a:gd name="T31" fmla="*/ 8 h 372"/>
                    <a:gd name="T32" fmla="*/ 2 w 120"/>
                    <a:gd name="T33" fmla="*/ 9 h 372"/>
                    <a:gd name="T34" fmla="*/ 2 w 120"/>
                    <a:gd name="T35" fmla="*/ 9 h 372"/>
                    <a:gd name="T36" fmla="*/ 2 w 120"/>
                    <a:gd name="T37" fmla="*/ 9 h 372"/>
                    <a:gd name="T38" fmla="*/ 3 w 120"/>
                    <a:gd name="T39" fmla="*/ 10 h 372"/>
                    <a:gd name="T40" fmla="*/ 3 w 120"/>
                    <a:gd name="T41" fmla="*/ 10 h 372"/>
                    <a:gd name="T42" fmla="*/ 3 w 120"/>
                    <a:gd name="T43" fmla="*/ 10 h 372"/>
                    <a:gd name="T44" fmla="*/ 4 w 120"/>
                    <a:gd name="T45" fmla="*/ 10 h 372"/>
                    <a:gd name="T46" fmla="*/ 4 w 120"/>
                    <a:gd name="T47" fmla="*/ 10 h 372"/>
                    <a:gd name="T48" fmla="*/ 4 w 120"/>
                    <a:gd name="T49" fmla="*/ 10 h 372"/>
                    <a:gd name="T50" fmla="*/ 4 w 120"/>
                    <a:gd name="T51" fmla="*/ 23 h 372"/>
                    <a:gd name="T52" fmla="*/ 2 w 120"/>
                    <a:gd name="T53" fmla="*/ 23 h 372"/>
                    <a:gd name="T54" fmla="*/ 2 w 120"/>
                    <a:gd name="T55" fmla="*/ 10 h 372"/>
                    <a:gd name="T56" fmla="*/ 2 w 120"/>
                    <a:gd name="T57" fmla="*/ 10 h 372"/>
                    <a:gd name="T58" fmla="*/ 1 w 120"/>
                    <a:gd name="T59" fmla="*/ 9 h 372"/>
                    <a:gd name="T60" fmla="*/ 1 w 120"/>
                    <a:gd name="T61" fmla="*/ 9 h 372"/>
                    <a:gd name="T62" fmla="*/ 1 w 120"/>
                    <a:gd name="T63" fmla="*/ 8 h 372"/>
                    <a:gd name="T64" fmla="*/ 0 w 120"/>
                    <a:gd name="T65" fmla="*/ 8 h 372"/>
                    <a:gd name="T66" fmla="*/ 0 w 120"/>
                    <a:gd name="T67" fmla="*/ 7 h 372"/>
                    <a:gd name="T68" fmla="*/ 0 w 120"/>
                    <a:gd name="T69" fmla="*/ 7 h 372"/>
                    <a:gd name="T70" fmla="*/ 0 w 120"/>
                    <a:gd name="T71" fmla="*/ 6 h 372"/>
                    <a:gd name="T72" fmla="*/ 0 w 120"/>
                    <a:gd name="T73" fmla="*/ 5 h 372"/>
                    <a:gd name="T74" fmla="*/ 0 w 120"/>
                    <a:gd name="T75" fmla="*/ 5 h 372"/>
                    <a:gd name="T76" fmla="*/ 0 w 120"/>
                    <a:gd name="T77" fmla="*/ 4 h 372"/>
                    <a:gd name="T78" fmla="*/ 0 w 120"/>
                    <a:gd name="T79" fmla="*/ 3 h 372"/>
                    <a:gd name="T80" fmla="*/ 0 w 120"/>
                    <a:gd name="T81" fmla="*/ 2 h 372"/>
                    <a:gd name="T82" fmla="*/ 1 w 120"/>
                    <a:gd name="T83" fmla="*/ 2 h 372"/>
                    <a:gd name="T84" fmla="*/ 2 w 120"/>
                    <a:gd name="T85" fmla="*/ 1 h 372"/>
                    <a:gd name="T86" fmla="*/ 2 w 120"/>
                    <a:gd name="T87" fmla="*/ 0 h 372"/>
                    <a:gd name="T88" fmla="*/ 3 w 120"/>
                    <a:gd name="T89" fmla="*/ 0 h 372"/>
                    <a:gd name="T90" fmla="*/ 4 w 120"/>
                    <a:gd name="T91" fmla="*/ 0 h 372"/>
                    <a:gd name="T92" fmla="*/ 4 w 120"/>
                    <a:gd name="T93" fmla="*/ 0 h 372"/>
                    <a:gd name="T94" fmla="*/ 4 w 120"/>
                    <a:gd name="T95" fmla="*/ 0 h 372"/>
                    <a:gd name="T96" fmla="*/ 5 w 120"/>
                    <a:gd name="T97" fmla="*/ 0 h 372"/>
                    <a:gd name="T98" fmla="*/ 5 w 120"/>
                    <a:gd name="T99" fmla="*/ 0 h 372"/>
                    <a:gd name="T100" fmla="*/ 6 w 120"/>
                    <a:gd name="T101" fmla="*/ 0 h 372"/>
                    <a:gd name="T102" fmla="*/ 6 w 120"/>
                    <a:gd name="T103" fmla="*/ 0 h 372"/>
                    <a:gd name="T104" fmla="*/ 6 w 120"/>
                    <a:gd name="T105" fmla="*/ 1 h 372"/>
                    <a:gd name="T106" fmla="*/ 7 w 120"/>
                    <a:gd name="T107" fmla="*/ 1 h 372"/>
                    <a:gd name="T108" fmla="*/ 7 w 120"/>
                    <a:gd name="T109" fmla="*/ 1 h 372"/>
                    <a:gd name="T110" fmla="*/ 7 w 120"/>
                    <a:gd name="T111" fmla="*/ 1 h 372"/>
                    <a:gd name="T112" fmla="*/ 7 w 120"/>
                    <a:gd name="T113" fmla="*/ 1 h 3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0"/>
                    <a:gd name="T172" fmla="*/ 0 h 372"/>
                    <a:gd name="T173" fmla="*/ 120 w 120"/>
                    <a:gd name="T174" fmla="*/ 372 h 37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0" h="372">
                      <a:moveTo>
                        <a:pt x="120" y="31"/>
                      </a:moveTo>
                      <a:lnTo>
                        <a:pt x="118" y="30"/>
                      </a:lnTo>
                      <a:lnTo>
                        <a:pt x="114" y="30"/>
                      </a:lnTo>
                      <a:lnTo>
                        <a:pt x="108" y="30"/>
                      </a:lnTo>
                      <a:lnTo>
                        <a:pt x="100" y="32"/>
                      </a:lnTo>
                      <a:lnTo>
                        <a:pt x="90" y="33"/>
                      </a:lnTo>
                      <a:lnTo>
                        <a:pt x="80" y="37"/>
                      </a:lnTo>
                      <a:lnTo>
                        <a:pt x="70" y="39"/>
                      </a:lnTo>
                      <a:lnTo>
                        <a:pt x="61" y="46"/>
                      </a:lnTo>
                      <a:lnTo>
                        <a:pt x="51" y="50"/>
                      </a:lnTo>
                      <a:lnTo>
                        <a:pt x="44" y="59"/>
                      </a:lnTo>
                      <a:lnTo>
                        <a:pt x="35" y="69"/>
                      </a:lnTo>
                      <a:lnTo>
                        <a:pt x="31" y="82"/>
                      </a:lnTo>
                      <a:lnTo>
                        <a:pt x="27" y="95"/>
                      </a:lnTo>
                      <a:lnTo>
                        <a:pt x="27" y="112"/>
                      </a:lnTo>
                      <a:lnTo>
                        <a:pt x="30" y="131"/>
                      </a:lnTo>
                      <a:lnTo>
                        <a:pt x="38" y="154"/>
                      </a:lnTo>
                      <a:lnTo>
                        <a:pt x="39" y="156"/>
                      </a:lnTo>
                      <a:lnTo>
                        <a:pt x="44" y="158"/>
                      </a:lnTo>
                      <a:lnTo>
                        <a:pt x="48" y="161"/>
                      </a:lnTo>
                      <a:lnTo>
                        <a:pt x="55" y="164"/>
                      </a:lnTo>
                      <a:lnTo>
                        <a:pt x="59" y="165"/>
                      </a:lnTo>
                      <a:lnTo>
                        <a:pt x="65" y="165"/>
                      </a:lnTo>
                      <a:lnTo>
                        <a:pt x="68" y="166"/>
                      </a:lnTo>
                      <a:lnTo>
                        <a:pt x="69" y="167"/>
                      </a:lnTo>
                      <a:lnTo>
                        <a:pt x="69" y="372"/>
                      </a:lnTo>
                      <a:lnTo>
                        <a:pt x="40" y="372"/>
                      </a:lnTo>
                      <a:lnTo>
                        <a:pt x="38" y="166"/>
                      </a:lnTo>
                      <a:lnTo>
                        <a:pt x="34" y="164"/>
                      </a:lnTo>
                      <a:lnTo>
                        <a:pt x="27" y="155"/>
                      </a:lnTo>
                      <a:lnTo>
                        <a:pt x="23" y="148"/>
                      </a:lnTo>
                      <a:lnTo>
                        <a:pt x="17" y="142"/>
                      </a:lnTo>
                      <a:lnTo>
                        <a:pt x="12" y="135"/>
                      </a:lnTo>
                      <a:lnTo>
                        <a:pt x="9" y="127"/>
                      </a:lnTo>
                      <a:lnTo>
                        <a:pt x="4" y="117"/>
                      </a:lnTo>
                      <a:lnTo>
                        <a:pt x="2" y="106"/>
                      </a:lnTo>
                      <a:lnTo>
                        <a:pt x="0" y="95"/>
                      </a:lnTo>
                      <a:lnTo>
                        <a:pt x="0" y="84"/>
                      </a:lnTo>
                      <a:lnTo>
                        <a:pt x="3" y="72"/>
                      </a:lnTo>
                      <a:lnTo>
                        <a:pt x="8" y="60"/>
                      </a:lnTo>
                      <a:lnTo>
                        <a:pt x="15" y="47"/>
                      </a:lnTo>
                      <a:lnTo>
                        <a:pt x="25" y="33"/>
                      </a:lnTo>
                      <a:lnTo>
                        <a:pt x="35" y="21"/>
                      </a:lnTo>
                      <a:lnTo>
                        <a:pt x="46" y="12"/>
                      </a:lnTo>
                      <a:lnTo>
                        <a:pt x="56" y="5"/>
                      </a:lnTo>
                      <a:lnTo>
                        <a:pt x="66" y="2"/>
                      </a:lnTo>
                      <a:lnTo>
                        <a:pt x="72" y="0"/>
                      </a:lnTo>
                      <a:lnTo>
                        <a:pt x="80" y="0"/>
                      </a:lnTo>
                      <a:lnTo>
                        <a:pt x="88" y="2"/>
                      </a:lnTo>
                      <a:lnTo>
                        <a:pt x="94" y="5"/>
                      </a:lnTo>
                      <a:lnTo>
                        <a:pt x="100" y="8"/>
                      </a:lnTo>
                      <a:lnTo>
                        <a:pt x="104" y="12"/>
                      </a:lnTo>
                      <a:lnTo>
                        <a:pt x="109" y="16"/>
                      </a:lnTo>
                      <a:lnTo>
                        <a:pt x="113" y="21"/>
                      </a:lnTo>
                      <a:lnTo>
                        <a:pt x="118" y="27"/>
                      </a:lnTo>
                      <a:lnTo>
                        <a:pt x="120" y="31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1" name="Freeform 29"/>
                <p:cNvSpPr>
                  <a:spLocks/>
                </p:cNvSpPr>
                <p:nvPr/>
              </p:nvSpPr>
              <p:spPr bwMode="auto">
                <a:xfrm>
                  <a:off x="1331" y="3338"/>
                  <a:ext cx="99" cy="36"/>
                </a:xfrm>
                <a:custGeom>
                  <a:avLst/>
                  <a:gdLst>
                    <a:gd name="T0" fmla="*/ 1 w 197"/>
                    <a:gd name="T1" fmla="*/ 2 h 72"/>
                    <a:gd name="T2" fmla="*/ 0 w 197"/>
                    <a:gd name="T3" fmla="*/ 1 h 72"/>
                    <a:gd name="T4" fmla="*/ 1 w 197"/>
                    <a:gd name="T5" fmla="*/ 1 h 72"/>
                    <a:gd name="T6" fmla="*/ 1 w 197"/>
                    <a:gd name="T7" fmla="*/ 2 h 72"/>
                    <a:gd name="T8" fmla="*/ 3 w 197"/>
                    <a:gd name="T9" fmla="*/ 2 h 72"/>
                    <a:gd name="T10" fmla="*/ 3 w 197"/>
                    <a:gd name="T11" fmla="*/ 1 h 72"/>
                    <a:gd name="T12" fmla="*/ 3 w 197"/>
                    <a:gd name="T13" fmla="*/ 1 h 72"/>
                    <a:gd name="T14" fmla="*/ 3 w 197"/>
                    <a:gd name="T15" fmla="*/ 1 h 72"/>
                    <a:gd name="T16" fmla="*/ 4 w 197"/>
                    <a:gd name="T17" fmla="*/ 1 h 72"/>
                    <a:gd name="T18" fmla="*/ 4 w 197"/>
                    <a:gd name="T19" fmla="*/ 0 h 72"/>
                    <a:gd name="T20" fmla="*/ 5 w 197"/>
                    <a:gd name="T21" fmla="*/ 1 h 72"/>
                    <a:gd name="T22" fmla="*/ 5 w 197"/>
                    <a:gd name="T23" fmla="*/ 2 h 72"/>
                    <a:gd name="T24" fmla="*/ 6 w 197"/>
                    <a:gd name="T25" fmla="*/ 2 h 72"/>
                    <a:gd name="T26" fmla="*/ 6 w 197"/>
                    <a:gd name="T27" fmla="*/ 1 h 72"/>
                    <a:gd name="T28" fmla="*/ 7 w 197"/>
                    <a:gd name="T29" fmla="*/ 1 h 72"/>
                    <a:gd name="T30" fmla="*/ 7 w 197"/>
                    <a:gd name="T31" fmla="*/ 2 h 72"/>
                    <a:gd name="T32" fmla="*/ 8 w 197"/>
                    <a:gd name="T33" fmla="*/ 3 h 72"/>
                    <a:gd name="T34" fmla="*/ 9 w 197"/>
                    <a:gd name="T35" fmla="*/ 1 h 72"/>
                    <a:gd name="T36" fmla="*/ 10 w 197"/>
                    <a:gd name="T37" fmla="*/ 1 h 72"/>
                    <a:gd name="T38" fmla="*/ 9 w 197"/>
                    <a:gd name="T39" fmla="*/ 3 h 72"/>
                    <a:gd name="T40" fmla="*/ 10 w 197"/>
                    <a:gd name="T41" fmla="*/ 3 h 72"/>
                    <a:gd name="T42" fmla="*/ 10 w 197"/>
                    <a:gd name="T43" fmla="*/ 1 h 72"/>
                    <a:gd name="T44" fmla="*/ 11 w 197"/>
                    <a:gd name="T45" fmla="*/ 2 h 72"/>
                    <a:gd name="T46" fmla="*/ 10 w 197"/>
                    <a:gd name="T47" fmla="*/ 3 h 72"/>
                    <a:gd name="T48" fmla="*/ 11 w 197"/>
                    <a:gd name="T49" fmla="*/ 4 h 72"/>
                    <a:gd name="T50" fmla="*/ 12 w 197"/>
                    <a:gd name="T51" fmla="*/ 2 h 72"/>
                    <a:gd name="T52" fmla="*/ 13 w 197"/>
                    <a:gd name="T53" fmla="*/ 3 h 72"/>
                    <a:gd name="T54" fmla="*/ 12 w 197"/>
                    <a:gd name="T55" fmla="*/ 5 h 72"/>
                    <a:gd name="T56" fmla="*/ 8 w 197"/>
                    <a:gd name="T57" fmla="*/ 3 h 72"/>
                    <a:gd name="T58" fmla="*/ 4 w 197"/>
                    <a:gd name="T59" fmla="*/ 2 h 72"/>
                    <a:gd name="T60" fmla="*/ 1 w 197"/>
                    <a:gd name="T61" fmla="*/ 2 h 72"/>
                    <a:gd name="T62" fmla="*/ 1 w 197"/>
                    <a:gd name="T63" fmla="*/ 2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7"/>
                    <a:gd name="T97" fmla="*/ 0 h 72"/>
                    <a:gd name="T98" fmla="*/ 197 w 197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7" h="72">
                      <a:moveTo>
                        <a:pt x="5" y="43"/>
                      </a:moveTo>
                      <a:lnTo>
                        <a:pt x="0" y="18"/>
                      </a:lnTo>
                      <a:lnTo>
                        <a:pt x="10" y="18"/>
                      </a:lnTo>
                      <a:lnTo>
                        <a:pt x="11" y="38"/>
                      </a:lnTo>
                      <a:lnTo>
                        <a:pt x="36" y="35"/>
                      </a:lnTo>
                      <a:lnTo>
                        <a:pt x="34" y="8"/>
                      </a:lnTo>
                      <a:lnTo>
                        <a:pt x="44" y="5"/>
                      </a:lnTo>
                      <a:lnTo>
                        <a:pt x="45" y="31"/>
                      </a:lnTo>
                      <a:lnTo>
                        <a:pt x="62" y="30"/>
                      </a:lnTo>
                      <a:lnTo>
                        <a:pt x="62" y="0"/>
                      </a:lnTo>
                      <a:lnTo>
                        <a:pt x="74" y="4"/>
                      </a:lnTo>
                      <a:lnTo>
                        <a:pt x="72" y="33"/>
                      </a:lnTo>
                      <a:lnTo>
                        <a:pt x="93" y="38"/>
                      </a:lnTo>
                      <a:lnTo>
                        <a:pt x="96" y="10"/>
                      </a:lnTo>
                      <a:lnTo>
                        <a:pt x="110" y="14"/>
                      </a:lnTo>
                      <a:lnTo>
                        <a:pt x="103" y="39"/>
                      </a:lnTo>
                      <a:lnTo>
                        <a:pt x="125" y="48"/>
                      </a:lnTo>
                      <a:lnTo>
                        <a:pt x="131" y="21"/>
                      </a:lnTo>
                      <a:lnTo>
                        <a:pt x="145" y="25"/>
                      </a:lnTo>
                      <a:lnTo>
                        <a:pt x="133" y="49"/>
                      </a:lnTo>
                      <a:lnTo>
                        <a:pt x="149" y="54"/>
                      </a:lnTo>
                      <a:lnTo>
                        <a:pt x="156" y="31"/>
                      </a:lnTo>
                      <a:lnTo>
                        <a:pt x="168" y="35"/>
                      </a:lnTo>
                      <a:lnTo>
                        <a:pt x="154" y="57"/>
                      </a:lnTo>
                      <a:lnTo>
                        <a:pt x="175" y="64"/>
                      </a:lnTo>
                      <a:lnTo>
                        <a:pt x="182" y="41"/>
                      </a:lnTo>
                      <a:lnTo>
                        <a:pt x="197" y="51"/>
                      </a:lnTo>
                      <a:lnTo>
                        <a:pt x="180" y="72"/>
                      </a:lnTo>
                      <a:lnTo>
                        <a:pt x="120" y="54"/>
                      </a:lnTo>
                      <a:lnTo>
                        <a:pt x="59" y="4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4D36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2" name="Freeform 30"/>
                <p:cNvSpPr>
                  <a:spLocks/>
                </p:cNvSpPr>
                <p:nvPr/>
              </p:nvSpPr>
              <p:spPr bwMode="auto">
                <a:xfrm>
                  <a:off x="1311" y="3381"/>
                  <a:ext cx="88" cy="58"/>
                </a:xfrm>
                <a:custGeom>
                  <a:avLst/>
                  <a:gdLst>
                    <a:gd name="T0" fmla="*/ 11 w 175"/>
                    <a:gd name="T1" fmla="*/ 6 h 115"/>
                    <a:gd name="T2" fmla="*/ 11 w 175"/>
                    <a:gd name="T3" fmla="*/ 8 h 115"/>
                    <a:gd name="T4" fmla="*/ 11 w 175"/>
                    <a:gd name="T5" fmla="*/ 7 h 115"/>
                    <a:gd name="T6" fmla="*/ 11 w 175"/>
                    <a:gd name="T7" fmla="*/ 6 h 115"/>
                    <a:gd name="T8" fmla="*/ 10 w 175"/>
                    <a:gd name="T9" fmla="*/ 6 h 115"/>
                    <a:gd name="T10" fmla="*/ 9 w 175"/>
                    <a:gd name="T11" fmla="*/ 8 h 115"/>
                    <a:gd name="T12" fmla="*/ 8 w 175"/>
                    <a:gd name="T13" fmla="*/ 7 h 115"/>
                    <a:gd name="T14" fmla="*/ 9 w 175"/>
                    <a:gd name="T15" fmla="*/ 6 h 115"/>
                    <a:gd name="T16" fmla="*/ 8 w 175"/>
                    <a:gd name="T17" fmla="*/ 6 h 115"/>
                    <a:gd name="T18" fmla="*/ 7 w 175"/>
                    <a:gd name="T19" fmla="*/ 7 h 115"/>
                    <a:gd name="T20" fmla="*/ 7 w 175"/>
                    <a:gd name="T21" fmla="*/ 7 h 115"/>
                    <a:gd name="T22" fmla="*/ 7 w 175"/>
                    <a:gd name="T23" fmla="*/ 5 h 115"/>
                    <a:gd name="T24" fmla="*/ 6 w 175"/>
                    <a:gd name="T25" fmla="*/ 4 h 115"/>
                    <a:gd name="T26" fmla="*/ 5 w 175"/>
                    <a:gd name="T27" fmla="*/ 6 h 115"/>
                    <a:gd name="T28" fmla="*/ 5 w 175"/>
                    <a:gd name="T29" fmla="*/ 5 h 115"/>
                    <a:gd name="T30" fmla="*/ 6 w 175"/>
                    <a:gd name="T31" fmla="*/ 4 h 115"/>
                    <a:gd name="T32" fmla="*/ 5 w 175"/>
                    <a:gd name="T33" fmla="*/ 3 h 115"/>
                    <a:gd name="T34" fmla="*/ 4 w 175"/>
                    <a:gd name="T35" fmla="*/ 4 h 115"/>
                    <a:gd name="T36" fmla="*/ 3 w 175"/>
                    <a:gd name="T37" fmla="*/ 4 h 115"/>
                    <a:gd name="T38" fmla="*/ 4 w 175"/>
                    <a:gd name="T39" fmla="*/ 3 h 115"/>
                    <a:gd name="T40" fmla="*/ 3 w 175"/>
                    <a:gd name="T41" fmla="*/ 2 h 115"/>
                    <a:gd name="T42" fmla="*/ 2 w 175"/>
                    <a:gd name="T43" fmla="*/ 3 h 115"/>
                    <a:gd name="T44" fmla="*/ 2 w 175"/>
                    <a:gd name="T45" fmla="*/ 3 h 115"/>
                    <a:gd name="T46" fmla="*/ 3 w 175"/>
                    <a:gd name="T47" fmla="*/ 2 h 115"/>
                    <a:gd name="T48" fmla="*/ 2 w 175"/>
                    <a:gd name="T49" fmla="*/ 1 h 115"/>
                    <a:gd name="T50" fmla="*/ 1 w 175"/>
                    <a:gd name="T51" fmla="*/ 2 h 115"/>
                    <a:gd name="T52" fmla="*/ 0 w 175"/>
                    <a:gd name="T53" fmla="*/ 1 h 115"/>
                    <a:gd name="T54" fmla="*/ 2 w 175"/>
                    <a:gd name="T55" fmla="*/ 0 h 115"/>
                    <a:gd name="T56" fmla="*/ 5 w 175"/>
                    <a:gd name="T57" fmla="*/ 3 h 115"/>
                    <a:gd name="T58" fmla="*/ 8 w 175"/>
                    <a:gd name="T59" fmla="*/ 5 h 115"/>
                    <a:gd name="T60" fmla="*/ 11 w 175"/>
                    <a:gd name="T61" fmla="*/ 6 h 115"/>
                    <a:gd name="T62" fmla="*/ 11 w 175"/>
                    <a:gd name="T63" fmla="*/ 6 h 11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5"/>
                    <a:gd name="T97" fmla="*/ 0 h 115"/>
                    <a:gd name="T98" fmla="*/ 175 w 175"/>
                    <a:gd name="T99" fmla="*/ 115 h 11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5" h="115">
                      <a:moveTo>
                        <a:pt x="175" y="92"/>
                      </a:moveTo>
                      <a:lnTo>
                        <a:pt x="171" y="115"/>
                      </a:lnTo>
                      <a:lnTo>
                        <a:pt x="161" y="111"/>
                      </a:lnTo>
                      <a:lnTo>
                        <a:pt x="166" y="93"/>
                      </a:lnTo>
                      <a:lnTo>
                        <a:pt x="145" y="85"/>
                      </a:lnTo>
                      <a:lnTo>
                        <a:pt x="137" y="113"/>
                      </a:lnTo>
                      <a:lnTo>
                        <a:pt x="127" y="110"/>
                      </a:lnTo>
                      <a:lnTo>
                        <a:pt x="136" y="86"/>
                      </a:lnTo>
                      <a:lnTo>
                        <a:pt x="118" y="83"/>
                      </a:lnTo>
                      <a:lnTo>
                        <a:pt x="109" y="109"/>
                      </a:lnTo>
                      <a:lnTo>
                        <a:pt x="97" y="100"/>
                      </a:lnTo>
                      <a:lnTo>
                        <a:pt x="110" y="75"/>
                      </a:lnTo>
                      <a:lnTo>
                        <a:pt x="91" y="63"/>
                      </a:lnTo>
                      <a:lnTo>
                        <a:pt x="80" y="86"/>
                      </a:lnTo>
                      <a:lnTo>
                        <a:pt x="67" y="78"/>
                      </a:lnTo>
                      <a:lnTo>
                        <a:pt x="84" y="59"/>
                      </a:lnTo>
                      <a:lnTo>
                        <a:pt x="66" y="43"/>
                      </a:lnTo>
                      <a:lnTo>
                        <a:pt x="50" y="64"/>
                      </a:lnTo>
                      <a:lnTo>
                        <a:pt x="38" y="57"/>
                      </a:lnTo>
                      <a:lnTo>
                        <a:pt x="58" y="39"/>
                      </a:lnTo>
                      <a:lnTo>
                        <a:pt x="46" y="27"/>
                      </a:lnTo>
                      <a:lnTo>
                        <a:pt x="30" y="47"/>
                      </a:lnTo>
                      <a:lnTo>
                        <a:pt x="21" y="37"/>
                      </a:lnTo>
                      <a:lnTo>
                        <a:pt x="40" y="21"/>
                      </a:lnTo>
                      <a:lnTo>
                        <a:pt x="25" y="8"/>
                      </a:lnTo>
                      <a:lnTo>
                        <a:pt x="11" y="29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74" y="37"/>
                      </a:lnTo>
                      <a:lnTo>
                        <a:pt x="127" y="72"/>
                      </a:lnTo>
                      <a:lnTo>
                        <a:pt x="175" y="92"/>
                      </a:lnTo>
                      <a:close/>
                    </a:path>
                  </a:pathLst>
                </a:custGeom>
                <a:solidFill>
                  <a:srgbClr val="4D36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3" name="Freeform 31"/>
                <p:cNvSpPr>
                  <a:spLocks/>
                </p:cNvSpPr>
                <p:nvPr/>
              </p:nvSpPr>
              <p:spPr bwMode="auto">
                <a:xfrm>
                  <a:off x="953" y="3802"/>
                  <a:ext cx="604" cy="164"/>
                </a:xfrm>
                <a:custGeom>
                  <a:avLst/>
                  <a:gdLst>
                    <a:gd name="T0" fmla="*/ 24 w 1209"/>
                    <a:gd name="T1" fmla="*/ 7 h 328"/>
                    <a:gd name="T2" fmla="*/ 22 w 1209"/>
                    <a:gd name="T3" fmla="*/ 10 h 328"/>
                    <a:gd name="T4" fmla="*/ 19 w 1209"/>
                    <a:gd name="T5" fmla="*/ 12 h 328"/>
                    <a:gd name="T6" fmla="*/ 16 w 1209"/>
                    <a:gd name="T7" fmla="*/ 15 h 328"/>
                    <a:gd name="T8" fmla="*/ 13 w 1209"/>
                    <a:gd name="T9" fmla="*/ 19 h 328"/>
                    <a:gd name="T10" fmla="*/ 13 w 1209"/>
                    <a:gd name="T11" fmla="*/ 19 h 328"/>
                    <a:gd name="T12" fmla="*/ 16 w 1209"/>
                    <a:gd name="T13" fmla="*/ 20 h 328"/>
                    <a:gd name="T14" fmla="*/ 19 w 1209"/>
                    <a:gd name="T15" fmla="*/ 20 h 328"/>
                    <a:gd name="T16" fmla="*/ 23 w 1209"/>
                    <a:gd name="T17" fmla="*/ 21 h 328"/>
                    <a:gd name="T18" fmla="*/ 28 w 1209"/>
                    <a:gd name="T19" fmla="*/ 21 h 328"/>
                    <a:gd name="T20" fmla="*/ 33 w 1209"/>
                    <a:gd name="T21" fmla="*/ 21 h 328"/>
                    <a:gd name="T22" fmla="*/ 39 w 1209"/>
                    <a:gd name="T23" fmla="*/ 21 h 328"/>
                    <a:gd name="T24" fmla="*/ 44 w 1209"/>
                    <a:gd name="T25" fmla="*/ 21 h 328"/>
                    <a:gd name="T26" fmla="*/ 49 w 1209"/>
                    <a:gd name="T27" fmla="*/ 20 h 328"/>
                    <a:gd name="T28" fmla="*/ 55 w 1209"/>
                    <a:gd name="T29" fmla="*/ 19 h 328"/>
                    <a:gd name="T30" fmla="*/ 60 w 1209"/>
                    <a:gd name="T31" fmla="*/ 17 h 328"/>
                    <a:gd name="T32" fmla="*/ 65 w 1209"/>
                    <a:gd name="T33" fmla="*/ 13 h 328"/>
                    <a:gd name="T34" fmla="*/ 69 w 1209"/>
                    <a:gd name="T35" fmla="*/ 11 h 328"/>
                    <a:gd name="T36" fmla="*/ 72 w 1209"/>
                    <a:gd name="T37" fmla="*/ 10 h 328"/>
                    <a:gd name="T38" fmla="*/ 74 w 1209"/>
                    <a:gd name="T39" fmla="*/ 8 h 328"/>
                    <a:gd name="T40" fmla="*/ 75 w 1209"/>
                    <a:gd name="T41" fmla="*/ 7 h 328"/>
                    <a:gd name="T42" fmla="*/ 74 w 1209"/>
                    <a:gd name="T43" fmla="*/ 7 h 328"/>
                    <a:gd name="T44" fmla="*/ 70 w 1209"/>
                    <a:gd name="T45" fmla="*/ 7 h 328"/>
                    <a:gd name="T46" fmla="*/ 65 w 1209"/>
                    <a:gd name="T47" fmla="*/ 7 h 328"/>
                    <a:gd name="T48" fmla="*/ 59 w 1209"/>
                    <a:gd name="T49" fmla="*/ 7 h 328"/>
                    <a:gd name="T50" fmla="*/ 53 w 1209"/>
                    <a:gd name="T51" fmla="*/ 7 h 328"/>
                    <a:gd name="T52" fmla="*/ 48 w 1209"/>
                    <a:gd name="T53" fmla="*/ 7 h 328"/>
                    <a:gd name="T54" fmla="*/ 43 w 1209"/>
                    <a:gd name="T55" fmla="*/ 7 h 328"/>
                    <a:gd name="T56" fmla="*/ 41 w 1209"/>
                    <a:gd name="T57" fmla="*/ 7 h 328"/>
                    <a:gd name="T58" fmla="*/ 39 w 1209"/>
                    <a:gd name="T59" fmla="*/ 6 h 328"/>
                    <a:gd name="T60" fmla="*/ 35 w 1209"/>
                    <a:gd name="T61" fmla="*/ 5 h 328"/>
                    <a:gd name="T62" fmla="*/ 29 w 1209"/>
                    <a:gd name="T63" fmla="*/ 5 h 328"/>
                    <a:gd name="T64" fmla="*/ 23 w 1209"/>
                    <a:gd name="T65" fmla="*/ 3 h 328"/>
                    <a:gd name="T66" fmla="*/ 18 w 1209"/>
                    <a:gd name="T67" fmla="*/ 2 h 328"/>
                    <a:gd name="T68" fmla="*/ 13 w 1209"/>
                    <a:gd name="T69" fmla="*/ 1 h 328"/>
                    <a:gd name="T70" fmla="*/ 9 w 1209"/>
                    <a:gd name="T71" fmla="*/ 1 h 328"/>
                    <a:gd name="T72" fmla="*/ 8 w 1209"/>
                    <a:gd name="T73" fmla="*/ 0 h 32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09"/>
                    <a:gd name="T112" fmla="*/ 0 h 328"/>
                    <a:gd name="T113" fmla="*/ 1209 w 1209"/>
                    <a:gd name="T114" fmla="*/ 328 h 32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09" h="328">
                      <a:moveTo>
                        <a:pt x="134" y="0"/>
                      </a:moveTo>
                      <a:lnTo>
                        <a:pt x="384" y="120"/>
                      </a:lnTo>
                      <a:lnTo>
                        <a:pt x="82" y="81"/>
                      </a:lnTo>
                      <a:lnTo>
                        <a:pt x="353" y="163"/>
                      </a:lnTo>
                      <a:lnTo>
                        <a:pt x="6" y="120"/>
                      </a:lnTo>
                      <a:lnTo>
                        <a:pt x="315" y="202"/>
                      </a:lnTo>
                      <a:lnTo>
                        <a:pt x="33" y="172"/>
                      </a:lnTo>
                      <a:lnTo>
                        <a:pt x="269" y="241"/>
                      </a:lnTo>
                      <a:lnTo>
                        <a:pt x="0" y="210"/>
                      </a:lnTo>
                      <a:lnTo>
                        <a:pt x="210" y="297"/>
                      </a:lnTo>
                      <a:lnTo>
                        <a:pt x="213" y="297"/>
                      </a:lnTo>
                      <a:lnTo>
                        <a:pt x="221" y="299"/>
                      </a:lnTo>
                      <a:lnTo>
                        <a:pt x="236" y="300"/>
                      </a:lnTo>
                      <a:lnTo>
                        <a:pt x="256" y="305"/>
                      </a:lnTo>
                      <a:lnTo>
                        <a:pt x="279" y="308"/>
                      </a:lnTo>
                      <a:lnTo>
                        <a:pt x="308" y="312"/>
                      </a:lnTo>
                      <a:lnTo>
                        <a:pt x="339" y="318"/>
                      </a:lnTo>
                      <a:lnTo>
                        <a:pt x="375" y="322"/>
                      </a:lnTo>
                      <a:lnTo>
                        <a:pt x="412" y="327"/>
                      </a:lnTo>
                      <a:lnTo>
                        <a:pt x="452" y="328"/>
                      </a:lnTo>
                      <a:lnTo>
                        <a:pt x="493" y="328"/>
                      </a:lnTo>
                      <a:lnTo>
                        <a:pt x="536" y="328"/>
                      </a:lnTo>
                      <a:lnTo>
                        <a:pt x="580" y="328"/>
                      </a:lnTo>
                      <a:lnTo>
                        <a:pt x="625" y="328"/>
                      </a:lnTo>
                      <a:lnTo>
                        <a:pt x="669" y="328"/>
                      </a:lnTo>
                      <a:lnTo>
                        <a:pt x="713" y="328"/>
                      </a:lnTo>
                      <a:lnTo>
                        <a:pt x="755" y="328"/>
                      </a:lnTo>
                      <a:lnTo>
                        <a:pt x="798" y="320"/>
                      </a:lnTo>
                      <a:lnTo>
                        <a:pt x="842" y="307"/>
                      </a:lnTo>
                      <a:lnTo>
                        <a:pt x="887" y="293"/>
                      </a:lnTo>
                      <a:lnTo>
                        <a:pt x="928" y="275"/>
                      </a:lnTo>
                      <a:lnTo>
                        <a:pt x="969" y="257"/>
                      </a:lnTo>
                      <a:lnTo>
                        <a:pt x="1008" y="238"/>
                      </a:lnTo>
                      <a:lnTo>
                        <a:pt x="1046" y="220"/>
                      </a:lnTo>
                      <a:lnTo>
                        <a:pt x="1079" y="200"/>
                      </a:lnTo>
                      <a:lnTo>
                        <a:pt x="1111" y="182"/>
                      </a:lnTo>
                      <a:lnTo>
                        <a:pt x="1139" y="164"/>
                      </a:lnTo>
                      <a:lnTo>
                        <a:pt x="1162" y="150"/>
                      </a:lnTo>
                      <a:lnTo>
                        <a:pt x="1182" y="137"/>
                      </a:lnTo>
                      <a:lnTo>
                        <a:pt x="1195" y="128"/>
                      </a:lnTo>
                      <a:lnTo>
                        <a:pt x="1205" y="122"/>
                      </a:lnTo>
                      <a:lnTo>
                        <a:pt x="1209" y="120"/>
                      </a:lnTo>
                      <a:lnTo>
                        <a:pt x="1203" y="119"/>
                      </a:lnTo>
                      <a:lnTo>
                        <a:pt x="1186" y="119"/>
                      </a:lnTo>
                      <a:lnTo>
                        <a:pt x="1161" y="119"/>
                      </a:lnTo>
                      <a:lnTo>
                        <a:pt x="1130" y="119"/>
                      </a:lnTo>
                      <a:lnTo>
                        <a:pt x="1091" y="119"/>
                      </a:lnTo>
                      <a:lnTo>
                        <a:pt x="1048" y="119"/>
                      </a:lnTo>
                      <a:lnTo>
                        <a:pt x="1002" y="119"/>
                      </a:lnTo>
                      <a:lnTo>
                        <a:pt x="955" y="119"/>
                      </a:lnTo>
                      <a:lnTo>
                        <a:pt x="905" y="118"/>
                      </a:lnTo>
                      <a:lnTo>
                        <a:pt x="857" y="117"/>
                      </a:lnTo>
                      <a:lnTo>
                        <a:pt x="811" y="116"/>
                      </a:lnTo>
                      <a:lnTo>
                        <a:pt x="770" y="116"/>
                      </a:lnTo>
                      <a:lnTo>
                        <a:pt x="731" y="115"/>
                      </a:lnTo>
                      <a:lnTo>
                        <a:pt x="701" y="113"/>
                      </a:lnTo>
                      <a:lnTo>
                        <a:pt x="678" y="113"/>
                      </a:lnTo>
                      <a:lnTo>
                        <a:pt x="665" y="112"/>
                      </a:lnTo>
                      <a:lnTo>
                        <a:pt x="650" y="108"/>
                      </a:lnTo>
                      <a:lnTo>
                        <a:pt x="627" y="103"/>
                      </a:lnTo>
                      <a:lnTo>
                        <a:pt x="597" y="97"/>
                      </a:lnTo>
                      <a:lnTo>
                        <a:pt x="561" y="90"/>
                      </a:lnTo>
                      <a:lnTo>
                        <a:pt x="519" y="79"/>
                      </a:lnTo>
                      <a:lnTo>
                        <a:pt x="475" y="70"/>
                      </a:lnTo>
                      <a:lnTo>
                        <a:pt x="427" y="60"/>
                      </a:lnTo>
                      <a:lnTo>
                        <a:pt x="381" y="51"/>
                      </a:lnTo>
                      <a:lnTo>
                        <a:pt x="332" y="42"/>
                      </a:lnTo>
                      <a:lnTo>
                        <a:pt x="288" y="32"/>
                      </a:lnTo>
                      <a:lnTo>
                        <a:pt x="246" y="22"/>
                      </a:lnTo>
                      <a:lnTo>
                        <a:pt x="209" y="15"/>
                      </a:lnTo>
                      <a:lnTo>
                        <a:pt x="177" y="8"/>
                      </a:lnTo>
                      <a:lnTo>
                        <a:pt x="154" y="4"/>
                      </a:lnTo>
                      <a:lnTo>
                        <a:pt x="138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7D7D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7179" name="Picture 32" descr="hm00385_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449" y="3007"/>
                <a:ext cx="397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0" name="Picture 33" descr="hm00385_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545" y="2863"/>
                <a:ext cx="397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7" name="Text Box 34"/>
            <p:cNvSpPr txBox="1">
              <a:spLocks noChangeArrowheads="1"/>
            </p:cNvSpPr>
            <p:nvPr/>
          </p:nvSpPr>
          <p:spPr bwMode="auto">
            <a:xfrm>
              <a:off x="3697" y="2342"/>
              <a:ext cx="11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3000"/>
            </a:p>
          </p:txBody>
        </p:sp>
      </p:grpSp>
      <p:sp>
        <p:nvSpPr>
          <p:cNvPr id="7174" name="Rectangle 3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Network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0020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86200"/>
            <a:ext cx="2971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381000"/>
            <a:ext cx="93726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Value of Solution:</a:t>
            </a:r>
            <a:r>
              <a:rPr lang="en-US" altLang="en-US"/>
              <a:t> 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Flow from </a:t>
            </a:r>
            <a:r>
              <a:rPr lang="en-US" altLang="en-US">
                <a:solidFill>
                  <a:schemeClr val="accent2"/>
                </a:solidFill>
              </a:rPr>
              <a:t>s</a:t>
            </a:r>
            <a:r>
              <a:rPr lang="en-US" altLang="en-US"/>
              <a:t> into the network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altLang="en-US"/>
              <a:t>        minus flow from the network back into </a:t>
            </a:r>
            <a:r>
              <a:rPr lang="en-US" altLang="en-US">
                <a:solidFill>
                  <a:schemeClr val="accent2"/>
                </a:solidFill>
              </a:rPr>
              <a:t>s</a:t>
            </a:r>
            <a:r>
              <a:rPr lang="en-US" altLang="en-US"/>
              <a:t>.</a:t>
            </a:r>
          </a:p>
          <a:p>
            <a:pPr lvl="1" algn="l" eaLnBrk="1" hangingPunct="1">
              <a:spcBef>
                <a:spcPct val="0"/>
              </a:spcBef>
            </a:pPr>
            <a:r>
              <a:rPr lang="en-US" altLang="en-US">
                <a:solidFill>
                  <a:schemeClr val="accent2"/>
                </a:solidFill>
              </a:rPr>
              <a:t>         rate(F) = </a:t>
            </a:r>
            <a:r>
              <a:rPr lang="en-US" altLang="en-US" sz="300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</a:t>
            </a:r>
            <a:r>
              <a:rPr lang="en-US" altLang="en-US" sz="3000" baseline="-25000">
                <a:solidFill>
                  <a:schemeClr val="accent2"/>
                </a:solidFill>
              </a:rPr>
              <a:t>u</a:t>
            </a:r>
            <a:r>
              <a:rPr lang="en-US" altLang="en-US" sz="3000">
                <a:solidFill>
                  <a:schemeClr val="accent2"/>
                </a:solidFill>
              </a:rPr>
              <a:t> F</a:t>
            </a:r>
            <a:r>
              <a:rPr lang="en-US" altLang="en-US" sz="3000" baseline="-25000">
                <a:solidFill>
                  <a:schemeClr val="accent2"/>
                </a:solidFill>
              </a:rPr>
              <a:t>&lt;s,u&gt;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140200" y="4267200"/>
            <a:ext cx="0" cy="457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533400" y="4278313"/>
            <a:ext cx="2590800" cy="1970087"/>
            <a:chOff x="288" y="2448"/>
            <a:chExt cx="1632" cy="1241"/>
          </a:xfrm>
        </p:grpSpPr>
        <p:grpSp>
          <p:nvGrpSpPr>
            <p:cNvPr id="8225" name="Group 6"/>
            <p:cNvGrpSpPr>
              <a:grpSpLocks/>
            </p:cNvGrpSpPr>
            <p:nvPr/>
          </p:nvGrpSpPr>
          <p:grpSpPr bwMode="auto">
            <a:xfrm flipH="1">
              <a:off x="432" y="2448"/>
              <a:ext cx="1488" cy="1241"/>
              <a:chOff x="192" y="2736"/>
              <a:chExt cx="1488" cy="1241"/>
            </a:xfrm>
          </p:grpSpPr>
          <p:sp>
            <p:nvSpPr>
              <p:cNvPr id="8228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192" y="2736"/>
                <a:ext cx="1488" cy="1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8"/>
              <p:cNvSpPr>
                <a:spLocks/>
              </p:cNvSpPr>
              <p:nvPr/>
            </p:nvSpPr>
            <p:spPr bwMode="auto">
              <a:xfrm>
                <a:off x="207" y="2747"/>
                <a:ext cx="1462" cy="1157"/>
              </a:xfrm>
              <a:custGeom>
                <a:avLst/>
                <a:gdLst>
                  <a:gd name="T0" fmla="*/ 62 w 2924"/>
                  <a:gd name="T1" fmla="*/ 2 h 2314"/>
                  <a:gd name="T2" fmla="*/ 56 w 2924"/>
                  <a:gd name="T3" fmla="*/ 1 h 2314"/>
                  <a:gd name="T4" fmla="*/ 51 w 2924"/>
                  <a:gd name="T5" fmla="*/ 1 h 2314"/>
                  <a:gd name="T6" fmla="*/ 45 w 2924"/>
                  <a:gd name="T7" fmla="*/ 1 h 2314"/>
                  <a:gd name="T8" fmla="*/ 36 w 2924"/>
                  <a:gd name="T9" fmla="*/ 1 h 2314"/>
                  <a:gd name="T10" fmla="*/ 28 w 2924"/>
                  <a:gd name="T11" fmla="*/ 3 h 2314"/>
                  <a:gd name="T12" fmla="*/ 21 w 2924"/>
                  <a:gd name="T13" fmla="*/ 9 h 2314"/>
                  <a:gd name="T14" fmla="*/ 14 w 2924"/>
                  <a:gd name="T15" fmla="*/ 14 h 2314"/>
                  <a:gd name="T16" fmla="*/ 11 w 2924"/>
                  <a:gd name="T17" fmla="*/ 19 h 2314"/>
                  <a:gd name="T18" fmla="*/ 11 w 2924"/>
                  <a:gd name="T19" fmla="*/ 25 h 2314"/>
                  <a:gd name="T20" fmla="*/ 9 w 2924"/>
                  <a:gd name="T21" fmla="*/ 30 h 2314"/>
                  <a:gd name="T22" fmla="*/ 3 w 2924"/>
                  <a:gd name="T23" fmla="*/ 36 h 2314"/>
                  <a:gd name="T24" fmla="*/ 1 w 2924"/>
                  <a:gd name="T25" fmla="*/ 43 h 2314"/>
                  <a:gd name="T26" fmla="*/ 1 w 2924"/>
                  <a:gd name="T27" fmla="*/ 53 h 2314"/>
                  <a:gd name="T28" fmla="*/ 3 w 2924"/>
                  <a:gd name="T29" fmla="*/ 62 h 2314"/>
                  <a:gd name="T30" fmla="*/ 5 w 2924"/>
                  <a:gd name="T31" fmla="*/ 69 h 2314"/>
                  <a:gd name="T32" fmla="*/ 5 w 2924"/>
                  <a:gd name="T33" fmla="*/ 75 h 2314"/>
                  <a:gd name="T34" fmla="*/ 3 w 2924"/>
                  <a:gd name="T35" fmla="*/ 84 h 2314"/>
                  <a:gd name="T36" fmla="*/ 1 w 2924"/>
                  <a:gd name="T37" fmla="*/ 95 h 2314"/>
                  <a:gd name="T38" fmla="*/ 1 w 2924"/>
                  <a:gd name="T39" fmla="*/ 107 h 2314"/>
                  <a:gd name="T40" fmla="*/ 5 w 2924"/>
                  <a:gd name="T41" fmla="*/ 117 h 2314"/>
                  <a:gd name="T42" fmla="*/ 9 w 2924"/>
                  <a:gd name="T43" fmla="*/ 125 h 2314"/>
                  <a:gd name="T44" fmla="*/ 11 w 2924"/>
                  <a:gd name="T45" fmla="*/ 130 h 2314"/>
                  <a:gd name="T46" fmla="*/ 18 w 2924"/>
                  <a:gd name="T47" fmla="*/ 132 h 2314"/>
                  <a:gd name="T48" fmla="*/ 26 w 2924"/>
                  <a:gd name="T49" fmla="*/ 133 h 2314"/>
                  <a:gd name="T50" fmla="*/ 34 w 2924"/>
                  <a:gd name="T51" fmla="*/ 133 h 2314"/>
                  <a:gd name="T52" fmla="*/ 42 w 2924"/>
                  <a:gd name="T53" fmla="*/ 137 h 2314"/>
                  <a:gd name="T54" fmla="*/ 52 w 2924"/>
                  <a:gd name="T55" fmla="*/ 142 h 2314"/>
                  <a:gd name="T56" fmla="*/ 68 w 2924"/>
                  <a:gd name="T57" fmla="*/ 144 h 2314"/>
                  <a:gd name="T58" fmla="*/ 81 w 2924"/>
                  <a:gd name="T59" fmla="*/ 141 h 2314"/>
                  <a:gd name="T60" fmla="*/ 91 w 2924"/>
                  <a:gd name="T61" fmla="*/ 137 h 2314"/>
                  <a:gd name="T62" fmla="*/ 105 w 2924"/>
                  <a:gd name="T63" fmla="*/ 139 h 2314"/>
                  <a:gd name="T64" fmla="*/ 120 w 2924"/>
                  <a:gd name="T65" fmla="*/ 144 h 2314"/>
                  <a:gd name="T66" fmla="*/ 131 w 2924"/>
                  <a:gd name="T67" fmla="*/ 145 h 2314"/>
                  <a:gd name="T68" fmla="*/ 143 w 2924"/>
                  <a:gd name="T69" fmla="*/ 142 h 2314"/>
                  <a:gd name="T70" fmla="*/ 156 w 2924"/>
                  <a:gd name="T71" fmla="*/ 140 h 2314"/>
                  <a:gd name="T72" fmla="*/ 166 w 2924"/>
                  <a:gd name="T73" fmla="*/ 141 h 2314"/>
                  <a:gd name="T74" fmla="*/ 170 w 2924"/>
                  <a:gd name="T75" fmla="*/ 139 h 2314"/>
                  <a:gd name="T76" fmla="*/ 170 w 2924"/>
                  <a:gd name="T77" fmla="*/ 131 h 2314"/>
                  <a:gd name="T78" fmla="*/ 171 w 2924"/>
                  <a:gd name="T79" fmla="*/ 124 h 2314"/>
                  <a:gd name="T80" fmla="*/ 173 w 2924"/>
                  <a:gd name="T81" fmla="*/ 119 h 2314"/>
                  <a:gd name="T82" fmla="*/ 175 w 2924"/>
                  <a:gd name="T83" fmla="*/ 114 h 2314"/>
                  <a:gd name="T84" fmla="*/ 179 w 2924"/>
                  <a:gd name="T85" fmla="*/ 109 h 2314"/>
                  <a:gd name="T86" fmla="*/ 182 w 2924"/>
                  <a:gd name="T87" fmla="*/ 104 h 2314"/>
                  <a:gd name="T88" fmla="*/ 183 w 2924"/>
                  <a:gd name="T89" fmla="*/ 95 h 2314"/>
                  <a:gd name="T90" fmla="*/ 183 w 2924"/>
                  <a:gd name="T91" fmla="*/ 85 h 2314"/>
                  <a:gd name="T92" fmla="*/ 183 w 2924"/>
                  <a:gd name="T93" fmla="*/ 76 h 2314"/>
                  <a:gd name="T94" fmla="*/ 180 w 2924"/>
                  <a:gd name="T95" fmla="*/ 68 h 2314"/>
                  <a:gd name="T96" fmla="*/ 173 w 2924"/>
                  <a:gd name="T97" fmla="*/ 60 h 2314"/>
                  <a:gd name="T98" fmla="*/ 167 w 2924"/>
                  <a:gd name="T99" fmla="*/ 55 h 2314"/>
                  <a:gd name="T100" fmla="*/ 155 w 2924"/>
                  <a:gd name="T101" fmla="*/ 52 h 2314"/>
                  <a:gd name="T102" fmla="*/ 136 w 2924"/>
                  <a:gd name="T103" fmla="*/ 49 h 2314"/>
                  <a:gd name="T104" fmla="*/ 124 w 2924"/>
                  <a:gd name="T105" fmla="*/ 46 h 2314"/>
                  <a:gd name="T106" fmla="*/ 118 w 2924"/>
                  <a:gd name="T107" fmla="*/ 40 h 2314"/>
                  <a:gd name="T108" fmla="*/ 116 w 2924"/>
                  <a:gd name="T109" fmla="*/ 36 h 2314"/>
                  <a:gd name="T110" fmla="*/ 107 w 2924"/>
                  <a:gd name="T111" fmla="*/ 31 h 2314"/>
                  <a:gd name="T112" fmla="*/ 97 w 2924"/>
                  <a:gd name="T113" fmla="*/ 26 h 2314"/>
                  <a:gd name="T114" fmla="*/ 91 w 2924"/>
                  <a:gd name="T115" fmla="*/ 20 h 2314"/>
                  <a:gd name="T116" fmla="*/ 85 w 2924"/>
                  <a:gd name="T117" fmla="*/ 13 h 2314"/>
                  <a:gd name="T118" fmla="*/ 77 w 2924"/>
                  <a:gd name="T119" fmla="*/ 7 h 2314"/>
                  <a:gd name="T120" fmla="*/ 73 w 2924"/>
                  <a:gd name="T121" fmla="*/ 5 h 2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924"/>
                  <a:gd name="T184" fmla="*/ 0 h 2314"/>
                  <a:gd name="T185" fmla="*/ 2924 w 2924"/>
                  <a:gd name="T186" fmla="*/ 2314 h 2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924" h="2314">
                    <a:moveTo>
                      <a:pt x="1167" y="80"/>
                    </a:moveTo>
                    <a:lnTo>
                      <a:pt x="1111" y="69"/>
                    </a:lnTo>
                    <a:lnTo>
                      <a:pt x="1064" y="58"/>
                    </a:lnTo>
                    <a:lnTo>
                      <a:pt x="1024" y="47"/>
                    </a:lnTo>
                    <a:lnTo>
                      <a:pt x="993" y="38"/>
                    </a:lnTo>
                    <a:lnTo>
                      <a:pt x="964" y="29"/>
                    </a:lnTo>
                    <a:lnTo>
                      <a:pt x="943" y="22"/>
                    </a:lnTo>
                    <a:lnTo>
                      <a:pt x="925" y="14"/>
                    </a:lnTo>
                    <a:lnTo>
                      <a:pt x="911" y="11"/>
                    </a:lnTo>
                    <a:lnTo>
                      <a:pt x="898" y="6"/>
                    </a:lnTo>
                    <a:lnTo>
                      <a:pt x="885" y="2"/>
                    </a:lnTo>
                    <a:lnTo>
                      <a:pt x="873" y="0"/>
                    </a:lnTo>
                    <a:lnTo>
                      <a:pt x="862" y="0"/>
                    </a:lnTo>
                    <a:lnTo>
                      <a:pt x="848" y="0"/>
                    </a:lnTo>
                    <a:lnTo>
                      <a:pt x="831" y="1"/>
                    </a:lnTo>
                    <a:lnTo>
                      <a:pt x="811" y="5"/>
                    </a:lnTo>
                    <a:lnTo>
                      <a:pt x="788" y="11"/>
                    </a:lnTo>
                    <a:lnTo>
                      <a:pt x="759" y="14"/>
                    </a:lnTo>
                    <a:lnTo>
                      <a:pt x="733" y="19"/>
                    </a:lnTo>
                    <a:lnTo>
                      <a:pt x="706" y="21"/>
                    </a:lnTo>
                    <a:lnTo>
                      <a:pt x="680" y="23"/>
                    </a:lnTo>
                    <a:lnTo>
                      <a:pt x="653" y="24"/>
                    </a:lnTo>
                    <a:lnTo>
                      <a:pt x="628" y="26"/>
                    </a:lnTo>
                    <a:lnTo>
                      <a:pt x="601" y="28"/>
                    </a:lnTo>
                    <a:lnTo>
                      <a:pt x="576" y="31"/>
                    </a:lnTo>
                    <a:lnTo>
                      <a:pt x="550" y="33"/>
                    </a:lnTo>
                    <a:lnTo>
                      <a:pt x="525" y="38"/>
                    </a:lnTo>
                    <a:lnTo>
                      <a:pt x="500" y="43"/>
                    </a:lnTo>
                    <a:lnTo>
                      <a:pt x="474" y="51"/>
                    </a:lnTo>
                    <a:lnTo>
                      <a:pt x="449" y="60"/>
                    </a:lnTo>
                    <a:lnTo>
                      <a:pt x="423" y="72"/>
                    </a:lnTo>
                    <a:lnTo>
                      <a:pt x="398" y="87"/>
                    </a:lnTo>
                    <a:lnTo>
                      <a:pt x="372" y="105"/>
                    </a:lnTo>
                    <a:lnTo>
                      <a:pt x="346" y="124"/>
                    </a:lnTo>
                    <a:lnTo>
                      <a:pt x="324" y="142"/>
                    </a:lnTo>
                    <a:lnTo>
                      <a:pt x="301" y="159"/>
                    </a:lnTo>
                    <a:lnTo>
                      <a:pt x="281" y="177"/>
                    </a:lnTo>
                    <a:lnTo>
                      <a:pt x="262" y="194"/>
                    </a:lnTo>
                    <a:lnTo>
                      <a:pt x="244" y="210"/>
                    </a:lnTo>
                    <a:lnTo>
                      <a:pt x="230" y="228"/>
                    </a:lnTo>
                    <a:lnTo>
                      <a:pt x="217" y="244"/>
                    </a:lnTo>
                    <a:lnTo>
                      <a:pt x="203" y="261"/>
                    </a:lnTo>
                    <a:lnTo>
                      <a:pt x="194" y="278"/>
                    </a:lnTo>
                    <a:lnTo>
                      <a:pt x="186" y="294"/>
                    </a:lnTo>
                    <a:lnTo>
                      <a:pt x="180" y="312"/>
                    </a:lnTo>
                    <a:lnTo>
                      <a:pt x="175" y="331"/>
                    </a:lnTo>
                    <a:lnTo>
                      <a:pt x="173" y="348"/>
                    </a:lnTo>
                    <a:lnTo>
                      <a:pt x="173" y="368"/>
                    </a:lnTo>
                    <a:lnTo>
                      <a:pt x="176" y="389"/>
                    </a:lnTo>
                    <a:lnTo>
                      <a:pt x="176" y="407"/>
                    </a:lnTo>
                    <a:lnTo>
                      <a:pt x="173" y="426"/>
                    </a:lnTo>
                    <a:lnTo>
                      <a:pt x="167" y="441"/>
                    </a:lnTo>
                    <a:lnTo>
                      <a:pt x="158" y="458"/>
                    </a:lnTo>
                    <a:lnTo>
                      <a:pt x="146" y="473"/>
                    </a:lnTo>
                    <a:lnTo>
                      <a:pt x="133" y="488"/>
                    </a:lnTo>
                    <a:lnTo>
                      <a:pt x="118" y="502"/>
                    </a:lnTo>
                    <a:lnTo>
                      <a:pt x="104" y="519"/>
                    </a:lnTo>
                    <a:lnTo>
                      <a:pt x="86" y="533"/>
                    </a:lnTo>
                    <a:lnTo>
                      <a:pt x="72" y="552"/>
                    </a:lnTo>
                    <a:lnTo>
                      <a:pt x="56" y="569"/>
                    </a:lnTo>
                    <a:lnTo>
                      <a:pt x="42" y="592"/>
                    </a:lnTo>
                    <a:lnTo>
                      <a:pt x="29" y="614"/>
                    </a:lnTo>
                    <a:lnTo>
                      <a:pt x="18" y="640"/>
                    </a:lnTo>
                    <a:lnTo>
                      <a:pt x="10" y="670"/>
                    </a:lnTo>
                    <a:lnTo>
                      <a:pt x="4" y="703"/>
                    </a:lnTo>
                    <a:lnTo>
                      <a:pt x="1" y="735"/>
                    </a:lnTo>
                    <a:lnTo>
                      <a:pt x="0" y="768"/>
                    </a:lnTo>
                    <a:lnTo>
                      <a:pt x="1" y="799"/>
                    </a:lnTo>
                    <a:lnTo>
                      <a:pt x="4" y="833"/>
                    </a:lnTo>
                    <a:lnTo>
                      <a:pt x="8" y="861"/>
                    </a:lnTo>
                    <a:lnTo>
                      <a:pt x="14" y="891"/>
                    </a:lnTo>
                    <a:lnTo>
                      <a:pt x="20" y="918"/>
                    </a:lnTo>
                    <a:lnTo>
                      <a:pt x="27" y="946"/>
                    </a:lnTo>
                    <a:lnTo>
                      <a:pt x="34" y="971"/>
                    </a:lnTo>
                    <a:lnTo>
                      <a:pt x="42" y="996"/>
                    </a:lnTo>
                    <a:lnTo>
                      <a:pt x="48" y="1018"/>
                    </a:lnTo>
                    <a:lnTo>
                      <a:pt x="56" y="1042"/>
                    </a:lnTo>
                    <a:lnTo>
                      <a:pt x="61" y="1061"/>
                    </a:lnTo>
                    <a:lnTo>
                      <a:pt x="66" y="1081"/>
                    </a:lnTo>
                    <a:lnTo>
                      <a:pt x="71" y="1100"/>
                    </a:lnTo>
                    <a:lnTo>
                      <a:pt x="73" y="1118"/>
                    </a:lnTo>
                    <a:lnTo>
                      <a:pt x="73" y="1134"/>
                    </a:lnTo>
                    <a:lnTo>
                      <a:pt x="72" y="1155"/>
                    </a:lnTo>
                    <a:lnTo>
                      <a:pt x="71" y="1178"/>
                    </a:lnTo>
                    <a:lnTo>
                      <a:pt x="68" y="1203"/>
                    </a:lnTo>
                    <a:lnTo>
                      <a:pt x="63" y="1227"/>
                    </a:lnTo>
                    <a:lnTo>
                      <a:pt x="60" y="1256"/>
                    </a:lnTo>
                    <a:lnTo>
                      <a:pt x="54" y="1286"/>
                    </a:lnTo>
                    <a:lnTo>
                      <a:pt x="50" y="1319"/>
                    </a:lnTo>
                    <a:lnTo>
                      <a:pt x="44" y="1351"/>
                    </a:lnTo>
                    <a:lnTo>
                      <a:pt x="39" y="1384"/>
                    </a:lnTo>
                    <a:lnTo>
                      <a:pt x="33" y="1420"/>
                    </a:lnTo>
                    <a:lnTo>
                      <a:pt x="29" y="1456"/>
                    </a:lnTo>
                    <a:lnTo>
                      <a:pt x="24" y="1493"/>
                    </a:lnTo>
                    <a:lnTo>
                      <a:pt x="21" y="1529"/>
                    </a:lnTo>
                    <a:lnTo>
                      <a:pt x="18" y="1567"/>
                    </a:lnTo>
                    <a:lnTo>
                      <a:pt x="16" y="1607"/>
                    </a:lnTo>
                    <a:lnTo>
                      <a:pt x="15" y="1644"/>
                    </a:lnTo>
                    <a:lnTo>
                      <a:pt x="19" y="1681"/>
                    </a:lnTo>
                    <a:lnTo>
                      <a:pt x="24" y="1717"/>
                    </a:lnTo>
                    <a:lnTo>
                      <a:pt x="32" y="1755"/>
                    </a:lnTo>
                    <a:lnTo>
                      <a:pt x="40" y="1789"/>
                    </a:lnTo>
                    <a:lnTo>
                      <a:pt x="52" y="1823"/>
                    </a:lnTo>
                    <a:lnTo>
                      <a:pt x="64" y="1855"/>
                    </a:lnTo>
                    <a:lnTo>
                      <a:pt x="77" y="1887"/>
                    </a:lnTo>
                    <a:lnTo>
                      <a:pt x="89" y="1915"/>
                    </a:lnTo>
                    <a:lnTo>
                      <a:pt x="103" y="1943"/>
                    </a:lnTo>
                    <a:lnTo>
                      <a:pt x="115" y="1967"/>
                    </a:lnTo>
                    <a:lnTo>
                      <a:pt x="128" y="1991"/>
                    </a:lnTo>
                    <a:lnTo>
                      <a:pt x="138" y="2011"/>
                    </a:lnTo>
                    <a:lnTo>
                      <a:pt x="147" y="2029"/>
                    </a:lnTo>
                    <a:lnTo>
                      <a:pt x="155" y="2045"/>
                    </a:lnTo>
                    <a:lnTo>
                      <a:pt x="161" y="2059"/>
                    </a:lnTo>
                    <a:lnTo>
                      <a:pt x="166" y="2068"/>
                    </a:lnTo>
                    <a:lnTo>
                      <a:pt x="178" y="2076"/>
                    </a:lnTo>
                    <a:lnTo>
                      <a:pt x="193" y="2084"/>
                    </a:lnTo>
                    <a:lnTo>
                      <a:pt x="212" y="2093"/>
                    </a:lnTo>
                    <a:lnTo>
                      <a:pt x="233" y="2097"/>
                    </a:lnTo>
                    <a:lnTo>
                      <a:pt x="257" y="2104"/>
                    </a:lnTo>
                    <a:lnTo>
                      <a:pt x="284" y="2107"/>
                    </a:lnTo>
                    <a:lnTo>
                      <a:pt x="312" y="2112"/>
                    </a:lnTo>
                    <a:lnTo>
                      <a:pt x="339" y="2114"/>
                    </a:lnTo>
                    <a:lnTo>
                      <a:pt x="369" y="2117"/>
                    </a:lnTo>
                    <a:lnTo>
                      <a:pt x="397" y="2118"/>
                    </a:lnTo>
                    <a:lnTo>
                      <a:pt x="425" y="2119"/>
                    </a:lnTo>
                    <a:lnTo>
                      <a:pt x="451" y="2121"/>
                    </a:lnTo>
                    <a:lnTo>
                      <a:pt x="475" y="2122"/>
                    </a:lnTo>
                    <a:lnTo>
                      <a:pt x="497" y="2122"/>
                    </a:lnTo>
                    <a:lnTo>
                      <a:pt x="517" y="2123"/>
                    </a:lnTo>
                    <a:lnTo>
                      <a:pt x="535" y="2124"/>
                    </a:lnTo>
                    <a:lnTo>
                      <a:pt x="556" y="2131"/>
                    </a:lnTo>
                    <a:lnTo>
                      <a:pt x="579" y="2139"/>
                    </a:lnTo>
                    <a:lnTo>
                      <a:pt x="605" y="2152"/>
                    </a:lnTo>
                    <a:lnTo>
                      <a:pt x="631" y="2164"/>
                    </a:lnTo>
                    <a:lnTo>
                      <a:pt x="661" y="2179"/>
                    </a:lnTo>
                    <a:lnTo>
                      <a:pt x="692" y="2196"/>
                    </a:lnTo>
                    <a:lnTo>
                      <a:pt x="726" y="2212"/>
                    </a:lnTo>
                    <a:lnTo>
                      <a:pt x="762" y="2228"/>
                    </a:lnTo>
                    <a:lnTo>
                      <a:pt x="800" y="2243"/>
                    </a:lnTo>
                    <a:lnTo>
                      <a:pt x="839" y="2258"/>
                    </a:lnTo>
                    <a:lnTo>
                      <a:pt x="883" y="2270"/>
                    </a:lnTo>
                    <a:lnTo>
                      <a:pt x="927" y="2280"/>
                    </a:lnTo>
                    <a:lnTo>
                      <a:pt x="975" y="2288"/>
                    </a:lnTo>
                    <a:lnTo>
                      <a:pt x="1024" y="2291"/>
                    </a:lnTo>
                    <a:lnTo>
                      <a:pt x="1078" y="2292"/>
                    </a:lnTo>
                    <a:lnTo>
                      <a:pt x="1127" y="2285"/>
                    </a:lnTo>
                    <a:lnTo>
                      <a:pt x="1174" y="2278"/>
                    </a:lnTo>
                    <a:lnTo>
                      <a:pt x="1217" y="2267"/>
                    </a:lnTo>
                    <a:lnTo>
                      <a:pt x="1258" y="2255"/>
                    </a:lnTo>
                    <a:lnTo>
                      <a:pt x="1293" y="2241"/>
                    </a:lnTo>
                    <a:lnTo>
                      <a:pt x="1330" y="2227"/>
                    </a:lnTo>
                    <a:lnTo>
                      <a:pt x="1365" y="2212"/>
                    </a:lnTo>
                    <a:lnTo>
                      <a:pt x="1401" y="2201"/>
                    </a:lnTo>
                    <a:lnTo>
                      <a:pt x="1434" y="2190"/>
                    </a:lnTo>
                    <a:lnTo>
                      <a:pt x="1470" y="2183"/>
                    </a:lnTo>
                    <a:lnTo>
                      <a:pt x="1507" y="2178"/>
                    </a:lnTo>
                    <a:lnTo>
                      <a:pt x="1546" y="2178"/>
                    </a:lnTo>
                    <a:lnTo>
                      <a:pt x="1590" y="2183"/>
                    </a:lnTo>
                    <a:lnTo>
                      <a:pt x="1635" y="2192"/>
                    </a:lnTo>
                    <a:lnTo>
                      <a:pt x="1685" y="2209"/>
                    </a:lnTo>
                    <a:lnTo>
                      <a:pt x="1740" y="2233"/>
                    </a:lnTo>
                    <a:lnTo>
                      <a:pt x="1794" y="2258"/>
                    </a:lnTo>
                    <a:lnTo>
                      <a:pt x="1843" y="2276"/>
                    </a:lnTo>
                    <a:lnTo>
                      <a:pt x="1887" y="2291"/>
                    </a:lnTo>
                    <a:lnTo>
                      <a:pt x="1928" y="2303"/>
                    </a:lnTo>
                    <a:lnTo>
                      <a:pt x="1965" y="2310"/>
                    </a:lnTo>
                    <a:lnTo>
                      <a:pt x="2001" y="2314"/>
                    </a:lnTo>
                    <a:lnTo>
                      <a:pt x="2033" y="2314"/>
                    </a:lnTo>
                    <a:lnTo>
                      <a:pt x="2066" y="2314"/>
                    </a:lnTo>
                    <a:lnTo>
                      <a:pt x="2096" y="2309"/>
                    </a:lnTo>
                    <a:lnTo>
                      <a:pt x="2128" y="2304"/>
                    </a:lnTo>
                    <a:lnTo>
                      <a:pt x="2161" y="2295"/>
                    </a:lnTo>
                    <a:lnTo>
                      <a:pt x="2196" y="2288"/>
                    </a:lnTo>
                    <a:lnTo>
                      <a:pt x="2232" y="2279"/>
                    </a:lnTo>
                    <a:lnTo>
                      <a:pt x="2273" y="2270"/>
                    </a:lnTo>
                    <a:lnTo>
                      <a:pt x="2315" y="2260"/>
                    </a:lnTo>
                    <a:lnTo>
                      <a:pt x="2365" y="2253"/>
                    </a:lnTo>
                    <a:lnTo>
                      <a:pt x="2412" y="2247"/>
                    </a:lnTo>
                    <a:lnTo>
                      <a:pt x="2456" y="2242"/>
                    </a:lnTo>
                    <a:lnTo>
                      <a:pt x="2496" y="2240"/>
                    </a:lnTo>
                    <a:lnTo>
                      <a:pt x="2534" y="2241"/>
                    </a:lnTo>
                    <a:lnTo>
                      <a:pt x="2565" y="2241"/>
                    </a:lnTo>
                    <a:lnTo>
                      <a:pt x="2594" y="2244"/>
                    </a:lnTo>
                    <a:lnTo>
                      <a:pt x="2620" y="2246"/>
                    </a:lnTo>
                    <a:lnTo>
                      <a:pt x="2642" y="2247"/>
                    </a:lnTo>
                    <a:lnTo>
                      <a:pt x="2661" y="2247"/>
                    </a:lnTo>
                    <a:lnTo>
                      <a:pt x="2676" y="2243"/>
                    </a:lnTo>
                    <a:lnTo>
                      <a:pt x="2690" y="2237"/>
                    </a:lnTo>
                    <a:lnTo>
                      <a:pt x="2701" y="2230"/>
                    </a:lnTo>
                    <a:lnTo>
                      <a:pt x="2708" y="2217"/>
                    </a:lnTo>
                    <a:lnTo>
                      <a:pt x="2714" y="2200"/>
                    </a:lnTo>
                    <a:lnTo>
                      <a:pt x="2717" y="2179"/>
                    </a:lnTo>
                    <a:lnTo>
                      <a:pt x="2719" y="2154"/>
                    </a:lnTo>
                    <a:lnTo>
                      <a:pt x="2719" y="2123"/>
                    </a:lnTo>
                    <a:lnTo>
                      <a:pt x="2720" y="2096"/>
                    </a:lnTo>
                    <a:lnTo>
                      <a:pt x="2722" y="2073"/>
                    </a:lnTo>
                    <a:lnTo>
                      <a:pt x="2724" y="2050"/>
                    </a:lnTo>
                    <a:lnTo>
                      <a:pt x="2727" y="2028"/>
                    </a:lnTo>
                    <a:lnTo>
                      <a:pt x="2732" y="2009"/>
                    </a:lnTo>
                    <a:lnTo>
                      <a:pt x="2735" y="1991"/>
                    </a:lnTo>
                    <a:lnTo>
                      <a:pt x="2741" y="1975"/>
                    </a:lnTo>
                    <a:lnTo>
                      <a:pt x="2745" y="1957"/>
                    </a:lnTo>
                    <a:lnTo>
                      <a:pt x="2751" y="1943"/>
                    </a:lnTo>
                    <a:lnTo>
                      <a:pt x="2757" y="1926"/>
                    </a:lnTo>
                    <a:lnTo>
                      <a:pt x="2764" y="1911"/>
                    </a:lnTo>
                    <a:lnTo>
                      <a:pt x="2769" y="1895"/>
                    </a:lnTo>
                    <a:lnTo>
                      <a:pt x="2777" y="1880"/>
                    </a:lnTo>
                    <a:lnTo>
                      <a:pt x="2783" y="1863"/>
                    </a:lnTo>
                    <a:lnTo>
                      <a:pt x="2790" y="1846"/>
                    </a:lnTo>
                    <a:lnTo>
                      <a:pt x="2798" y="1829"/>
                    </a:lnTo>
                    <a:lnTo>
                      <a:pt x="2807" y="1813"/>
                    </a:lnTo>
                    <a:lnTo>
                      <a:pt x="2816" y="1798"/>
                    </a:lnTo>
                    <a:lnTo>
                      <a:pt x="2828" y="1783"/>
                    </a:lnTo>
                    <a:lnTo>
                      <a:pt x="2839" y="1768"/>
                    </a:lnTo>
                    <a:lnTo>
                      <a:pt x="2851" y="1754"/>
                    </a:lnTo>
                    <a:lnTo>
                      <a:pt x="2863" y="1737"/>
                    </a:lnTo>
                    <a:lnTo>
                      <a:pt x="2875" y="1723"/>
                    </a:lnTo>
                    <a:lnTo>
                      <a:pt x="2884" y="1704"/>
                    </a:lnTo>
                    <a:lnTo>
                      <a:pt x="2894" y="1686"/>
                    </a:lnTo>
                    <a:lnTo>
                      <a:pt x="2903" y="1665"/>
                    </a:lnTo>
                    <a:lnTo>
                      <a:pt x="2910" y="1643"/>
                    </a:lnTo>
                    <a:lnTo>
                      <a:pt x="2914" y="1618"/>
                    </a:lnTo>
                    <a:lnTo>
                      <a:pt x="2916" y="1590"/>
                    </a:lnTo>
                    <a:lnTo>
                      <a:pt x="2916" y="1560"/>
                    </a:lnTo>
                    <a:lnTo>
                      <a:pt x="2915" y="1527"/>
                    </a:lnTo>
                    <a:lnTo>
                      <a:pt x="2911" y="1490"/>
                    </a:lnTo>
                    <a:lnTo>
                      <a:pt x="2911" y="1457"/>
                    </a:lnTo>
                    <a:lnTo>
                      <a:pt x="2911" y="1424"/>
                    </a:lnTo>
                    <a:lnTo>
                      <a:pt x="2914" y="1392"/>
                    </a:lnTo>
                    <a:lnTo>
                      <a:pt x="2916" y="1360"/>
                    </a:lnTo>
                    <a:lnTo>
                      <a:pt x="2918" y="1331"/>
                    </a:lnTo>
                    <a:lnTo>
                      <a:pt x="2921" y="1300"/>
                    </a:lnTo>
                    <a:lnTo>
                      <a:pt x="2924" y="1274"/>
                    </a:lnTo>
                    <a:lnTo>
                      <a:pt x="2923" y="1244"/>
                    </a:lnTo>
                    <a:lnTo>
                      <a:pt x="2922" y="1216"/>
                    </a:lnTo>
                    <a:lnTo>
                      <a:pt x="2917" y="1190"/>
                    </a:lnTo>
                    <a:lnTo>
                      <a:pt x="2912" y="1163"/>
                    </a:lnTo>
                    <a:lnTo>
                      <a:pt x="2901" y="1136"/>
                    </a:lnTo>
                    <a:lnTo>
                      <a:pt x="2887" y="1111"/>
                    </a:lnTo>
                    <a:lnTo>
                      <a:pt x="2871" y="1087"/>
                    </a:lnTo>
                    <a:lnTo>
                      <a:pt x="2849" y="1063"/>
                    </a:lnTo>
                    <a:lnTo>
                      <a:pt x="2824" y="1037"/>
                    </a:lnTo>
                    <a:lnTo>
                      <a:pt x="2804" y="1015"/>
                    </a:lnTo>
                    <a:lnTo>
                      <a:pt x="2786" y="993"/>
                    </a:lnTo>
                    <a:lnTo>
                      <a:pt x="2768" y="972"/>
                    </a:lnTo>
                    <a:lnTo>
                      <a:pt x="2750" y="952"/>
                    </a:lnTo>
                    <a:lnTo>
                      <a:pt x="2734" y="935"/>
                    </a:lnTo>
                    <a:lnTo>
                      <a:pt x="2714" y="918"/>
                    </a:lnTo>
                    <a:lnTo>
                      <a:pt x="2693" y="903"/>
                    </a:lnTo>
                    <a:lnTo>
                      <a:pt x="2667" y="888"/>
                    </a:lnTo>
                    <a:lnTo>
                      <a:pt x="2641" y="875"/>
                    </a:lnTo>
                    <a:lnTo>
                      <a:pt x="2608" y="861"/>
                    </a:lnTo>
                    <a:lnTo>
                      <a:pt x="2571" y="851"/>
                    </a:lnTo>
                    <a:lnTo>
                      <a:pt x="2528" y="841"/>
                    </a:lnTo>
                    <a:lnTo>
                      <a:pt x="2478" y="834"/>
                    </a:lnTo>
                    <a:lnTo>
                      <a:pt x="2421" y="826"/>
                    </a:lnTo>
                    <a:lnTo>
                      <a:pt x="2357" y="822"/>
                    </a:lnTo>
                    <a:lnTo>
                      <a:pt x="2289" y="814"/>
                    </a:lnTo>
                    <a:lnTo>
                      <a:pt x="2231" y="807"/>
                    </a:lnTo>
                    <a:lnTo>
                      <a:pt x="2175" y="797"/>
                    </a:lnTo>
                    <a:lnTo>
                      <a:pt x="2128" y="787"/>
                    </a:lnTo>
                    <a:lnTo>
                      <a:pt x="2085" y="776"/>
                    </a:lnTo>
                    <a:lnTo>
                      <a:pt x="2047" y="764"/>
                    </a:lnTo>
                    <a:lnTo>
                      <a:pt x="2015" y="750"/>
                    </a:lnTo>
                    <a:lnTo>
                      <a:pt x="1989" y="736"/>
                    </a:lnTo>
                    <a:lnTo>
                      <a:pt x="1963" y="720"/>
                    </a:lnTo>
                    <a:lnTo>
                      <a:pt x="1943" y="705"/>
                    </a:lnTo>
                    <a:lnTo>
                      <a:pt x="1926" y="688"/>
                    </a:lnTo>
                    <a:lnTo>
                      <a:pt x="1912" y="671"/>
                    </a:lnTo>
                    <a:lnTo>
                      <a:pt x="1901" y="654"/>
                    </a:lnTo>
                    <a:lnTo>
                      <a:pt x="1894" y="636"/>
                    </a:lnTo>
                    <a:lnTo>
                      <a:pt x="1887" y="619"/>
                    </a:lnTo>
                    <a:lnTo>
                      <a:pt x="1884" y="603"/>
                    </a:lnTo>
                    <a:lnTo>
                      <a:pt x="1875" y="584"/>
                    </a:lnTo>
                    <a:lnTo>
                      <a:pt x="1860" y="568"/>
                    </a:lnTo>
                    <a:lnTo>
                      <a:pt x="1839" y="554"/>
                    </a:lnTo>
                    <a:lnTo>
                      <a:pt x="1815" y="540"/>
                    </a:lnTo>
                    <a:lnTo>
                      <a:pt x="1785" y="525"/>
                    </a:lnTo>
                    <a:lnTo>
                      <a:pt x="1753" y="512"/>
                    </a:lnTo>
                    <a:lnTo>
                      <a:pt x="1719" y="499"/>
                    </a:lnTo>
                    <a:lnTo>
                      <a:pt x="1685" y="487"/>
                    </a:lnTo>
                    <a:lnTo>
                      <a:pt x="1648" y="472"/>
                    </a:lnTo>
                    <a:lnTo>
                      <a:pt x="1614" y="458"/>
                    </a:lnTo>
                    <a:lnTo>
                      <a:pt x="1581" y="442"/>
                    </a:lnTo>
                    <a:lnTo>
                      <a:pt x="1552" y="428"/>
                    </a:lnTo>
                    <a:lnTo>
                      <a:pt x="1523" y="410"/>
                    </a:lnTo>
                    <a:lnTo>
                      <a:pt x="1501" y="394"/>
                    </a:lnTo>
                    <a:lnTo>
                      <a:pt x="1483" y="374"/>
                    </a:lnTo>
                    <a:lnTo>
                      <a:pt x="1473" y="354"/>
                    </a:lnTo>
                    <a:lnTo>
                      <a:pt x="1461" y="331"/>
                    </a:lnTo>
                    <a:lnTo>
                      <a:pt x="1447" y="309"/>
                    </a:lnTo>
                    <a:lnTo>
                      <a:pt x="1428" y="285"/>
                    </a:lnTo>
                    <a:lnTo>
                      <a:pt x="1407" y="262"/>
                    </a:lnTo>
                    <a:lnTo>
                      <a:pt x="1383" y="238"/>
                    </a:lnTo>
                    <a:lnTo>
                      <a:pt x="1356" y="216"/>
                    </a:lnTo>
                    <a:lnTo>
                      <a:pt x="1330" y="194"/>
                    </a:lnTo>
                    <a:lnTo>
                      <a:pt x="1304" y="174"/>
                    </a:lnTo>
                    <a:lnTo>
                      <a:pt x="1277" y="153"/>
                    </a:lnTo>
                    <a:lnTo>
                      <a:pt x="1251" y="135"/>
                    </a:lnTo>
                    <a:lnTo>
                      <a:pt x="1228" y="118"/>
                    </a:lnTo>
                    <a:lnTo>
                      <a:pt x="1208" y="106"/>
                    </a:lnTo>
                    <a:lnTo>
                      <a:pt x="1190" y="94"/>
                    </a:lnTo>
                    <a:lnTo>
                      <a:pt x="1178" y="86"/>
                    </a:lnTo>
                    <a:lnTo>
                      <a:pt x="1168" y="81"/>
                    </a:lnTo>
                    <a:lnTo>
                      <a:pt x="1167" y="80"/>
                    </a:lnTo>
                    <a:close/>
                  </a:path>
                </a:pathLst>
              </a:custGeom>
              <a:solidFill>
                <a:srgbClr val="D1C4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9"/>
              <p:cNvSpPr>
                <a:spLocks/>
              </p:cNvSpPr>
              <p:nvPr/>
            </p:nvSpPr>
            <p:spPr bwMode="auto">
              <a:xfrm>
                <a:off x="217" y="3283"/>
                <a:ext cx="1450" cy="506"/>
              </a:xfrm>
              <a:custGeom>
                <a:avLst/>
                <a:gdLst>
                  <a:gd name="T0" fmla="*/ 1 w 2899"/>
                  <a:gd name="T1" fmla="*/ 42 h 1011"/>
                  <a:gd name="T2" fmla="*/ 3 w 2899"/>
                  <a:gd name="T3" fmla="*/ 42 h 1011"/>
                  <a:gd name="T4" fmla="*/ 8 w 2899"/>
                  <a:gd name="T5" fmla="*/ 43 h 1011"/>
                  <a:gd name="T6" fmla="*/ 15 w 2899"/>
                  <a:gd name="T7" fmla="*/ 43 h 1011"/>
                  <a:gd name="T8" fmla="*/ 22 w 2899"/>
                  <a:gd name="T9" fmla="*/ 44 h 1011"/>
                  <a:gd name="T10" fmla="*/ 30 w 2899"/>
                  <a:gd name="T11" fmla="*/ 45 h 1011"/>
                  <a:gd name="T12" fmla="*/ 38 w 2899"/>
                  <a:gd name="T13" fmla="*/ 45 h 1011"/>
                  <a:gd name="T14" fmla="*/ 45 w 2899"/>
                  <a:gd name="T15" fmla="*/ 46 h 1011"/>
                  <a:gd name="T16" fmla="*/ 51 w 2899"/>
                  <a:gd name="T17" fmla="*/ 47 h 1011"/>
                  <a:gd name="T18" fmla="*/ 56 w 2899"/>
                  <a:gd name="T19" fmla="*/ 46 h 1011"/>
                  <a:gd name="T20" fmla="*/ 62 w 2899"/>
                  <a:gd name="T21" fmla="*/ 45 h 1011"/>
                  <a:gd name="T22" fmla="*/ 66 w 2899"/>
                  <a:gd name="T23" fmla="*/ 44 h 1011"/>
                  <a:gd name="T24" fmla="*/ 70 w 2899"/>
                  <a:gd name="T25" fmla="*/ 41 h 1011"/>
                  <a:gd name="T26" fmla="*/ 74 w 2899"/>
                  <a:gd name="T27" fmla="*/ 39 h 1011"/>
                  <a:gd name="T28" fmla="*/ 77 w 2899"/>
                  <a:gd name="T29" fmla="*/ 36 h 1011"/>
                  <a:gd name="T30" fmla="*/ 78 w 2899"/>
                  <a:gd name="T31" fmla="*/ 34 h 1011"/>
                  <a:gd name="T32" fmla="*/ 79 w 2899"/>
                  <a:gd name="T33" fmla="*/ 31 h 1011"/>
                  <a:gd name="T34" fmla="*/ 81 w 2899"/>
                  <a:gd name="T35" fmla="*/ 28 h 1011"/>
                  <a:gd name="T36" fmla="*/ 85 w 2899"/>
                  <a:gd name="T37" fmla="*/ 23 h 1011"/>
                  <a:gd name="T38" fmla="*/ 89 w 2899"/>
                  <a:gd name="T39" fmla="*/ 18 h 1011"/>
                  <a:gd name="T40" fmla="*/ 94 w 2899"/>
                  <a:gd name="T41" fmla="*/ 13 h 1011"/>
                  <a:gd name="T42" fmla="*/ 99 w 2899"/>
                  <a:gd name="T43" fmla="*/ 8 h 1011"/>
                  <a:gd name="T44" fmla="*/ 105 w 2899"/>
                  <a:gd name="T45" fmla="*/ 4 h 1011"/>
                  <a:gd name="T46" fmla="*/ 111 w 2899"/>
                  <a:gd name="T47" fmla="*/ 2 h 1011"/>
                  <a:gd name="T48" fmla="*/ 117 w 2899"/>
                  <a:gd name="T49" fmla="*/ 1 h 1011"/>
                  <a:gd name="T50" fmla="*/ 126 w 2899"/>
                  <a:gd name="T51" fmla="*/ 0 h 1011"/>
                  <a:gd name="T52" fmla="*/ 136 w 2899"/>
                  <a:gd name="T53" fmla="*/ 1 h 1011"/>
                  <a:gd name="T54" fmla="*/ 147 w 2899"/>
                  <a:gd name="T55" fmla="*/ 2 h 1011"/>
                  <a:gd name="T56" fmla="*/ 159 w 2899"/>
                  <a:gd name="T57" fmla="*/ 3 h 1011"/>
                  <a:gd name="T58" fmla="*/ 168 w 2899"/>
                  <a:gd name="T59" fmla="*/ 4 h 1011"/>
                  <a:gd name="T60" fmla="*/ 176 w 2899"/>
                  <a:gd name="T61" fmla="*/ 5 h 1011"/>
                  <a:gd name="T62" fmla="*/ 180 w 2899"/>
                  <a:gd name="T63" fmla="*/ 6 h 1011"/>
                  <a:gd name="T64" fmla="*/ 181 w 2899"/>
                  <a:gd name="T65" fmla="*/ 6 h 1011"/>
                  <a:gd name="T66" fmla="*/ 181 w 2899"/>
                  <a:gd name="T67" fmla="*/ 7 h 1011"/>
                  <a:gd name="T68" fmla="*/ 181 w 2899"/>
                  <a:gd name="T69" fmla="*/ 7 h 1011"/>
                  <a:gd name="T70" fmla="*/ 181 w 2899"/>
                  <a:gd name="T71" fmla="*/ 9 h 1011"/>
                  <a:gd name="T72" fmla="*/ 181 w 2899"/>
                  <a:gd name="T73" fmla="*/ 10 h 1011"/>
                  <a:gd name="T74" fmla="*/ 182 w 2899"/>
                  <a:gd name="T75" fmla="*/ 11 h 1011"/>
                  <a:gd name="T76" fmla="*/ 182 w 2899"/>
                  <a:gd name="T77" fmla="*/ 12 h 1011"/>
                  <a:gd name="T78" fmla="*/ 181 w 2899"/>
                  <a:gd name="T79" fmla="*/ 12 h 1011"/>
                  <a:gd name="T80" fmla="*/ 176 w 2899"/>
                  <a:gd name="T81" fmla="*/ 11 h 1011"/>
                  <a:gd name="T82" fmla="*/ 168 w 2899"/>
                  <a:gd name="T83" fmla="*/ 9 h 1011"/>
                  <a:gd name="T84" fmla="*/ 157 w 2899"/>
                  <a:gd name="T85" fmla="*/ 7 h 1011"/>
                  <a:gd name="T86" fmla="*/ 145 w 2899"/>
                  <a:gd name="T87" fmla="*/ 7 h 1011"/>
                  <a:gd name="T88" fmla="*/ 132 w 2899"/>
                  <a:gd name="T89" fmla="*/ 7 h 1011"/>
                  <a:gd name="T90" fmla="*/ 119 w 2899"/>
                  <a:gd name="T91" fmla="*/ 10 h 1011"/>
                  <a:gd name="T92" fmla="*/ 109 w 2899"/>
                  <a:gd name="T93" fmla="*/ 16 h 1011"/>
                  <a:gd name="T94" fmla="*/ 101 w 2899"/>
                  <a:gd name="T95" fmla="*/ 24 h 1011"/>
                  <a:gd name="T96" fmla="*/ 96 w 2899"/>
                  <a:gd name="T97" fmla="*/ 33 h 1011"/>
                  <a:gd name="T98" fmla="*/ 92 w 2899"/>
                  <a:gd name="T99" fmla="*/ 41 h 1011"/>
                  <a:gd name="T100" fmla="*/ 89 w 2899"/>
                  <a:gd name="T101" fmla="*/ 49 h 1011"/>
                  <a:gd name="T102" fmla="*/ 84 w 2899"/>
                  <a:gd name="T103" fmla="*/ 55 h 1011"/>
                  <a:gd name="T104" fmla="*/ 75 w 2899"/>
                  <a:gd name="T105" fmla="*/ 60 h 1011"/>
                  <a:gd name="T106" fmla="*/ 62 w 2899"/>
                  <a:gd name="T107" fmla="*/ 63 h 1011"/>
                  <a:gd name="T108" fmla="*/ 42 w 2899"/>
                  <a:gd name="T109" fmla="*/ 64 h 1011"/>
                  <a:gd name="T110" fmla="*/ 0 w 2899"/>
                  <a:gd name="T111" fmla="*/ 42 h 101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99"/>
                  <a:gd name="T169" fmla="*/ 0 h 1011"/>
                  <a:gd name="T170" fmla="*/ 2899 w 2899"/>
                  <a:gd name="T171" fmla="*/ 1011 h 101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99" h="1011">
                    <a:moveTo>
                      <a:pt x="0" y="666"/>
                    </a:moveTo>
                    <a:lnTo>
                      <a:pt x="5" y="666"/>
                    </a:lnTo>
                    <a:lnTo>
                      <a:pt x="22" y="667"/>
                    </a:lnTo>
                    <a:lnTo>
                      <a:pt x="48" y="669"/>
                    </a:lnTo>
                    <a:lnTo>
                      <a:pt x="84" y="673"/>
                    </a:lnTo>
                    <a:lnTo>
                      <a:pt x="125" y="675"/>
                    </a:lnTo>
                    <a:lnTo>
                      <a:pt x="174" y="679"/>
                    </a:lnTo>
                    <a:lnTo>
                      <a:pt x="227" y="684"/>
                    </a:lnTo>
                    <a:lnTo>
                      <a:pt x="287" y="689"/>
                    </a:lnTo>
                    <a:lnTo>
                      <a:pt x="347" y="695"/>
                    </a:lnTo>
                    <a:lnTo>
                      <a:pt x="410" y="699"/>
                    </a:lnTo>
                    <a:lnTo>
                      <a:pt x="474" y="706"/>
                    </a:lnTo>
                    <a:lnTo>
                      <a:pt x="537" y="711"/>
                    </a:lnTo>
                    <a:lnTo>
                      <a:pt x="598" y="717"/>
                    </a:lnTo>
                    <a:lnTo>
                      <a:pt x="656" y="723"/>
                    </a:lnTo>
                    <a:lnTo>
                      <a:pt x="711" y="729"/>
                    </a:lnTo>
                    <a:lnTo>
                      <a:pt x="760" y="735"/>
                    </a:lnTo>
                    <a:lnTo>
                      <a:pt x="806" y="738"/>
                    </a:lnTo>
                    <a:lnTo>
                      <a:pt x="851" y="738"/>
                    </a:lnTo>
                    <a:lnTo>
                      <a:pt x="894" y="734"/>
                    </a:lnTo>
                    <a:lnTo>
                      <a:pt x="937" y="727"/>
                    </a:lnTo>
                    <a:lnTo>
                      <a:pt x="977" y="717"/>
                    </a:lnTo>
                    <a:lnTo>
                      <a:pt x="1017" y="705"/>
                    </a:lnTo>
                    <a:lnTo>
                      <a:pt x="1053" y="689"/>
                    </a:lnTo>
                    <a:lnTo>
                      <a:pt x="1089" y="675"/>
                    </a:lnTo>
                    <a:lnTo>
                      <a:pt x="1120" y="655"/>
                    </a:lnTo>
                    <a:lnTo>
                      <a:pt x="1148" y="637"/>
                    </a:lnTo>
                    <a:lnTo>
                      <a:pt x="1175" y="618"/>
                    </a:lnTo>
                    <a:lnTo>
                      <a:pt x="1199" y="597"/>
                    </a:lnTo>
                    <a:lnTo>
                      <a:pt x="1218" y="576"/>
                    </a:lnTo>
                    <a:lnTo>
                      <a:pt x="1235" y="556"/>
                    </a:lnTo>
                    <a:lnTo>
                      <a:pt x="1247" y="536"/>
                    </a:lnTo>
                    <a:lnTo>
                      <a:pt x="1256" y="517"/>
                    </a:lnTo>
                    <a:lnTo>
                      <a:pt x="1263" y="494"/>
                    </a:lnTo>
                    <a:lnTo>
                      <a:pt x="1278" y="466"/>
                    </a:lnTo>
                    <a:lnTo>
                      <a:pt x="1296" y="434"/>
                    </a:lnTo>
                    <a:lnTo>
                      <a:pt x="1320" y="399"/>
                    </a:lnTo>
                    <a:lnTo>
                      <a:pt x="1346" y="360"/>
                    </a:lnTo>
                    <a:lnTo>
                      <a:pt x="1377" y="320"/>
                    </a:lnTo>
                    <a:lnTo>
                      <a:pt x="1411" y="279"/>
                    </a:lnTo>
                    <a:lnTo>
                      <a:pt x="1450" y="238"/>
                    </a:lnTo>
                    <a:lnTo>
                      <a:pt x="1490" y="196"/>
                    </a:lnTo>
                    <a:lnTo>
                      <a:pt x="1532" y="158"/>
                    </a:lnTo>
                    <a:lnTo>
                      <a:pt x="1575" y="121"/>
                    </a:lnTo>
                    <a:lnTo>
                      <a:pt x="1622" y="89"/>
                    </a:lnTo>
                    <a:lnTo>
                      <a:pt x="1667" y="60"/>
                    </a:lnTo>
                    <a:lnTo>
                      <a:pt x="1715" y="37"/>
                    </a:lnTo>
                    <a:lnTo>
                      <a:pt x="1764" y="18"/>
                    </a:lnTo>
                    <a:lnTo>
                      <a:pt x="1812" y="8"/>
                    </a:lnTo>
                    <a:lnTo>
                      <a:pt x="1866" y="3"/>
                    </a:lnTo>
                    <a:lnTo>
                      <a:pt x="1931" y="0"/>
                    </a:lnTo>
                    <a:lnTo>
                      <a:pt x="2005" y="0"/>
                    </a:lnTo>
                    <a:lnTo>
                      <a:pt x="2086" y="3"/>
                    </a:lnTo>
                    <a:lnTo>
                      <a:pt x="2173" y="6"/>
                    </a:lnTo>
                    <a:lnTo>
                      <a:pt x="2263" y="14"/>
                    </a:lnTo>
                    <a:lnTo>
                      <a:pt x="2352" y="22"/>
                    </a:lnTo>
                    <a:lnTo>
                      <a:pt x="2443" y="30"/>
                    </a:lnTo>
                    <a:lnTo>
                      <a:pt x="2529" y="39"/>
                    </a:lnTo>
                    <a:lnTo>
                      <a:pt x="2611" y="48"/>
                    </a:lnTo>
                    <a:lnTo>
                      <a:pt x="2686" y="56"/>
                    </a:lnTo>
                    <a:lnTo>
                      <a:pt x="2752" y="65"/>
                    </a:lnTo>
                    <a:lnTo>
                      <a:pt x="2806" y="71"/>
                    </a:lnTo>
                    <a:lnTo>
                      <a:pt x="2849" y="77"/>
                    </a:lnTo>
                    <a:lnTo>
                      <a:pt x="2874" y="81"/>
                    </a:lnTo>
                    <a:lnTo>
                      <a:pt x="2885" y="84"/>
                    </a:lnTo>
                    <a:lnTo>
                      <a:pt x="2885" y="85"/>
                    </a:lnTo>
                    <a:lnTo>
                      <a:pt x="2886" y="93"/>
                    </a:lnTo>
                    <a:lnTo>
                      <a:pt x="2886" y="98"/>
                    </a:lnTo>
                    <a:lnTo>
                      <a:pt x="2888" y="106"/>
                    </a:lnTo>
                    <a:lnTo>
                      <a:pt x="2890" y="112"/>
                    </a:lnTo>
                    <a:lnTo>
                      <a:pt x="2892" y="121"/>
                    </a:lnTo>
                    <a:lnTo>
                      <a:pt x="2893" y="129"/>
                    </a:lnTo>
                    <a:lnTo>
                      <a:pt x="2894" y="138"/>
                    </a:lnTo>
                    <a:lnTo>
                      <a:pt x="2895" y="147"/>
                    </a:lnTo>
                    <a:lnTo>
                      <a:pt x="2896" y="155"/>
                    </a:lnTo>
                    <a:lnTo>
                      <a:pt x="2897" y="164"/>
                    </a:lnTo>
                    <a:lnTo>
                      <a:pt x="2898" y="173"/>
                    </a:lnTo>
                    <a:lnTo>
                      <a:pt x="2898" y="181"/>
                    </a:lnTo>
                    <a:lnTo>
                      <a:pt x="2899" y="190"/>
                    </a:lnTo>
                    <a:lnTo>
                      <a:pt x="2888" y="186"/>
                    </a:lnTo>
                    <a:lnTo>
                      <a:pt x="2860" y="179"/>
                    </a:lnTo>
                    <a:lnTo>
                      <a:pt x="2813" y="166"/>
                    </a:lnTo>
                    <a:lnTo>
                      <a:pt x="2754" y="154"/>
                    </a:lnTo>
                    <a:lnTo>
                      <a:pt x="2679" y="139"/>
                    </a:lnTo>
                    <a:lnTo>
                      <a:pt x="2598" y="124"/>
                    </a:lnTo>
                    <a:lnTo>
                      <a:pt x="2506" y="112"/>
                    </a:lnTo>
                    <a:lnTo>
                      <a:pt x="2409" y="105"/>
                    </a:lnTo>
                    <a:lnTo>
                      <a:pt x="2307" y="99"/>
                    </a:lnTo>
                    <a:lnTo>
                      <a:pt x="2203" y="101"/>
                    </a:lnTo>
                    <a:lnTo>
                      <a:pt x="2099" y="109"/>
                    </a:lnTo>
                    <a:lnTo>
                      <a:pt x="2000" y="128"/>
                    </a:lnTo>
                    <a:lnTo>
                      <a:pt x="1902" y="154"/>
                    </a:lnTo>
                    <a:lnTo>
                      <a:pt x="1813" y="193"/>
                    </a:lnTo>
                    <a:lnTo>
                      <a:pt x="1731" y="245"/>
                    </a:lnTo>
                    <a:lnTo>
                      <a:pt x="1662" y="310"/>
                    </a:lnTo>
                    <a:lnTo>
                      <a:pt x="1605" y="381"/>
                    </a:lnTo>
                    <a:lnTo>
                      <a:pt x="1560" y="453"/>
                    </a:lnTo>
                    <a:lnTo>
                      <a:pt x="1525" y="522"/>
                    </a:lnTo>
                    <a:lnTo>
                      <a:pt x="1498" y="590"/>
                    </a:lnTo>
                    <a:lnTo>
                      <a:pt x="1472" y="654"/>
                    </a:lnTo>
                    <a:lnTo>
                      <a:pt x="1447" y="716"/>
                    </a:lnTo>
                    <a:lnTo>
                      <a:pt x="1418" y="772"/>
                    </a:lnTo>
                    <a:lnTo>
                      <a:pt x="1383" y="826"/>
                    </a:lnTo>
                    <a:lnTo>
                      <a:pt x="1335" y="873"/>
                    </a:lnTo>
                    <a:lnTo>
                      <a:pt x="1275" y="915"/>
                    </a:lnTo>
                    <a:lnTo>
                      <a:pt x="1199" y="950"/>
                    </a:lnTo>
                    <a:lnTo>
                      <a:pt x="1103" y="978"/>
                    </a:lnTo>
                    <a:lnTo>
                      <a:pt x="984" y="998"/>
                    </a:lnTo>
                    <a:lnTo>
                      <a:pt x="838" y="1010"/>
                    </a:lnTo>
                    <a:lnTo>
                      <a:pt x="662" y="1011"/>
                    </a:lnTo>
                    <a:lnTo>
                      <a:pt x="454" y="1006"/>
                    </a:lnTo>
                    <a:lnTo>
                      <a:pt x="0" y="666"/>
                    </a:lnTo>
                    <a:close/>
                  </a:path>
                </a:pathLst>
              </a:custGeom>
              <a:solidFill>
                <a:srgbClr val="BFA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10"/>
              <p:cNvSpPr>
                <a:spLocks/>
              </p:cNvSpPr>
              <p:nvPr/>
            </p:nvSpPr>
            <p:spPr bwMode="auto">
              <a:xfrm>
                <a:off x="235" y="2748"/>
                <a:ext cx="889" cy="566"/>
              </a:xfrm>
              <a:custGeom>
                <a:avLst/>
                <a:gdLst>
                  <a:gd name="T0" fmla="*/ 43 w 1778"/>
                  <a:gd name="T1" fmla="*/ 1 h 1132"/>
                  <a:gd name="T2" fmla="*/ 52 w 1778"/>
                  <a:gd name="T3" fmla="*/ 3 h 1132"/>
                  <a:gd name="T4" fmla="*/ 62 w 1778"/>
                  <a:gd name="T5" fmla="*/ 6 h 1132"/>
                  <a:gd name="T6" fmla="*/ 71 w 1778"/>
                  <a:gd name="T7" fmla="*/ 12 h 1132"/>
                  <a:gd name="T8" fmla="*/ 69 w 1778"/>
                  <a:gd name="T9" fmla="*/ 18 h 1132"/>
                  <a:gd name="T10" fmla="*/ 61 w 1778"/>
                  <a:gd name="T11" fmla="*/ 23 h 1132"/>
                  <a:gd name="T12" fmla="*/ 52 w 1778"/>
                  <a:gd name="T13" fmla="*/ 26 h 1132"/>
                  <a:gd name="T14" fmla="*/ 46 w 1778"/>
                  <a:gd name="T15" fmla="*/ 28 h 1132"/>
                  <a:gd name="T16" fmla="*/ 44 w 1778"/>
                  <a:gd name="T17" fmla="*/ 29 h 1132"/>
                  <a:gd name="T18" fmla="*/ 38 w 1778"/>
                  <a:gd name="T19" fmla="*/ 34 h 1132"/>
                  <a:gd name="T20" fmla="*/ 37 w 1778"/>
                  <a:gd name="T21" fmla="*/ 38 h 1132"/>
                  <a:gd name="T22" fmla="*/ 47 w 1778"/>
                  <a:gd name="T23" fmla="*/ 43 h 1132"/>
                  <a:gd name="T24" fmla="*/ 70 w 1778"/>
                  <a:gd name="T25" fmla="*/ 46 h 1132"/>
                  <a:gd name="T26" fmla="*/ 86 w 1778"/>
                  <a:gd name="T27" fmla="*/ 48 h 1132"/>
                  <a:gd name="T28" fmla="*/ 96 w 1778"/>
                  <a:gd name="T29" fmla="*/ 50 h 1132"/>
                  <a:gd name="T30" fmla="*/ 102 w 1778"/>
                  <a:gd name="T31" fmla="*/ 54 h 1132"/>
                  <a:gd name="T32" fmla="*/ 94 w 1778"/>
                  <a:gd name="T33" fmla="*/ 59 h 1132"/>
                  <a:gd name="T34" fmla="*/ 61 w 1778"/>
                  <a:gd name="T35" fmla="*/ 62 h 1132"/>
                  <a:gd name="T36" fmla="*/ 25 w 1778"/>
                  <a:gd name="T37" fmla="*/ 65 h 1132"/>
                  <a:gd name="T38" fmla="*/ 2 w 1778"/>
                  <a:gd name="T39" fmla="*/ 65 h 1132"/>
                  <a:gd name="T40" fmla="*/ 6 w 1778"/>
                  <a:gd name="T41" fmla="*/ 71 h 1132"/>
                  <a:gd name="T42" fmla="*/ 34 w 1778"/>
                  <a:gd name="T43" fmla="*/ 70 h 1132"/>
                  <a:gd name="T44" fmla="*/ 72 w 1778"/>
                  <a:gd name="T45" fmla="*/ 68 h 1132"/>
                  <a:gd name="T46" fmla="*/ 103 w 1778"/>
                  <a:gd name="T47" fmla="*/ 63 h 1132"/>
                  <a:gd name="T48" fmla="*/ 111 w 1778"/>
                  <a:gd name="T49" fmla="*/ 57 h 1132"/>
                  <a:gd name="T50" fmla="*/ 103 w 1778"/>
                  <a:gd name="T51" fmla="*/ 50 h 1132"/>
                  <a:gd name="T52" fmla="*/ 85 w 1778"/>
                  <a:gd name="T53" fmla="*/ 44 h 1132"/>
                  <a:gd name="T54" fmla="*/ 65 w 1778"/>
                  <a:gd name="T55" fmla="*/ 40 h 1132"/>
                  <a:gd name="T56" fmla="*/ 49 w 1778"/>
                  <a:gd name="T57" fmla="*/ 39 h 1132"/>
                  <a:gd name="T58" fmla="*/ 43 w 1778"/>
                  <a:gd name="T59" fmla="*/ 36 h 1132"/>
                  <a:gd name="T60" fmla="*/ 46 w 1778"/>
                  <a:gd name="T61" fmla="*/ 34 h 1132"/>
                  <a:gd name="T62" fmla="*/ 51 w 1778"/>
                  <a:gd name="T63" fmla="*/ 31 h 1132"/>
                  <a:gd name="T64" fmla="*/ 55 w 1778"/>
                  <a:gd name="T65" fmla="*/ 30 h 1132"/>
                  <a:gd name="T66" fmla="*/ 62 w 1778"/>
                  <a:gd name="T67" fmla="*/ 27 h 1132"/>
                  <a:gd name="T68" fmla="*/ 72 w 1778"/>
                  <a:gd name="T69" fmla="*/ 22 h 1132"/>
                  <a:gd name="T70" fmla="*/ 77 w 1778"/>
                  <a:gd name="T71" fmla="*/ 17 h 1132"/>
                  <a:gd name="T72" fmla="*/ 75 w 1778"/>
                  <a:gd name="T73" fmla="*/ 11 h 1132"/>
                  <a:gd name="T74" fmla="*/ 71 w 1778"/>
                  <a:gd name="T75" fmla="*/ 7 h 1132"/>
                  <a:gd name="T76" fmla="*/ 67 w 1778"/>
                  <a:gd name="T77" fmla="*/ 5 h 1132"/>
                  <a:gd name="T78" fmla="*/ 65 w 1778"/>
                  <a:gd name="T79" fmla="*/ 4 h 1132"/>
                  <a:gd name="T80" fmla="*/ 63 w 1778"/>
                  <a:gd name="T81" fmla="*/ 3 h 1132"/>
                  <a:gd name="T82" fmla="*/ 61 w 1778"/>
                  <a:gd name="T83" fmla="*/ 2 h 1132"/>
                  <a:gd name="T84" fmla="*/ 58 w 1778"/>
                  <a:gd name="T85" fmla="*/ 1 h 1132"/>
                  <a:gd name="T86" fmla="*/ 53 w 1778"/>
                  <a:gd name="T87" fmla="*/ 1 h 1132"/>
                  <a:gd name="T88" fmla="*/ 50 w 1778"/>
                  <a:gd name="T89" fmla="*/ 0 h 1132"/>
                  <a:gd name="T90" fmla="*/ 47 w 1778"/>
                  <a:gd name="T91" fmla="*/ 1 h 1132"/>
                  <a:gd name="T92" fmla="*/ 43 w 1778"/>
                  <a:gd name="T93" fmla="*/ 1 h 1132"/>
                  <a:gd name="T94" fmla="*/ 41 w 1778"/>
                  <a:gd name="T95" fmla="*/ 1 h 113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778"/>
                  <a:gd name="T145" fmla="*/ 0 h 1132"/>
                  <a:gd name="T146" fmla="*/ 1778 w 1778"/>
                  <a:gd name="T147" fmla="*/ 1132 h 113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778" h="1132">
                    <a:moveTo>
                      <a:pt x="637" y="21"/>
                    </a:moveTo>
                    <a:lnTo>
                      <a:pt x="643" y="21"/>
                    </a:lnTo>
                    <a:lnTo>
                      <a:pt x="657" y="24"/>
                    </a:lnTo>
                    <a:lnTo>
                      <a:pt x="679" y="26"/>
                    </a:lnTo>
                    <a:lnTo>
                      <a:pt x="711" y="31"/>
                    </a:lnTo>
                    <a:lnTo>
                      <a:pt x="746" y="36"/>
                    </a:lnTo>
                    <a:lnTo>
                      <a:pt x="786" y="45"/>
                    </a:lnTo>
                    <a:lnTo>
                      <a:pt x="829" y="53"/>
                    </a:lnTo>
                    <a:lnTo>
                      <a:pt x="875" y="66"/>
                    </a:lnTo>
                    <a:lnTo>
                      <a:pt x="919" y="77"/>
                    </a:lnTo>
                    <a:lnTo>
                      <a:pt x="964" y="90"/>
                    </a:lnTo>
                    <a:lnTo>
                      <a:pt x="1005" y="105"/>
                    </a:lnTo>
                    <a:lnTo>
                      <a:pt x="1044" y="124"/>
                    </a:lnTo>
                    <a:lnTo>
                      <a:pt x="1077" y="145"/>
                    </a:lnTo>
                    <a:lnTo>
                      <a:pt x="1104" y="167"/>
                    </a:lnTo>
                    <a:lnTo>
                      <a:pt x="1122" y="192"/>
                    </a:lnTo>
                    <a:lnTo>
                      <a:pt x="1133" y="218"/>
                    </a:lnTo>
                    <a:lnTo>
                      <a:pt x="1132" y="245"/>
                    </a:lnTo>
                    <a:lnTo>
                      <a:pt x="1122" y="270"/>
                    </a:lnTo>
                    <a:lnTo>
                      <a:pt x="1104" y="293"/>
                    </a:lnTo>
                    <a:lnTo>
                      <a:pt x="1080" y="317"/>
                    </a:lnTo>
                    <a:lnTo>
                      <a:pt x="1050" y="336"/>
                    </a:lnTo>
                    <a:lnTo>
                      <a:pt x="1016" y="357"/>
                    </a:lnTo>
                    <a:lnTo>
                      <a:pt x="979" y="375"/>
                    </a:lnTo>
                    <a:lnTo>
                      <a:pt x="941" y="393"/>
                    </a:lnTo>
                    <a:lnTo>
                      <a:pt x="902" y="407"/>
                    </a:lnTo>
                    <a:lnTo>
                      <a:pt x="864" y="419"/>
                    </a:lnTo>
                    <a:lnTo>
                      <a:pt x="828" y="430"/>
                    </a:lnTo>
                    <a:lnTo>
                      <a:pt x="797" y="440"/>
                    </a:lnTo>
                    <a:lnTo>
                      <a:pt x="770" y="448"/>
                    </a:lnTo>
                    <a:lnTo>
                      <a:pt x="749" y="454"/>
                    </a:lnTo>
                    <a:lnTo>
                      <a:pt x="735" y="457"/>
                    </a:lnTo>
                    <a:lnTo>
                      <a:pt x="732" y="459"/>
                    </a:lnTo>
                    <a:lnTo>
                      <a:pt x="727" y="460"/>
                    </a:lnTo>
                    <a:lnTo>
                      <a:pt x="714" y="466"/>
                    </a:lnTo>
                    <a:lnTo>
                      <a:pt x="696" y="474"/>
                    </a:lnTo>
                    <a:lnTo>
                      <a:pt x="675" y="486"/>
                    </a:lnTo>
                    <a:lnTo>
                      <a:pt x="650" y="499"/>
                    </a:lnTo>
                    <a:lnTo>
                      <a:pt x="627" y="517"/>
                    </a:lnTo>
                    <a:lnTo>
                      <a:pt x="605" y="533"/>
                    </a:lnTo>
                    <a:lnTo>
                      <a:pt x="588" y="554"/>
                    </a:lnTo>
                    <a:lnTo>
                      <a:pt x="576" y="572"/>
                    </a:lnTo>
                    <a:lnTo>
                      <a:pt x="574" y="593"/>
                    </a:lnTo>
                    <a:lnTo>
                      <a:pt x="581" y="613"/>
                    </a:lnTo>
                    <a:lnTo>
                      <a:pt x="601" y="634"/>
                    </a:lnTo>
                    <a:lnTo>
                      <a:pt x="634" y="653"/>
                    </a:lnTo>
                    <a:lnTo>
                      <a:pt x="685" y="671"/>
                    </a:lnTo>
                    <a:lnTo>
                      <a:pt x="752" y="688"/>
                    </a:lnTo>
                    <a:lnTo>
                      <a:pt x="842" y="703"/>
                    </a:lnTo>
                    <a:lnTo>
                      <a:pt x="937" y="716"/>
                    </a:lnTo>
                    <a:lnTo>
                      <a:pt x="1024" y="727"/>
                    </a:lnTo>
                    <a:lnTo>
                      <a:pt x="1105" y="737"/>
                    </a:lnTo>
                    <a:lnTo>
                      <a:pt x="1181" y="747"/>
                    </a:lnTo>
                    <a:lnTo>
                      <a:pt x="1248" y="754"/>
                    </a:lnTo>
                    <a:lnTo>
                      <a:pt x="1309" y="763"/>
                    </a:lnTo>
                    <a:lnTo>
                      <a:pt x="1364" y="773"/>
                    </a:lnTo>
                    <a:lnTo>
                      <a:pt x="1416" y="782"/>
                    </a:lnTo>
                    <a:lnTo>
                      <a:pt x="1459" y="790"/>
                    </a:lnTo>
                    <a:lnTo>
                      <a:pt x="1499" y="800"/>
                    </a:lnTo>
                    <a:lnTo>
                      <a:pt x="1532" y="811"/>
                    </a:lnTo>
                    <a:lnTo>
                      <a:pt x="1561" y="824"/>
                    </a:lnTo>
                    <a:lnTo>
                      <a:pt x="1584" y="838"/>
                    </a:lnTo>
                    <a:lnTo>
                      <a:pt x="1603" y="855"/>
                    </a:lnTo>
                    <a:lnTo>
                      <a:pt x="1619" y="874"/>
                    </a:lnTo>
                    <a:lnTo>
                      <a:pt x="1631" y="896"/>
                    </a:lnTo>
                    <a:lnTo>
                      <a:pt x="1619" y="916"/>
                    </a:lnTo>
                    <a:lnTo>
                      <a:pt x="1573" y="936"/>
                    </a:lnTo>
                    <a:lnTo>
                      <a:pt x="1497" y="951"/>
                    </a:lnTo>
                    <a:lnTo>
                      <a:pt x="1395" y="968"/>
                    </a:lnTo>
                    <a:lnTo>
                      <a:pt x="1273" y="980"/>
                    </a:lnTo>
                    <a:lnTo>
                      <a:pt x="1134" y="992"/>
                    </a:lnTo>
                    <a:lnTo>
                      <a:pt x="986" y="1001"/>
                    </a:lnTo>
                    <a:lnTo>
                      <a:pt x="833" y="1010"/>
                    </a:lnTo>
                    <a:lnTo>
                      <a:pt x="678" y="1015"/>
                    </a:lnTo>
                    <a:lnTo>
                      <a:pt x="528" y="1021"/>
                    </a:lnTo>
                    <a:lnTo>
                      <a:pt x="386" y="1025"/>
                    </a:lnTo>
                    <a:lnTo>
                      <a:pt x="261" y="1029"/>
                    </a:lnTo>
                    <a:lnTo>
                      <a:pt x="153" y="1030"/>
                    </a:lnTo>
                    <a:lnTo>
                      <a:pt x="72" y="1032"/>
                    </a:lnTo>
                    <a:lnTo>
                      <a:pt x="18" y="1033"/>
                    </a:lnTo>
                    <a:lnTo>
                      <a:pt x="0" y="1034"/>
                    </a:lnTo>
                    <a:lnTo>
                      <a:pt x="22" y="1132"/>
                    </a:lnTo>
                    <a:lnTo>
                      <a:pt x="39" y="1132"/>
                    </a:lnTo>
                    <a:lnTo>
                      <a:pt x="90" y="1131"/>
                    </a:lnTo>
                    <a:lnTo>
                      <a:pt x="168" y="1128"/>
                    </a:lnTo>
                    <a:lnTo>
                      <a:pt x="271" y="1126"/>
                    </a:lnTo>
                    <a:lnTo>
                      <a:pt x="393" y="1121"/>
                    </a:lnTo>
                    <a:lnTo>
                      <a:pt x="530" y="1116"/>
                    </a:lnTo>
                    <a:lnTo>
                      <a:pt x="678" y="1109"/>
                    </a:lnTo>
                    <a:lnTo>
                      <a:pt x="833" y="1100"/>
                    </a:lnTo>
                    <a:lnTo>
                      <a:pt x="986" y="1089"/>
                    </a:lnTo>
                    <a:lnTo>
                      <a:pt x="1140" y="1078"/>
                    </a:lnTo>
                    <a:lnTo>
                      <a:pt x="1286" y="1064"/>
                    </a:lnTo>
                    <a:lnTo>
                      <a:pt x="1421" y="1050"/>
                    </a:lnTo>
                    <a:lnTo>
                      <a:pt x="1539" y="1031"/>
                    </a:lnTo>
                    <a:lnTo>
                      <a:pt x="1639" y="1012"/>
                    </a:lnTo>
                    <a:lnTo>
                      <a:pt x="1713" y="990"/>
                    </a:lnTo>
                    <a:lnTo>
                      <a:pt x="1758" y="965"/>
                    </a:lnTo>
                    <a:lnTo>
                      <a:pt x="1777" y="938"/>
                    </a:lnTo>
                    <a:lnTo>
                      <a:pt x="1778" y="912"/>
                    </a:lnTo>
                    <a:lnTo>
                      <a:pt x="1763" y="885"/>
                    </a:lnTo>
                    <a:lnTo>
                      <a:pt x="1736" y="858"/>
                    </a:lnTo>
                    <a:lnTo>
                      <a:pt x="1695" y="832"/>
                    </a:lnTo>
                    <a:lnTo>
                      <a:pt x="1642" y="805"/>
                    </a:lnTo>
                    <a:lnTo>
                      <a:pt x="1581" y="781"/>
                    </a:lnTo>
                    <a:lnTo>
                      <a:pt x="1513" y="758"/>
                    </a:lnTo>
                    <a:lnTo>
                      <a:pt x="1437" y="734"/>
                    </a:lnTo>
                    <a:lnTo>
                      <a:pt x="1358" y="713"/>
                    </a:lnTo>
                    <a:lnTo>
                      <a:pt x="1275" y="694"/>
                    </a:lnTo>
                    <a:lnTo>
                      <a:pt x="1192" y="679"/>
                    </a:lnTo>
                    <a:lnTo>
                      <a:pt x="1109" y="665"/>
                    </a:lnTo>
                    <a:lnTo>
                      <a:pt x="1029" y="654"/>
                    </a:lnTo>
                    <a:lnTo>
                      <a:pt x="952" y="645"/>
                    </a:lnTo>
                    <a:lnTo>
                      <a:pt x="881" y="640"/>
                    </a:lnTo>
                    <a:lnTo>
                      <a:pt x="818" y="635"/>
                    </a:lnTo>
                    <a:lnTo>
                      <a:pt x="771" y="629"/>
                    </a:lnTo>
                    <a:lnTo>
                      <a:pt x="734" y="621"/>
                    </a:lnTo>
                    <a:lnTo>
                      <a:pt x="710" y="612"/>
                    </a:lnTo>
                    <a:lnTo>
                      <a:pt x="693" y="600"/>
                    </a:lnTo>
                    <a:lnTo>
                      <a:pt x="687" y="587"/>
                    </a:lnTo>
                    <a:lnTo>
                      <a:pt x="687" y="576"/>
                    </a:lnTo>
                    <a:lnTo>
                      <a:pt x="694" y="564"/>
                    </a:lnTo>
                    <a:lnTo>
                      <a:pt x="706" y="551"/>
                    </a:lnTo>
                    <a:lnTo>
                      <a:pt x="721" y="539"/>
                    </a:lnTo>
                    <a:lnTo>
                      <a:pt x="739" y="527"/>
                    </a:lnTo>
                    <a:lnTo>
                      <a:pt x="760" y="518"/>
                    </a:lnTo>
                    <a:lnTo>
                      <a:pt x="781" y="508"/>
                    </a:lnTo>
                    <a:lnTo>
                      <a:pt x="801" y="501"/>
                    </a:lnTo>
                    <a:lnTo>
                      <a:pt x="818" y="496"/>
                    </a:lnTo>
                    <a:lnTo>
                      <a:pt x="835" y="496"/>
                    </a:lnTo>
                    <a:lnTo>
                      <a:pt x="850" y="492"/>
                    </a:lnTo>
                    <a:lnTo>
                      <a:pt x="874" y="486"/>
                    </a:lnTo>
                    <a:lnTo>
                      <a:pt x="901" y="477"/>
                    </a:lnTo>
                    <a:lnTo>
                      <a:pt x="934" y="468"/>
                    </a:lnTo>
                    <a:lnTo>
                      <a:pt x="969" y="454"/>
                    </a:lnTo>
                    <a:lnTo>
                      <a:pt x="1007" y="438"/>
                    </a:lnTo>
                    <a:lnTo>
                      <a:pt x="1044" y="422"/>
                    </a:lnTo>
                    <a:lnTo>
                      <a:pt x="1083" y="404"/>
                    </a:lnTo>
                    <a:lnTo>
                      <a:pt x="1118" y="383"/>
                    </a:lnTo>
                    <a:lnTo>
                      <a:pt x="1150" y="362"/>
                    </a:lnTo>
                    <a:lnTo>
                      <a:pt x="1180" y="340"/>
                    </a:lnTo>
                    <a:lnTo>
                      <a:pt x="1204" y="318"/>
                    </a:lnTo>
                    <a:lnTo>
                      <a:pt x="1220" y="293"/>
                    </a:lnTo>
                    <a:lnTo>
                      <a:pt x="1230" y="269"/>
                    </a:lnTo>
                    <a:lnTo>
                      <a:pt x="1231" y="245"/>
                    </a:lnTo>
                    <a:lnTo>
                      <a:pt x="1223" y="221"/>
                    </a:lnTo>
                    <a:lnTo>
                      <a:pt x="1206" y="197"/>
                    </a:lnTo>
                    <a:lnTo>
                      <a:pt x="1192" y="177"/>
                    </a:lnTo>
                    <a:lnTo>
                      <a:pt x="1175" y="160"/>
                    </a:lnTo>
                    <a:lnTo>
                      <a:pt x="1159" y="143"/>
                    </a:lnTo>
                    <a:lnTo>
                      <a:pt x="1142" y="127"/>
                    </a:lnTo>
                    <a:lnTo>
                      <a:pt x="1126" y="115"/>
                    </a:lnTo>
                    <a:lnTo>
                      <a:pt x="1110" y="103"/>
                    </a:lnTo>
                    <a:lnTo>
                      <a:pt x="1096" y="95"/>
                    </a:lnTo>
                    <a:lnTo>
                      <a:pt x="1080" y="87"/>
                    </a:lnTo>
                    <a:lnTo>
                      <a:pt x="1067" y="80"/>
                    </a:lnTo>
                    <a:lnTo>
                      <a:pt x="1055" y="74"/>
                    </a:lnTo>
                    <a:lnTo>
                      <a:pt x="1045" y="71"/>
                    </a:lnTo>
                    <a:lnTo>
                      <a:pt x="1036" y="67"/>
                    </a:lnTo>
                    <a:lnTo>
                      <a:pt x="1032" y="67"/>
                    </a:lnTo>
                    <a:lnTo>
                      <a:pt x="1027" y="66"/>
                    </a:lnTo>
                    <a:lnTo>
                      <a:pt x="1026" y="66"/>
                    </a:lnTo>
                    <a:lnTo>
                      <a:pt x="1024" y="64"/>
                    </a:lnTo>
                    <a:lnTo>
                      <a:pt x="1022" y="62"/>
                    </a:lnTo>
                    <a:lnTo>
                      <a:pt x="1015" y="58"/>
                    </a:lnTo>
                    <a:lnTo>
                      <a:pt x="1010" y="56"/>
                    </a:lnTo>
                    <a:lnTo>
                      <a:pt x="998" y="49"/>
                    </a:lnTo>
                    <a:lnTo>
                      <a:pt x="989" y="45"/>
                    </a:lnTo>
                    <a:lnTo>
                      <a:pt x="975" y="38"/>
                    </a:lnTo>
                    <a:lnTo>
                      <a:pt x="963" y="32"/>
                    </a:lnTo>
                    <a:lnTo>
                      <a:pt x="947" y="27"/>
                    </a:lnTo>
                    <a:lnTo>
                      <a:pt x="930" y="20"/>
                    </a:lnTo>
                    <a:lnTo>
                      <a:pt x="910" y="15"/>
                    </a:lnTo>
                    <a:lnTo>
                      <a:pt x="890" y="10"/>
                    </a:lnTo>
                    <a:lnTo>
                      <a:pt x="868" y="6"/>
                    </a:lnTo>
                    <a:lnTo>
                      <a:pt x="846" y="3"/>
                    </a:lnTo>
                    <a:lnTo>
                      <a:pt x="822" y="0"/>
                    </a:lnTo>
                    <a:lnTo>
                      <a:pt x="798" y="0"/>
                    </a:lnTo>
                    <a:lnTo>
                      <a:pt x="794" y="0"/>
                    </a:lnTo>
                    <a:lnTo>
                      <a:pt x="788" y="0"/>
                    </a:lnTo>
                    <a:lnTo>
                      <a:pt x="780" y="1"/>
                    </a:lnTo>
                    <a:lnTo>
                      <a:pt x="770" y="4"/>
                    </a:lnTo>
                    <a:lnTo>
                      <a:pt x="756" y="5"/>
                    </a:lnTo>
                    <a:lnTo>
                      <a:pt x="743" y="7"/>
                    </a:lnTo>
                    <a:lnTo>
                      <a:pt x="729" y="8"/>
                    </a:lnTo>
                    <a:lnTo>
                      <a:pt x="714" y="10"/>
                    </a:lnTo>
                    <a:lnTo>
                      <a:pt x="700" y="11"/>
                    </a:lnTo>
                    <a:lnTo>
                      <a:pt x="686" y="14"/>
                    </a:lnTo>
                    <a:lnTo>
                      <a:pt x="671" y="16"/>
                    </a:lnTo>
                    <a:lnTo>
                      <a:pt x="660" y="18"/>
                    </a:lnTo>
                    <a:lnTo>
                      <a:pt x="650" y="19"/>
                    </a:lnTo>
                    <a:lnTo>
                      <a:pt x="644" y="20"/>
                    </a:lnTo>
                    <a:lnTo>
                      <a:pt x="638" y="20"/>
                    </a:lnTo>
                    <a:lnTo>
                      <a:pt x="637" y="21"/>
                    </a:lnTo>
                    <a:close/>
                  </a:path>
                </a:pathLst>
              </a:custGeom>
              <a:solidFill>
                <a:srgbClr val="B39F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11"/>
              <p:cNvSpPr>
                <a:spLocks/>
              </p:cNvSpPr>
              <p:nvPr/>
            </p:nvSpPr>
            <p:spPr bwMode="auto">
              <a:xfrm>
                <a:off x="192" y="3529"/>
                <a:ext cx="1325" cy="437"/>
              </a:xfrm>
              <a:custGeom>
                <a:avLst/>
                <a:gdLst>
                  <a:gd name="T0" fmla="*/ 3 w 2650"/>
                  <a:gd name="T1" fmla="*/ 1 h 874"/>
                  <a:gd name="T2" fmla="*/ 3 w 2650"/>
                  <a:gd name="T3" fmla="*/ 3 h 874"/>
                  <a:gd name="T4" fmla="*/ 6 w 2650"/>
                  <a:gd name="T5" fmla="*/ 7 h 874"/>
                  <a:gd name="T6" fmla="*/ 11 w 2650"/>
                  <a:gd name="T7" fmla="*/ 13 h 874"/>
                  <a:gd name="T8" fmla="*/ 19 w 2650"/>
                  <a:gd name="T9" fmla="*/ 17 h 874"/>
                  <a:gd name="T10" fmla="*/ 26 w 2650"/>
                  <a:gd name="T11" fmla="*/ 21 h 874"/>
                  <a:gd name="T12" fmla="*/ 34 w 2650"/>
                  <a:gd name="T13" fmla="*/ 23 h 874"/>
                  <a:gd name="T14" fmla="*/ 39 w 2650"/>
                  <a:gd name="T15" fmla="*/ 25 h 874"/>
                  <a:gd name="T16" fmla="*/ 41 w 2650"/>
                  <a:gd name="T17" fmla="*/ 26 h 874"/>
                  <a:gd name="T18" fmla="*/ 44 w 2650"/>
                  <a:gd name="T19" fmla="*/ 29 h 874"/>
                  <a:gd name="T20" fmla="*/ 50 w 2650"/>
                  <a:gd name="T21" fmla="*/ 33 h 874"/>
                  <a:gd name="T22" fmla="*/ 58 w 2650"/>
                  <a:gd name="T23" fmla="*/ 35 h 874"/>
                  <a:gd name="T24" fmla="*/ 69 w 2650"/>
                  <a:gd name="T25" fmla="*/ 36 h 874"/>
                  <a:gd name="T26" fmla="*/ 82 w 2650"/>
                  <a:gd name="T27" fmla="*/ 35 h 874"/>
                  <a:gd name="T28" fmla="*/ 94 w 2650"/>
                  <a:gd name="T29" fmla="*/ 34 h 874"/>
                  <a:gd name="T30" fmla="*/ 103 w 2650"/>
                  <a:gd name="T31" fmla="*/ 34 h 874"/>
                  <a:gd name="T32" fmla="*/ 108 w 2650"/>
                  <a:gd name="T33" fmla="*/ 35 h 874"/>
                  <a:gd name="T34" fmla="*/ 118 w 2650"/>
                  <a:gd name="T35" fmla="*/ 38 h 874"/>
                  <a:gd name="T36" fmla="*/ 130 w 2650"/>
                  <a:gd name="T37" fmla="*/ 40 h 874"/>
                  <a:gd name="T38" fmla="*/ 136 w 2650"/>
                  <a:gd name="T39" fmla="*/ 42 h 874"/>
                  <a:gd name="T40" fmla="*/ 140 w 2650"/>
                  <a:gd name="T41" fmla="*/ 42 h 874"/>
                  <a:gd name="T42" fmla="*/ 149 w 2650"/>
                  <a:gd name="T43" fmla="*/ 43 h 874"/>
                  <a:gd name="T44" fmla="*/ 159 w 2650"/>
                  <a:gd name="T45" fmla="*/ 43 h 874"/>
                  <a:gd name="T46" fmla="*/ 166 w 2650"/>
                  <a:gd name="T47" fmla="*/ 43 h 874"/>
                  <a:gd name="T48" fmla="*/ 165 w 2650"/>
                  <a:gd name="T49" fmla="*/ 43 h 874"/>
                  <a:gd name="T50" fmla="*/ 161 w 2650"/>
                  <a:gd name="T51" fmla="*/ 45 h 874"/>
                  <a:gd name="T52" fmla="*/ 155 w 2650"/>
                  <a:gd name="T53" fmla="*/ 47 h 874"/>
                  <a:gd name="T54" fmla="*/ 147 w 2650"/>
                  <a:gd name="T55" fmla="*/ 50 h 874"/>
                  <a:gd name="T56" fmla="*/ 140 w 2650"/>
                  <a:gd name="T57" fmla="*/ 52 h 874"/>
                  <a:gd name="T58" fmla="*/ 135 w 2650"/>
                  <a:gd name="T59" fmla="*/ 54 h 874"/>
                  <a:gd name="T60" fmla="*/ 131 w 2650"/>
                  <a:gd name="T61" fmla="*/ 55 h 874"/>
                  <a:gd name="T62" fmla="*/ 125 w 2650"/>
                  <a:gd name="T63" fmla="*/ 55 h 874"/>
                  <a:gd name="T64" fmla="*/ 116 w 2650"/>
                  <a:gd name="T65" fmla="*/ 55 h 874"/>
                  <a:gd name="T66" fmla="*/ 104 w 2650"/>
                  <a:gd name="T67" fmla="*/ 53 h 874"/>
                  <a:gd name="T68" fmla="*/ 93 w 2650"/>
                  <a:gd name="T69" fmla="*/ 51 h 874"/>
                  <a:gd name="T70" fmla="*/ 85 w 2650"/>
                  <a:gd name="T71" fmla="*/ 50 h 874"/>
                  <a:gd name="T72" fmla="*/ 83 w 2650"/>
                  <a:gd name="T73" fmla="*/ 50 h 874"/>
                  <a:gd name="T74" fmla="*/ 79 w 2650"/>
                  <a:gd name="T75" fmla="*/ 50 h 874"/>
                  <a:gd name="T76" fmla="*/ 74 w 2650"/>
                  <a:gd name="T77" fmla="*/ 50 h 874"/>
                  <a:gd name="T78" fmla="*/ 66 w 2650"/>
                  <a:gd name="T79" fmla="*/ 50 h 874"/>
                  <a:gd name="T80" fmla="*/ 55 w 2650"/>
                  <a:gd name="T81" fmla="*/ 49 h 874"/>
                  <a:gd name="T82" fmla="*/ 47 w 2650"/>
                  <a:gd name="T83" fmla="*/ 49 h 874"/>
                  <a:gd name="T84" fmla="*/ 41 w 2650"/>
                  <a:gd name="T85" fmla="*/ 48 h 874"/>
                  <a:gd name="T86" fmla="*/ 36 w 2650"/>
                  <a:gd name="T87" fmla="*/ 46 h 874"/>
                  <a:gd name="T88" fmla="*/ 31 w 2650"/>
                  <a:gd name="T89" fmla="*/ 42 h 874"/>
                  <a:gd name="T90" fmla="*/ 26 w 2650"/>
                  <a:gd name="T91" fmla="*/ 41 h 874"/>
                  <a:gd name="T92" fmla="*/ 21 w 2650"/>
                  <a:gd name="T93" fmla="*/ 39 h 874"/>
                  <a:gd name="T94" fmla="*/ 15 w 2650"/>
                  <a:gd name="T95" fmla="*/ 38 h 874"/>
                  <a:gd name="T96" fmla="*/ 9 w 2650"/>
                  <a:gd name="T97" fmla="*/ 35 h 874"/>
                  <a:gd name="T98" fmla="*/ 5 w 2650"/>
                  <a:gd name="T99" fmla="*/ 29 h 874"/>
                  <a:gd name="T100" fmla="*/ 1 w 2650"/>
                  <a:gd name="T101" fmla="*/ 25 h 874"/>
                  <a:gd name="T102" fmla="*/ 0 w 2650"/>
                  <a:gd name="T103" fmla="*/ 21 h 874"/>
                  <a:gd name="T104" fmla="*/ 0 w 2650"/>
                  <a:gd name="T105" fmla="*/ 15 h 874"/>
                  <a:gd name="T106" fmla="*/ 1 w 2650"/>
                  <a:gd name="T107" fmla="*/ 10 h 874"/>
                  <a:gd name="T108" fmla="*/ 3 w 2650"/>
                  <a:gd name="T109" fmla="*/ 3 h 874"/>
                  <a:gd name="T110" fmla="*/ 3 w 2650"/>
                  <a:gd name="T111" fmla="*/ 1 h 8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50"/>
                  <a:gd name="T169" fmla="*/ 0 h 874"/>
                  <a:gd name="T170" fmla="*/ 2650 w 2650"/>
                  <a:gd name="T171" fmla="*/ 874 h 87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50" h="874">
                    <a:moveTo>
                      <a:pt x="46" y="0"/>
                    </a:moveTo>
                    <a:lnTo>
                      <a:pt x="46" y="2"/>
                    </a:lnTo>
                    <a:lnTo>
                      <a:pt x="46" y="6"/>
                    </a:lnTo>
                    <a:lnTo>
                      <a:pt x="48" y="10"/>
                    </a:lnTo>
                    <a:lnTo>
                      <a:pt x="51" y="20"/>
                    </a:lnTo>
                    <a:lnTo>
                      <a:pt x="53" y="30"/>
                    </a:lnTo>
                    <a:lnTo>
                      <a:pt x="57" y="44"/>
                    </a:lnTo>
                    <a:lnTo>
                      <a:pt x="63" y="57"/>
                    </a:lnTo>
                    <a:lnTo>
                      <a:pt x="71" y="72"/>
                    </a:lnTo>
                    <a:lnTo>
                      <a:pt x="78" y="88"/>
                    </a:lnTo>
                    <a:lnTo>
                      <a:pt x="90" y="106"/>
                    </a:lnTo>
                    <a:lnTo>
                      <a:pt x="103" y="124"/>
                    </a:lnTo>
                    <a:lnTo>
                      <a:pt x="119" y="143"/>
                    </a:lnTo>
                    <a:lnTo>
                      <a:pt x="136" y="162"/>
                    </a:lnTo>
                    <a:lnTo>
                      <a:pt x="158" y="182"/>
                    </a:lnTo>
                    <a:lnTo>
                      <a:pt x="181" y="201"/>
                    </a:lnTo>
                    <a:lnTo>
                      <a:pt x="208" y="220"/>
                    </a:lnTo>
                    <a:lnTo>
                      <a:pt x="235" y="238"/>
                    </a:lnTo>
                    <a:lnTo>
                      <a:pt x="266" y="256"/>
                    </a:lnTo>
                    <a:lnTo>
                      <a:pt x="297" y="271"/>
                    </a:lnTo>
                    <a:lnTo>
                      <a:pt x="331" y="288"/>
                    </a:lnTo>
                    <a:lnTo>
                      <a:pt x="364" y="300"/>
                    </a:lnTo>
                    <a:lnTo>
                      <a:pt x="396" y="313"/>
                    </a:lnTo>
                    <a:lnTo>
                      <a:pt x="428" y="326"/>
                    </a:lnTo>
                    <a:lnTo>
                      <a:pt x="460" y="338"/>
                    </a:lnTo>
                    <a:lnTo>
                      <a:pt x="490" y="347"/>
                    </a:lnTo>
                    <a:lnTo>
                      <a:pt x="517" y="356"/>
                    </a:lnTo>
                    <a:lnTo>
                      <a:pt x="543" y="363"/>
                    </a:lnTo>
                    <a:lnTo>
                      <a:pt x="567" y="371"/>
                    </a:lnTo>
                    <a:lnTo>
                      <a:pt x="586" y="377"/>
                    </a:lnTo>
                    <a:lnTo>
                      <a:pt x="604" y="383"/>
                    </a:lnTo>
                    <a:lnTo>
                      <a:pt x="616" y="387"/>
                    </a:lnTo>
                    <a:lnTo>
                      <a:pt x="625" y="393"/>
                    </a:lnTo>
                    <a:lnTo>
                      <a:pt x="630" y="396"/>
                    </a:lnTo>
                    <a:lnTo>
                      <a:pt x="639" y="405"/>
                    </a:lnTo>
                    <a:lnTo>
                      <a:pt x="650" y="414"/>
                    </a:lnTo>
                    <a:lnTo>
                      <a:pt x="664" y="426"/>
                    </a:lnTo>
                    <a:lnTo>
                      <a:pt x="680" y="437"/>
                    </a:lnTo>
                    <a:lnTo>
                      <a:pt x="698" y="452"/>
                    </a:lnTo>
                    <a:lnTo>
                      <a:pt x="719" y="465"/>
                    </a:lnTo>
                    <a:lnTo>
                      <a:pt x="741" y="480"/>
                    </a:lnTo>
                    <a:lnTo>
                      <a:pt x="764" y="494"/>
                    </a:lnTo>
                    <a:lnTo>
                      <a:pt x="788" y="508"/>
                    </a:lnTo>
                    <a:lnTo>
                      <a:pt x="815" y="520"/>
                    </a:lnTo>
                    <a:lnTo>
                      <a:pt x="845" y="532"/>
                    </a:lnTo>
                    <a:lnTo>
                      <a:pt x="873" y="542"/>
                    </a:lnTo>
                    <a:lnTo>
                      <a:pt x="905" y="551"/>
                    </a:lnTo>
                    <a:lnTo>
                      <a:pt x="937" y="557"/>
                    </a:lnTo>
                    <a:lnTo>
                      <a:pt x="972" y="561"/>
                    </a:lnTo>
                    <a:lnTo>
                      <a:pt x="1008" y="561"/>
                    </a:lnTo>
                    <a:lnTo>
                      <a:pt x="1050" y="562"/>
                    </a:lnTo>
                    <a:lnTo>
                      <a:pt x="1096" y="561"/>
                    </a:lnTo>
                    <a:lnTo>
                      <a:pt x="1146" y="560"/>
                    </a:lnTo>
                    <a:lnTo>
                      <a:pt x="1197" y="558"/>
                    </a:lnTo>
                    <a:lnTo>
                      <a:pt x="1251" y="555"/>
                    </a:lnTo>
                    <a:lnTo>
                      <a:pt x="1306" y="553"/>
                    </a:lnTo>
                    <a:lnTo>
                      <a:pt x="1360" y="551"/>
                    </a:lnTo>
                    <a:lnTo>
                      <a:pt x="1412" y="548"/>
                    </a:lnTo>
                    <a:lnTo>
                      <a:pt x="1463" y="544"/>
                    </a:lnTo>
                    <a:lnTo>
                      <a:pt x="1509" y="543"/>
                    </a:lnTo>
                    <a:lnTo>
                      <a:pt x="1553" y="541"/>
                    </a:lnTo>
                    <a:lnTo>
                      <a:pt x="1592" y="539"/>
                    </a:lnTo>
                    <a:lnTo>
                      <a:pt x="1625" y="539"/>
                    </a:lnTo>
                    <a:lnTo>
                      <a:pt x="1652" y="539"/>
                    </a:lnTo>
                    <a:lnTo>
                      <a:pt x="1670" y="541"/>
                    </a:lnTo>
                    <a:lnTo>
                      <a:pt x="1688" y="543"/>
                    </a:lnTo>
                    <a:lnTo>
                      <a:pt x="1712" y="548"/>
                    </a:lnTo>
                    <a:lnTo>
                      <a:pt x="1743" y="555"/>
                    </a:lnTo>
                    <a:lnTo>
                      <a:pt x="1780" y="564"/>
                    </a:lnTo>
                    <a:lnTo>
                      <a:pt x="1817" y="573"/>
                    </a:lnTo>
                    <a:lnTo>
                      <a:pt x="1859" y="584"/>
                    </a:lnTo>
                    <a:lnTo>
                      <a:pt x="1901" y="595"/>
                    </a:lnTo>
                    <a:lnTo>
                      <a:pt x="1946" y="607"/>
                    </a:lnTo>
                    <a:lnTo>
                      <a:pt x="1987" y="619"/>
                    </a:lnTo>
                    <a:lnTo>
                      <a:pt x="2029" y="630"/>
                    </a:lnTo>
                    <a:lnTo>
                      <a:pt x="2066" y="638"/>
                    </a:lnTo>
                    <a:lnTo>
                      <a:pt x="2102" y="648"/>
                    </a:lnTo>
                    <a:lnTo>
                      <a:pt x="2131" y="657"/>
                    </a:lnTo>
                    <a:lnTo>
                      <a:pt x="2156" y="663"/>
                    </a:lnTo>
                    <a:lnTo>
                      <a:pt x="2172" y="668"/>
                    </a:lnTo>
                    <a:lnTo>
                      <a:pt x="2181" y="672"/>
                    </a:lnTo>
                    <a:lnTo>
                      <a:pt x="2190" y="672"/>
                    </a:lnTo>
                    <a:lnTo>
                      <a:pt x="2207" y="672"/>
                    </a:lnTo>
                    <a:lnTo>
                      <a:pt x="2232" y="672"/>
                    </a:lnTo>
                    <a:lnTo>
                      <a:pt x="2263" y="673"/>
                    </a:lnTo>
                    <a:lnTo>
                      <a:pt x="2298" y="673"/>
                    </a:lnTo>
                    <a:lnTo>
                      <a:pt x="2339" y="674"/>
                    </a:lnTo>
                    <a:lnTo>
                      <a:pt x="2380" y="674"/>
                    </a:lnTo>
                    <a:lnTo>
                      <a:pt x="2423" y="675"/>
                    </a:lnTo>
                    <a:lnTo>
                      <a:pt x="2465" y="675"/>
                    </a:lnTo>
                    <a:lnTo>
                      <a:pt x="2506" y="675"/>
                    </a:lnTo>
                    <a:lnTo>
                      <a:pt x="2544" y="675"/>
                    </a:lnTo>
                    <a:lnTo>
                      <a:pt x="2579" y="675"/>
                    </a:lnTo>
                    <a:lnTo>
                      <a:pt x="2607" y="675"/>
                    </a:lnTo>
                    <a:lnTo>
                      <a:pt x="2629" y="675"/>
                    </a:lnTo>
                    <a:lnTo>
                      <a:pt x="2643" y="675"/>
                    </a:lnTo>
                    <a:lnTo>
                      <a:pt x="2650" y="676"/>
                    </a:lnTo>
                    <a:lnTo>
                      <a:pt x="2647" y="676"/>
                    </a:lnTo>
                    <a:lnTo>
                      <a:pt x="2641" y="678"/>
                    </a:lnTo>
                    <a:lnTo>
                      <a:pt x="2633" y="682"/>
                    </a:lnTo>
                    <a:lnTo>
                      <a:pt x="2622" y="687"/>
                    </a:lnTo>
                    <a:lnTo>
                      <a:pt x="2607" y="693"/>
                    </a:lnTo>
                    <a:lnTo>
                      <a:pt x="2591" y="700"/>
                    </a:lnTo>
                    <a:lnTo>
                      <a:pt x="2571" y="708"/>
                    </a:lnTo>
                    <a:lnTo>
                      <a:pt x="2550" y="718"/>
                    </a:lnTo>
                    <a:lnTo>
                      <a:pt x="2526" y="727"/>
                    </a:lnTo>
                    <a:lnTo>
                      <a:pt x="2501" y="737"/>
                    </a:lnTo>
                    <a:lnTo>
                      <a:pt x="2473" y="747"/>
                    </a:lnTo>
                    <a:lnTo>
                      <a:pt x="2444" y="758"/>
                    </a:lnTo>
                    <a:lnTo>
                      <a:pt x="2413" y="768"/>
                    </a:lnTo>
                    <a:lnTo>
                      <a:pt x="2383" y="778"/>
                    </a:lnTo>
                    <a:lnTo>
                      <a:pt x="2351" y="788"/>
                    </a:lnTo>
                    <a:lnTo>
                      <a:pt x="2319" y="799"/>
                    </a:lnTo>
                    <a:lnTo>
                      <a:pt x="2287" y="809"/>
                    </a:lnTo>
                    <a:lnTo>
                      <a:pt x="2260" y="818"/>
                    </a:lnTo>
                    <a:lnTo>
                      <a:pt x="2233" y="824"/>
                    </a:lnTo>
                    <a:lnTo>
                      <a:pt x="2211" y="833"/>
                    </a:lnTo>
                    <a:lnTo>
                      <a:pt x="2189" y="839"/>
                    </a:lnTo>
                    <a:lnTo>
                      <a:pt x="2170" y="845"/>
                    </a:lnTo>
                    <a:lnTo>
                      <a:pt x="2152" y="851"/>
                    </a:lnTo>
                    <a:lnTo>
                      <a:pt x="2135" y="856"/>
                    </a:lnTo>
                    <a:lnTo>
                      <a:pt x="2117" y="861"/>
                    </a:lnTo>
                    <a:lnTo>
                      <a:pt x="2102" y="865"/>
                    </a:lnTo>
                    <a:lnTo>
                      <a:pt x="2083" y="867"/>
                    </a:lnTo>
                    <a:lnTo>
                      <a:pt x="2066" y="871"/>
                    </a:lnTo>
                    <a:lnTo>
                      <a:pt x="2045" y="872"/>
                    </a:lnTo>
                    <a:lnTo>
                      <a:pt x="2024" y="874"/>
                    </a:lnTo>
                    <a:lnTo>
                      <a:pt x="2001" y="874"/>
                    </a:lnTo>
                    <a:lnTo>
                      <a:pt x="1977" y="874"/>
                    </a:lnTo>
                    <a:lnTo>
                      <a:pt x="1946" y="874"/>
                    </a:lnTo>
                    <a:lnTo>
                      <a:pt x="1910" y="872"/>
                    </a:lnTo>
                    <a:lnTo>
                      <a:pt x="1869" y="867"/>
                    </a:lnTo>
                    <a:lnTo>
                      <a:pt x="1826" y="862"/>
                    </a:lnTo>
                    <a:lnTo>
                      <a:pt x="1778" y="855"/>
                    </a:lnTo>
                    <a:lnTo>
                      <a:pt x="1729" y="848"/>
                    </a:lnTo>
                    <a:lnTo>
                      <a:pt x="1678" y="841"/>
                    </a:lnTo>
                    <a:lnTo>
                      <a:pt x="1630" y="834"/>
                    </a:lnTo>
                    <a:lnTo>
                      <a:pt x="1579" y="824"/>
                    </a:lnTo>
                    <a:lnTo>
                      <a:pt x="1532" y="818"/>
                    </a:lnTo>
                    <a:lnTo>
                      <a:pt x="1488" y="810"/>
                    </a:lnTo>
                    <a:lnTo>
                      <a:pt x="1450" y="804"/>
                    </a:lnTo>
                    <a:lnTo>
                      <a:pt x="1415" y="799"/>
                    </a:lnTo>
                    <a:lnTo>
                      <a:pt x="1385" y="794"/>
                    </a:lnTo>
                    <a:lnTo>
                      <a:pt x="1363" y="791"/>
                    </a:lnTo>
                    <a:lnTo>
                      <a:pt x="1350" y="791"/>
                    </a:lnTo>
                    <a:lnTo>
                      <a:pt x="1339" y="791"/>
                    </a:lnTo>
                    <a:lnTo>
                      <a:pt x="1329" y="791"/>
                    </a:lnTo>
                    <a:lnTo>
                      <a:pt x="1318" y="791"/>
                    </a:lnTo>
                    <a:lnTo>
                      <a:pt x="1307" y="791"/>
                    </a:lnTo>
                    <a:lnTo>
                      <a:pt x="1293" y="791"/>
                    </a:lnTo>
                    <a:lnTo>
                      <a:pt x="1279" y="791"/>
                    </a:lnTo>
                    <a:lnTo>
                      <a:pt x="1264" y="791"/>
                    </a:lnTo>
                    <a:lnTo>
                      <a:pt x="1247" y="791"/>
                    </a:lnTo>
                    <a:lnTo>
                      <a:pt x="1226" y="790"/>
                    </a:lnTo>
                    <a:lnTo>
                      <a:pt x="1205" y="790"/>
                    </a:lnTo>
                    <a:lnTo>
                      <a:pt x="1181" y="790"/>
                    </a:lnTo>
                    <a:lnTo>
                      <a:pt x="1154" y="790"/>
                    </a:lnTo>
                    <a:lnTo>
                      <a:pt x="1124" y="789"/>
                    </a:lnTo>
                    <a:lnTo>
                      <a:pt x="1091" y="788"/>
                    </a:lnTo>
                    <a:lnTo>
                      <a:pt x="1055" y="788"/>
                    </a:lnTo>
                    <a:lnTo>
                      <a:pt x="1016" y="787"/>
                    </a:lnTo>
                    <a:lnTo>
                      <a:pt x="973" y="783"/>
                    </a:lnTo>
                    <a:lnTo>
                      <a:pt x="934" y="783"/>
                    </a:lnTo>
                    <a:lnTo>
                      <a:pt x="895" y="783"/>
                    </a:lnTo>
                    <a:lnTo>
                      <a:pt x="860" y="783"/>
                    </a:lnTo>
                    <a:lnTo>
                      <a:pt x="826" y="782"/>
                    </a:lnTo>
                    <a:lnTo>
                      <a:pt x="794" y="781"/>
                    </a:lnTo>
                    <a:lnTo>
                      <a:pt x="763" y="780"/>
                    </a:lnTo>
                    <a:lnTo>
                      <a:pt x="733" y="780"/>
                    </a:lnTo>
                    <a:lnTo>
                      <a:pt x="705" y="775"/>
                    </a:lnTo>
                    <a:lnTo>
                      <a:pt x="678" y="773"/>
                    </a:lnTo>
                    <a:lnTo>
                      <a:pt x="652" y="767"/>
                    </a:lnTo>
                    <a:lnTo>
                      <a:pt x="629" y="761"/>
                    </a:lnTo>
                    <a:lnTo>
                      <a:pt x="607" y="752"/>
                    </a:lnTo>
                    <a:lnTo>
                      <a:pt x="587" y="741"/>
                    </a:lnTo>
                    <a:lnTo>
                      <a:pt x="568" y="729"/>
                    </a:lnTo>
                    <a:lnTo>
                      <a:pt x="551" y="715"/>
                    </a:lnTo>
                    <a:lnTo>
                      <a:pt x="533" y="697"/>
                    </a:lnTo>
                    <a:lnTo>
                      <a:pt x="515" y="684"/>
                    </a:lnTo>
                    <a:lnTo>
                      <a:pt x="497" y="672"/>
                    </a:lnTo>
                    <a:lnTo>
                      <a:pt x="480" y="663"/>
                    </a:lnTo>
                    <a:lnTo>
                      <a:pt x="461" y="654"/>
                    </a:lnTo>
                    <a:lnTo>
                      <a:pt x="443" y="647"/>
                    </a:lnTo>
                    <a:lnTo>
                      <a:pt x="422" y="641"/>
                    </a:lnTo>
                    <a:lnTo>
                      <a:pt x="404" y="636"/>
                    </a:lnTo>
                    <a:lnTo>
                      <a:pt x="383" y="631"/>
                    </a:lnTo>
                    <a:lnTo>
                      <a:pt x="361" y="626"/>
                    </a:lnTo>
                    <a:lnTo>
                      <a:pt x="339" y="622"/>
                    </a:lnTo>
                    <a:lnTo>
                      <a:pt x="317" y="617"/>
                    </a:lnTo>
                    <a:lnTo>
                      <a:pt x="293" y="612"/>
                    </a:lnTo>
                    <a:lnTo>
                      <a:pt x="269" y="605"/>
                    </a:lnTo>
                    <a:lnTo>
                      <a:pt x="243" y="597"/>
                    </a:lnTo>
                    <a:lnTo>
                      <a:pt x="218" y="590"/>
                    </a:lnTo>
                    <a:lnTo>
                      <a:pt x="191" y="578"/>
                    </a:lnTo>
                    <a:lnTo>
                      <a:pt x="167" y="565"/>
                    </a:lnTo>
                    <a:lnTo>
                      <a:pt x="144" y="550"/>
                    </a:lnTo>
                    <a:lnTo>
                      <a:pt x="124" y="534"/>
                    </a:lnTo>
                    <a:lnTo>
                      <a:pt x="103" y="517"/>
                    </a:lnTo>
                    <a:lnTo>
                      <a:pt x="85" y="498"/>
                    </a:lnTo>
                    <a:lnTo>
                      <a:pt x="69" y="479"/>
                    </a:lnTo>
                    <a:lnTo>
                      <a:pt x="55" y="460"/>
                    </a:lnTo>
                    <a:lnTo>
                      <a:pt x="42" y="441"/>
                    </a:lnTo>
                    <a:lnTo>
                      <a:pt x="31" y="420"/>
                    </a:lnTo>
                    <a:lnTo>
                      <a:pt x="21" y="398"/>
                    </a:lnTo>
                    <a:lnTo>
                      <a:pt x="12" y="380"/>
                    </a:lnTo>
                    <a:lnTo>
                      <a:pt x="6" y="359"/>
                    </a:lnTo>
                    <a:lnTo>
                      <a:pt x="0" y="341"/>
                    </a:lnTo>
                    <a:lnTo>
                      <a:pt x="0" y="323"/>
                    </a:lnTo>
                    <a:lnTo>
                      <a:pt x="0" y="308"/>
                    </a:lnTo>
                    <a:lnTo>
                      <a:pt x="0" y="289"/>
                    </a:lnTo>
                    <a:lnTo>
                      <a:pt x="0" y="268"/>
                    </a:lnTo>
                    <a:lnTo>
                      <a:pt x="0" y="246"/>
                    </a:lnTo>
                    <a:lnTo>
                      <a:pt x="2" y="223"/>
                    </a:lnTo>
                    <a:lnTo>
                      <a:pt x="6" y="196"/>
                    </a:lnTo>
                    <a:lnTo>
                      <a:pt x="10" y="172"/>
                    </a:lnTo>
                    <a:lnTo>
                      <a:pt x="14" y="145"/>
                    </a:lnTo>
                    <a:lnTo>
                      <a:pt x="20" y="121"/>
                    </a:lnTo>
                    <a:lnTo>
                      <a:pt x="23" y="96"/>
                    </a:lnTo>
                    <a:lnTo>
                      <a:pt x="29" y="73"/>
                    </a:lnTo>
                    <a:lnTo>
                      <a:pt x="33" y="54"/>
                    </a:lnTo>
                    <a:lnTo>
                      <a:pt x="38" y="36"/>
                    </a:lnTo>
                    <a:lnTo>
                      <a:pt x="41" y="21"/>
                    </a:lnTo>
                    <a:lnTo>
                      <a:pt x="44" y="10"/>
                    </a:lnTo>
                    <a:lnTo>
                      <a:pt x="45" y="3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E9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12"/>
              <p:cNvSpPr>
                <a:spLocks/>
              </p:cNvSpPr>
              <p:nvPr/>
            </p:nvSpPr>
            <p:spPr bwMode="auto">
              <a:xfrm>
                <a:off x="253" y="2857"/>
                <a:ext cx="946" cy="819"/>
              </a:xfrm>
              <a:custGeom>
                <a:avLst/>
                <a:gdLst>
                  <a:gd name="T0" fmla="*/ 19 w 1891"/>
                  <a:gd name="T1" fmla="*/ 0 h 1639"/>
                  <a:gd name="T2" fmla="*/ 47 w 1891"/>
                  <a:gd name="T3" fmla="*/ 0 h 1639"/>
                  <a:gd name="T4" fmla="*/ 53 w 1891"/>
                  <a:gd name="T5" fmla="*/ 8 h 1639"/>
                  <a:gd name="T6" fmla="*/ 47 w 1891"/>
                  <a:gd name="T7" fmla="*/ 15 h 1639"/>
                  <a:gd name="T8" fmla="*/ 14 w 1891"/>
                  <a:gd name="T9" fmla="*/ 26 h 1639"/>
                  <a:gd name="T10" fmla="*/ 11 w 1891"/>
                  <a:gd name="T11" fmla="*/ 31 h 1639"/>
                  <a:gd name="T12" fmla="*/ 18 w 1891"/>
                  <a:gd name="T13" fmla="*/ 35 h 1639"/>
                  <a:gd name="T14" fmla="*/ 42 w 1891"/>
                  <a:gd name="T15" fmla="*/ 37 h 1639"/>
                  <a:gd name="T16" fmla="*/ 72 w 1891"/>
                  <a:gd name="T17" fmla="*/ 41 h 1639"/>
                  <a:gd name="T18" fmla="*/ 84 w 1891"/>
                  <a:gd name="T19" fmla="*/ 47 h 1639"/>
                  <a:gd name="T20" fmla="*/ 81 w 1891"/>
                  <a:gd name="T21" fmla="*/ 57 h 1639"/>
                  <a:gd name="T22" fmla="*/ 17 w 1891"/>
                  <a:gd name="T23" fmla="*/ 71 h 1639"/>
                  <a:gd name="T24" fmla="*/ 20 w 1891"/>
                  <a:gd name="T25" fmla="*/ 74 h 1639"/>
                  <a:gd name="T26" fmla="*/ 78 w 1891"/>
                  <a:gd name="T27" fmla="*/ 70 h 1639"/>
                  <a:gd name="T28" fmla="*/ 116 w 1891"/>
                  <a:gd name="T29" fmla="*/ 66 h 1639"/>
                  <a:gd name="T30" fmla="*/ 100 w 1891"/>
                  <a:gd name="T31" fmla="*/ 75 h 1639"/>
                  <a:gd name="T32" fmla="*/ 94 w 1891"/>
                  <a:gd name="T33" fmla="*/ 102 h 1639"/>
                  <a:gd name="T34" fmla="*/ 3 w 1891"/>
                  <a:gd name="T35" fmla="*/ 73 h 1639"/>
                  <a:gd name="T36" fmla="*/ 9 w 1891"/>
                  <a:gd name="T37" fmla="*/ 64 h 1639"/>
                  <a:gd name="T38" fmla="*/ 27 w 1891"/>
                  <a:gd name="T39" fmla="*/ 59 h 1639"/>
                  <a:gd name="T40" fmla="*/ 65 w 1891"/>
                  <a:gd name="T41" fmla="*/ 52 h 1639"/>
                  <a:gd name="T42" fmla="*/ 67 w 1891"/>
                  <a:gd name="T43" fmla="*/ 49 h 1639"/>
                  <a:gd name="T44" fmla="*/ 49 w 1891"/>
                  <a:gd name="T45" fmla="*/ 44 h 1639"/>
                  <a:gd name="T46" fmla="*/ 14 w 1891"/>
                  <a:gd name="T47" fmla="*/ 41 h 1639"/>
                  <a:gd name="T48" fmla="*/ 0 w 1891"/>
                  <a:gd name="T49" fmla="*/ 33 h 1639"/>
                  <a:gd name="T50" fmla="*/ 4 w 1891"/>
                  <a:gd name="T51" fmla="*/ 24 h 1639"/>
                  <a:gd name="T52" fmla="*/ 20 w 1891"/>
                  <a:gd name="T53" fmla="*/ 18 h 1639"/>
                  <a:gd name="T54" fmla="*/ 46 w 1891"/>
                  <a:gd name="T55" fmla="*/ 11 h 1639"/>
                  <a:gd name="T56" fmla="*/ 48 w 1891"/>
                  <a:gd name="T57" fmla="*/ 6 h 1639"/>
                  <a:gd name="T58" fmla="*/ 43 w 1891"/>
                  <a:gd name="T59" fmla="*/ 2 h 1639"/>
                  <a:gd name="T60" fmla="*/ 22 w 1891"/>
                  <a:gd name="T61" fmla="*/ 2 h 1639"/>
                  <a:gd name="T62" fmla="*/ 8 w 1891"/>
                  <a:gd name="T63" fmla="*/ 2 h 1639"/>
                  <a:gd name="T64" fmla="*/ 10 w 1891"/>
                  <a:gd name="T65" fmla="*/ 0 h 16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91"/>
                  <a:gd name="T100" fmla="*/ 0 h 1639"/>
                  <a:gd name="T101" fmla="*/ 1891 w 1891"/>
                  <a:gd name="T102" fmla="*/ 1639 h 163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91" h="1639">
                    <a:moveTo>
                      <a:pt x="151" y="0"/>
                    </a:moveTo>
                    <a:lnTo>
                      <a:pt x="303" y="0"/>
                    </a:lnTo>
                    <a:lnTo>
                      <a:pt x="551" y="0"/>
                    </a:lnTo>
                    <a:lnTo>
                      <a:pt x="739" y="6"/>
                    </a:lnTo>
                    <a:lnTo>
                      <a:pt x="831" y="52"/>
                    </a:lnTo>
                    <a:lnTo>
                      <a:pt x="840" y="131"/>
                    </a:lnTo>
                    <a:lnTo>
                      <a:pt x="812" y="187"/>
                    </a:lnTo>
                    <a:lnTo>
                      <a:pt x="749" y="249"/>
                    </a:lnTo>
                    <a:lnTo>
                      <a:pt x="469" y="353"/>
                    </a:lnTo>
                    <a:lnTo>
                      <a:pt x="218" y="422"/>
                    </a:lnTo>
                    <a:lnTo>
                      <a:pt x="174" y="453"/>
                    </a:lnTo>
                    <a:lnTo>
                      <a:pt x="174" y="498"/>
                    </a:lnTo>
                    <a:lnTo>
                      <a:pt x="203" y="541"/>
                    </a:lnTo>
                    <a:lnTo>
                      <a:pt x="279" y="568"/>
                    </a:lnTo>
                    <a:lnTo>
                      <a:pt x="410" y="578"/>
                    </a:lnTo>
                    <a:lnTo>
                      <a:pt x="671" y="603"/>
                    </a:lnTo>
                    <a:lnTo>
                      <a:pt x="967" y="623"/>
                    </a:lnTo>
                    <a:lnTo>
                      <a:pt x="1147" y="656"/>
                    </a:lnTo>
                    <a:lnTo>
                      <a:pt x="1292" y="696"/>
                    </a:lnTo>
                    <a:lnTo>
                      <a:pt x="1343" y="763"/>
                    </a:lnTo>
                    <a:lnTo>
                      <a:pt x="1345" y="853"/>
                    </a:lnTo>
                    <a:lnTo>
                      <a:pt x="1282" y="918"/>
                    </a:lnTo>
                    <a:lnTo>
                      <a:pt x="285" y="1126"/>
                    </a:lnTo>
                    <a:lnTo>
                      <a:pt x="257" y="1141"/>
                    </a:lnTo>
                    <a:lnTo>
                      <a:pt x="261" y="1163"/>
                    </a:lnTo>
                    <a:lnTo>
                      <a:pt x="310" y="1186"/>
                    </a:lnTo>
                    <a:lnTo>
                      <a:pt x="1020" y="1180"/>
                    </a:lnTo>
                    <a:lnTo>
                      <a:pt x="1248" y="1134"/>
                    </a:lnTo>
                    <a:lnTo>
                      <a:pt x="1891" y="1000"/>
                    </a:lnTo>
                    <a:lnTo>
                      <a:pt x="1855" y="1066"/>
                    </a:lnTo>
                    <a:lnTo>
                      <a:pt x="1697" y="1116"/>
                    </a:lnTo>
                    <a:lnTo>
                      <a:pt x="1593" y="1203"/>
                    </a:lnTo>
                    <a:lnTo>
                      <a:pt x="1525" y="1317"/>
                    </a:lnTo>
                    <a:lnTo>
                      <a:pt x="1503" y="1639"/>
                    </a:lnTo>
                    <a:lnTo>
                      <a:pt x="206" y="1330"/>
                    </a:lnTo>
                    <a:lnTo>
                      <a:pt x="45" y="1170"/>
                    </a:lnTo>
                    <a:lnTo>
                      <a:pt x="60" y="1097"/>
                    </a:lnTo>
                    <a:lnTo>
                      <a:pt x="134" y="1031"/>
                    </a:lnTo>
                    <a:lnTo>
                      <a:pt x="191" y="997"/>
                    </a:lnTo>
                    <a:lnTo>
                      <a:pt x="419" y="953"/>
                    </a:lnTo>
                    <a:lnTo>
                      <a:pt x="850" y="878"/>
                    </a:lnTo>
                    <a:lnTo>
                      <a:pt x="1028" y="847"/>
                    </a:lnTo>
                    <a:lnTo>
                      <a:pt x="1075" y="811"/>
                    </a:lnTo>
                    <a:lnTo>
                      <a:pt x="1071" y="785"/>
                    </a:lnTo>
                    <a:lnTo>
                      <a:pt x="989" y="738"/>
                    </a:lnTo>
                    <a:lnTo>
                      <a:pt x="780" y="708"/>
                    </a:lnTo>
                    <a:lnTo>
                      <a:pt x="400" y="670"/>
                    </a:lnTo>
                    <a:lnTo>
                      <a:pt x="211" y="658"/>
                    </a:lnTo>
                    <a:lnTo>
                      <a:pt x="43" y="603"/>
                    </a:lnTo>
                    <a:lnTo>
                      <a:pt x="0" y="531"/>
                    </a:lnTo>
                    <a:lnTo>
                      <a:pt x="6" y="469"/>
                    </a:lnTo>
                    <a:lnTo>
                      <a:pt x="55" y="394"/>
                    </a:lnTo>
                    <a:lnTo>
                      <a:pt x="155" y="333"/>
                    </a:lnTo>
                    <a:lnTo>
                      <a:pt x="309" y="300"/>
                    </a:lnTo>
                    <a:lnTo>
                      <a:pt x="582" y="242"/>
                    </a:lnTo>
                    <a:lnTo>
                      <a:pt x="730" y="185"/>
                    </a:lnTo>
                    <a:lnTo>
                      <a:pt x="768" y="141"/>
                    </a:lnTo>
                    <a:lnTo>
                      <a:pt x="764" y="107"/>
                    </a:lnTo>
                    <a:lnTo>
                      <a:pt x="735" y="68"/>
                    </a:lnTo>
                    <a:lnTo>
                      <a:pt x="674" y="47"/>
                    </a:lnTo>
                    <a:lnTo>
                      <a:pt x="528" y="41"/>
                    </a:lnTo>
                    <a:lnTo>
                      <a:pt x="352" y="37"/>
                    </a:lnTo>
                    <a:lnTo>
                      <a:pt x="196" y="33"/>
                    </a:lnTo>
                    <a:lnTo>
                      <a:pt x="125" y="33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E9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13"/>
              <p:cNvSpPr>
                <a:spLocks/>
              </p:cNvSpPr>
              <p:nvPr/>
            </p:nvSpPr>
            <p:spPr bwMode="auto">
              <a:xfrm>
                <a:off x="268" y="3383"/>
                <a:ext cx="1170" cy="387"/>
              </a:xfrm>
              <a:custGeom>
                <a:avLst/>
                <a:gdLst>
                  <a:gd name="T0" fmla="*/ 3 w 2342"/>
                  <a:gd name="T1" fmla="*/ 1 h 775"/>
                  <a:gd name="T2" fmla="*/ 2 w 2342"/>
                  <a:gd name="T3" fmla="*/ 7 h 775"/>
                  <a:gd name="T4" fmla="*/ 9 w 2342"/>
                  <a:gd name="T5" fmla="*/ 12 h 775"/>
                  <a:gd name="T6" fmla="*/ 18 w 2342"/>
                  <a:gd name="T7" fmla="*/ 17 h 775"/>
                  <a:gd name="T8" fmla="*/ 27 w 2342"/>
                  <a:gd name="T9" fmla="*/ 19 h 775"/>
                  <a:gd name="T10" fmla="*/ 26 w 2342"/>
                  <a:gd name="T11" fmla="*/ 17 h 775"/>
                  <a:gd name="T12" fmla="*/ 23 w 2342"/>
                  <a:gd name="T13" fmla="*/ 14 h 775"/>
                  <a:gd name="T14" fmla="*/ 27 w 2342"/>
                  <a:gd name="T15" fmla="*/ 15 h 775"/>
                  <a:gd name="T16" fmla="*/ 33 w 2342"/>
                  <a:gd name="T17" fmla="*/ 19 h 775"/>
                  <a:gd name="T18" fmla="*/ 33 w 2342"/>
                  <a:gd name="T19" fmla="*/ 18 h 775"/>
                  <a:gd name="T20" fmla="*/ 30 w 2342"/>
                  <a:gd name="T21" fmla="*/ 15 h 775"/>
                  <a:gd name="T22" fmla="*/ 36 w 2342"/>
                  <a:gd name="T23" fmla="*/ 17 h 775"/>
                  <a:gd name="T24" fmla="*/ 42 w 2342"/>
                  <a:gd name="T25" fmla="*/ 23 h 775"/>
                  <a:gd name="T26" fmla="*/ 41 w 2342"/>
                  <a:gd name="T27" fmla="*/ 20 h 775"/>
                  <a:gd name="T28" fmla="*/ 38 w 2342"/>
                  <a:gd name="T29" fmla="*/ 16 h 775"/>
                  <a:gd name="T30" fmla="*/ 41 w 2342"/>
                  <a:gd name="T31" fmla="*/ 18 h 775"/>
                  <a:gd name="T32" fmla="*/ 48 w 2342"/>
                  <a:gd name="T33" fmla="*/ 22 h 775"/>
                  <a:gd name="T34" fmla="*/ 48 w 2342"/>
                  <a:gd name="T35" fmla="*/ 21 h 775"/>
                  <a:gd name="T36" fmla="*/ 46 w 2342"/>
                  <a:gd name="T37" fmla="*/ 18 h 775"/>
                  <a:gd name="T38" fmla="*/ 47 w 2342"/>
                  <a:gd name="T39" fmla="*/ 18 h 775"/>
                  <a:gd name="T40" fmla="*/ 54 w 2342"/>
                  <a:gd name="T41" fmla="*/ 22 h 775"/>
                  <a:gd name="T42" fmla="*/ 57 w 2342"/>
                  <a:gd name="T43" fmla="*/ 25 h 775"/>
                  <a:gd name="T44" fmla="*/ 55 w 2342"/>
                  <a:gd name="T45" fmla="*/ 21 h 775"/>
                  <a:gd name="T46" fmla="*/ 53 w 2342"/>
                  <a:gd name="T47" fmla="*/ 18 h 775"/>
                  <a:gd name="T48" fmla="*/ 59 w 2342"/>
                  <a:gd name="T49" fmla="*/ 22 h 775"/>
                  <a:gd name="T50" fmla="*/ 67 w 2342"/>
                  <a:gd name="T51" fmla="*/ 27 h 775"/>
                  <a:gd name="T52" fmla="*/ 64 w 2342"/>
                  <a:gd name="T53" fmla="*/ 22 h 775"/>
                  <a:gd name="T54" fmla="*/ 60 w 2342"/>
                  <a:gd name="T55" fmla="*/ 19 h 775"/>
                  <a:gd name="T56" fmla="*/ 67 w 2342"/>
                  <a:gd name="T57" fmla="*/ 23 h 775"/>
                  <a:gd name="T58" fmla="*/ 76 w 2342"/>
                  <a:gd name="T59" fmla="*/ 28 h 775"/>
                  <a:gd name="T60" fmla="*/ 84 w 2342"/>
                  <a:gd name="T61" fmla="*/ 29 h 775"/>
                  <a:gd name="T62" fmla="*/ 81 w 2342"/>
                  <a:gd name="T63" fmla="*/ 24 h 775"/>
                  <a:gd name="T64" fmla="*/ 79 w 2342"/>
                  <a:gd name="T65" fmla="*/ 21 h 775"/>
                  <a:gd name="T66" fmla="*/ 85 w 2342"/>
                  <a:gd name="T67" fmla="*/ 25 h 775"/>
                  <a:gd name="T68" fmla="*/ 92 w 2342"/>
                  <a:gd name="T69" fmla="*/ 30 h 775"/>
                  <a:gd name="T70" fmla="*/ 92 w 2342"/>
                  <a:gd name="T71" fmla="*/ 19 h 775"/>
                  <a:gd name="T72" fmla="*/ 105 w 2342"/>
                  <a:gd name="T73" fmla="*/ 2 h 775"/>
                  <a:gd name="T74" fmla="*/ 111 w 2342"/>
                  <a:gd name="T75" fmla="*/ 1 h 775"/>
                  <a:gd name="T76" fmla="*/ 101 w 2342"/>
                  <a:gd name="T77" fmla="*/ 7 h 775"/>
                  <a:gd name="T78" fmla="*/ 98 w 2342"/>
                  <a:gd name="T79" fmla="*/ 37 h 775"/>
                  <a:gd name="T80" fmla="*/ 102 w 2342"/>
                  <a:gd name="T81" fmla="*/ 41 h 775"/>
                  <a:gd name="T82" fmla="*/ 111 w 2342"/>
                  <a:gd name="T83" fmla="*/ 45 h 775"/>
                  <a:gd name="T84" fmla="*/ 127 w 2342"/>
                  <a:gd name="T85" fmla="*/ 43 h 775"/>
                  <a:gd name="T86" fmla="*/ 130 w 2342"/>
                  <a:gd name="T87" fmla="*/ 42 h 775"/>
                  <a:gd name="T88" fmla="*/ 140 w 2342"/>
                  <a:gd name="T89" fmla="*/ 33 h 775"/>
                  <a:gd name="T90" fmla="*/ 143 w 2342"/>
                  <a:gd name="T91" fmla="*/ 29 h 775"/>
                  <a:gd name="T92" fmla="*/ 144 w 2342"/>
                  <a:gd name="T93" fmla="*/ 21 h 775"/>
                  <a:gd name="T94" fmla="*/ 146 w 2342"/>
                  <a:gd name="T95" fmla="*/ 25 h 775"/>
                  <a:gd name="T96" fmla="*/ 144 w 2342"/>
                  <a:gd name="T97" fmla="*/ 31 h 775"/>
                  <a:gd name="T98" fmla="*/ 133 w 2342"/>
                  <a:gd name="T99" fmla="*/ 42 h 775"/>
                  <a:gd name="T100" fmla="*/ 129 w 2342"/>
                  <a:gd name="T101" fmla="*/ 44 h 775"/>
                  <a:gd name="T102" fmla="*/ 11 w 2342"/>
                  <a:gd name="T103" fmla="*/ 18 h 775"/>
                  <a:gd name="T104" fmla="*/ 6 w 2342"/>
                  <a:gd name="T105" fmla="*/ 16 h 775"/>
                  <a:gd name="T106" fmla="*/ 0 w 2342"/>
                  <a:gd name="T107" fmla="*/ 10 h 775"/>
                  <a:gd name="T108" fmla="*/ 1 w 2342"/>
                  <a:gd name="T109" fmla="*/ 3 h 775"/>
                  <a:gd name="T110" fmla="*/ 4 w 2342"/>
                  <a:gd name="T111" fmla="*/ 0 h 77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342"/>
                  <a:gd name="T169" fmla="*/ 0 h 775"/>
                  <a:gd name="T170" fmla="*/ 2342 w 2342"/>
                  <a:gd name="T171" fmla="*/ 775 h 77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342" h="775">
                    <a:moveTo>
                      <a:pt x="80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6"/>
                    </a:lnTo>
                    <a:lnTo>
                      <a:pt x="68" y="14"/>
                    </a:lnTo>
                    <a:lnTo>
                      <a:pt x="62" y="19"/>
                    </a:lnTo>
                    <a:lnTo>
                      <a:pt x="57" y="28"/>
                    </a:lnTo>
                    <a:lnTo>
                      <a:pt x="52" y="37"/>
                    </a:lnTo>
                    <a:lnTo>
                      <a:pt x="49" y="49"/>
                    </a:lnTo>
                    <a:lnTo>
                      <a:pt x="44" y="60"/>
                    </a:lnTo>
                    <a:lnTo>
                      <a:pt x="42" y="72"/>
                    </a:lnTo>
                    <a:lnTo>
                      <a:pt x="41" y="86"/>
                    </a:lnTo>
                    <a:lnTo>
                      <a:pt x="44" y="100"/>
                    </a:lnTo>
                    <a:lnTo>
                      <a:pt x="47" y="113"/>
                    </a:lnTo>
                    <a:lnTo>
                      <a:pt x="54" y="128"/>
                    </a:lnTo>
                    <a:lnTo>
                      <a:pt x="63" y="141"/>
                    </a:lnTo>
                    <a:lnTo>
                      <a:pt x="77" y="154"/>
                    </a:lnTo>
                    <a:lnTo>
                      <a:pt x="92" y="166"/>
                    </a:lnTo>
                    <a:lnTo>
                      <a:pt x="111" y="181"/>
                    </a:lnTo>
                    <a:lnTo>
                      <a:pt x="131" y="193"/>
                    </a:lnTo>
                    <a:lnTo>
                      <a:pt x="153" y="207"/>
                    </a:lnTo>
                    <a:lnTo>
                      <a:pt x="174" y="220"/>
                    </a:lnTo>
                    <a:lnTo>
                      <a:pt x="198" y="233"/>
                    </a:lnTo>
                    <a:lnTo>
                      <a:pt x="220" y="244"/>
                    </a:lnTo>
                    <a:lnTo>
                      <a:pt x="244" y="256"/>
                    </a:lnTo>
                    <a:lnTo>
                      <a:pt x="264" y="265"/>
                    </a:lnTo>
                    <a:lnTo>
                      <a:pt x="283" y="274"/>
                    </a:lnTo>
                    <a:lnTo>
                      <a:pt x="302" y="281"/>
                    </a:lnTo>
                    <a:lnTo>
                      <a:pt x="318" y="290"/>
                    </a:lnTo>
                    <a:lnTo>
                      <a:pt x="331" y="295"/>
                    </a:lnTo>
                    <a:lnTo>
                      <a:pt x="341" y="299"/>
                    </a:lnTo>
                    <a:lnTo>
                      <a:pt x="348" y="301"/>
                    </a:lnTo>
                    <a:lnTo>
                      <a:pt x="351" y="302"/>
                    </a:lnTo>
                    <a:lnTo>
                      <a:pt x="304" y="229"/>
                    </a:lnTo>
                    <a:lnTo>
                      <a:pt x="443" y="315"/>
                    </a:lnTo>
                    <a:lnTo>
                      <a:pt x="442" y="311"/>
                    </a:lnTo>
                    <a:lnTo>
                      <a:pt x="439" y="305"/>
                    </a:lnTo>
                    <a:lnTo>
                      <a:pt x="437" y="300"/>
                    </a:lnTo>
                    <a:lnTo>
                      <a:pt x="435" y="296"/>
                    </a:lnTo>
                    <a:lnTo>
                      <a:pt x="432" y="290"/>
                    </a:lnTo>
                    <a:lnTo>
                      <a:pt x="430" y="285"/>
                    </a:lnTo>
                    <a:lnTo>
                      <a:pt x="425" y="278"/>
                    </a:lnTo>
                    <a:lnTo>
                      <a:pt x="421" y="270"/>
                    </a:lnTo>
                    <a:lnTo>
                      <a:pt x="415" y="264"/>
                    </a:lnTo>
                    <a:lnTo>
                      <a:pt x="409" y="257"/>
                    </a:lnTo>
                    <a:lnTo>
                      <a:pt x="402" y="250"/>
                    </a:lnTo>
                    <a:lnTo>
                      <a:pt x="395" y="244"/>
                    </a:lnTo>
                    <a:lnTo>
                      <a:pt x="386" y="237"/>
                    </a:lnTo>
                    <a:lnTo>
                      <a:pt x="379" y="232"/>
                    </a:lnTo>
                    <a:lnTo>
                      <a:pt x="383" y="232"/>
                    </a:lnTo>
                    <a:lnTo>
                      <a:pt x="387" y="233"/>
                    </a:lnTo>
                    <a:lnTo>
                      <a:pt x="396" y="235"/>
                    </a:lnTo>
                    <a:lnTo>
                      <a:pt x="404" y="238"/>
                    </a:lnTo>
                    <a:lnTo>
                      <a:pt x="415" y="243"/>
                    </a:lnTo>
                    <a:lnTo>
                      <a:pt x="427" y="246"/>
                    </a:lnTo>
                    <a:lnTo>
                      <a:pt x="442" y="253"/>
                    </a:lnTo>
                    <a:lnTo>
                      <a:pt x="454" y="257"/>
                    </a:lnTo>
                    <a:lnTo>
                      <a:pt x="469" y="265"/>
                    </a:lnTo>
                    <a:lnTo>
                      <a:pt x="485" y="273"/>
                    </a:lnTo>
                    <a:lnTo>
                      <a:pt x="499" y="281"/>
                    </a:lnTo>
                    <a:lnTo>
                      <a:pt x="513" y="291"/>
                    </a:lnTo>
                    <a:lnTo>
                      <a:pt x="529" y="302"/>
                    </a:lnTo>
                    <a:lnTo>
                      <a:pt x="543" y="315"/>
                    </a:lnTo>
                    <a:lnTo>
                      <a:pt x="558" y="329"/>
                    </a:lnTo>
                    <a:lnTo>
                      <a:pt x="557" y="326"/>
                    </a:lnTo>
                    <a:lnTo>
                      <a:pt x="554" y="317"/>
                    </a:lnTo>
                    <a:lnTo>
                      <a:pt x="551" y="310"/>
                    </a:lnTo>
                    <a:lnTo>
                      <a:pt x="548" y="304"/>
                    </a:lnTo>
                    <a:lnTo>
                      <a:pt x="545" y="297"/>
                    </a:lnTo>
                    <a:lnTo>
                      <a:pt x="542" y="290"/>
                    </a:lnTo>
                    <a:lnTo>
                      <a:pt x="537" y="281"/>
                    </a:lnTo>
                    <a:lnTo>
                      <a:pt x="532" y="275"/>
                    </a:lnTo>
                    <a:lnTo>
                      <a:pt x="526" y="267"/>
                    </a:lnTo>
                    <a:lnTo>
                      <a:pt x="521" y="260"/>
                    </a:lnTo>
                    <a:lnTo>
                      <a:pt x="513" y="255"/>
                    </a:lnTo>
                    <a:lnTo>
                      <a:pt x="507" y="249"/>
                    </a:lnTo>
                    <a:lnTo>
                      <a:pt x="492" y="243"/>
                    </a:lnTo>
                    <a:lnTo>
                      <a:pt x="501" y="244"/>
                    </a:lnTo>
                    <a:lnTo>
                      <a:pt x="511" y="248"/>
                    </a:lnTo>
                    <a:lnTo>
                      <a:pt x="523" y="254"/>
                    </a:lnTo>
                    <a:lnTo>
                      <a:pt x="533" y="260"/>
                    </a:lnTo>
                    <a:lnTo>
                      <a:pt x="547" y="267"/>
                    </a:lnTo>
                    <a:lnTo>
                      <a:pt x="562" y="276"/>
                    </a:lnTo>
                    <a:lnTo>
                      <a:pt x="576" y="283"/>
                    </a:lnTo>
                    <a:lnTo>
                      <a:pt x="592" y="292"/>
                    </a:lnTo>
                    <a:lnTo>
                      <a:pt x="607" y="302"/>
                    </a:lnTo>
                    <a:lnTo>
                      <a:pt x="624" y="315"/>
                    </a:lnTo>
                    <a:lnTo>
                      <a:pt x="637" y="326"/>
                    </a:lnTo>
                    <a:lnTo>
                      <a:pt x="653" y="339"/>
                    </a:lnTo>
                    <a:lnTo>
                      <a:pt x="667" y="352"/>
                    </a:lnTo>
                    <a:lnTo>
                      <a:pt x="680" y="368"/>
                    </a:lnTo>
                    <a:lnTo>
                      <a:pt x="678" y="363"/>
                    </a:lnTo>
                    <a:lnTo>
                      <a:pt x="675" y="356"/>
                    </a:lnTo>
                    <a:lnTo>
                      <a:pt x="671" y="350"/>
                    </a:lnTo>
                    <a:lnTo>
                      <a:pt x="669" y="343"/>
                    </a:lnTo>
                    <a:lnTo>
                      <a:pt x="665" y="337"/>
                    </a:lnTo>
                    <a:lnTo>
                      <a:pt x="662" y="329"/>
                    </a:lnTo>
                    <a:lnTo>
                      <a:pt x="657" y="320"/>
                    </a:lnTo>
                    <a:lnTo>
                      <a:pt x="652" y="312"/>
                    </a:lnTo>
                    <a:lnTo>
                      <a:pt x="646" y="304"/>
                    </a:lnTo>
                    <a:lnTo>
                      <a:pt x="641" y="296"/>
                    </a:lnTo>
                    <a:lnTo>
                      <a:pt x="633" y="288"/>
                    </a:lnTo>
                    <a:lnTo>
                      <a:pt x="625" y="280"/>
                    </a:lnTo>
                    <a:lnTo>
                      <a:pt x="617" y="275"/>
                    </a:lnTo>
                    <a:lnTo>
                      <a:pt x="611" y="269"/>
                    </a:lnTo>
                    <a:lnTo>
                      <a:pt x="612" y="269"/>
                    </a:lnTo>
                    <a:lnTo>
                      <a:pt x="615" y="271"/>
                    </a:lnTo>
                    <a:lnTo>
                      <a:pt x="623" y="274"/>
                    </a:lnTo>
                    <a:lnTo>
                      <a:pt x="633" y="278"/>
                    </a:lnTo>
                    <a:lnTo>
                      <a:pt x="644" y="281"/>
                    </a:lnTo>
                    <a:lnTo>
                      <a:pt x="657" y="288"/>
                    </a:lnTo>
                    <a:lnTo>
                      <a:pt x="670" y="294"/>
                    </a:lnTo>
                    <a:lnTo>
                      <a:pt x="686" y="302"/>
                    </a:lnTo>
                    <a:lnTo>
                      <a:pt x="701" y="309"/>
                    </a:lnTo>
                    <a:lnTo>
                      <a:pt x="716" y="317"/>
                    </a:lnTo>
                    <a:lnTo>
                      <a:pt x="731" y="326"/>
                    </a:lnTo>
                    <a:lnTo>
                      <a:pt x="747" y="337"/>
                    </a:lnTo>
                    <a:lnTo>
                      <a:pt x="761" y="347"/>
                    </a:lnTo>
                    <a:lnTo>
                      <a:pt x="773" y="358"/>
                    </a:lnTo>
                    <a:lnTo>
                      <a:pt x="784" y="369"/>
                    </a:lnTo>
                    <a:lnTo>
                      <a:pt x="795" y="381"/>
                    </a:lnTo>
                    <a:lnTo>
                      <a:pt x="793" y="377"/>
                    </a:lnTo>
                    <a:lnTo>
                      <a:pt x="790" y="369"/>
                    </a:lnTo>
                    <a:lnTo>
                      <a:pt x="785" y="361"/>
                    </a:lnTo>
                    <a:lnTo>
                      <a:pt x="783" y="356"/>
                    </a:lnTo>
                    <a:lnTo>
                      <a:pt x="779" y="349"/>
                    </a:lnTo>
                    <a:lnTo>
                      <a:pt x="775" y="341"/>
                    </a:lnTo>
                    <a:lnTo>
                      <a:pt x="770" y="332"/>
                    </a:lnTo>
                    <a:lnTo>
                      <a:pt x="764" y="325"/>
                    </a:lnTo>
                    <a:lnTo>
                      <a:pt x="759" y="316"/>
                    </a:lnTo>
                    <a:lnTo>
                      <a:pt x="752" y="309"/>
                    </a:lnTo>
                    <a:lnTo>
                      <a:pt x="746" y="302"/>
                    </a:lnTo>
                    <a:lnTo>
                      <a:pt x="739" y="296"/>
                    </a:lnTo>
                    <a:lnTo>
                      <a:pt x="730" y="290"/>
                    </a:lnTo>
                    <a:lnTo>
                      <a:pt x="723" y="286"/>
                    </a:lnTo>
                    <a:lnTo>
                      <a:pt x="725" y="286"/>
                    </a:lnTo>
                    <a:lnTo>
                      <a:pt x="729" y="288"/>
                    </a:lnTo>
                    <a:lnTo>
                      <a:pt x="737" y="291"/>
                    </a:lnTo>
                    <a:lnTo>
                      <a:pt x="747" y="296"/>
                    </a:lnTo>
                    <a:lnTo>
                      <a:pt x="758" y="301"/>
                    </a:lnTo>
                    <a:lnTo>
                      <a:pt x="772" y="308"/>
                    </a:lnTo>
                    <a:lnTo>
                      <a:pt x="786" y="315"/>
                    </a:lnTo>
                    <a:lnTo>
                      <a:pt x="804" y="325"/>
                    </a:lnTo>
                    <a:lnTo>
                      <a:pt x="819" y="332"/>
                    </a:lnTo>
                    <a:lnTo>
                      <a:pt x="837" y="342"/>
                    </a:lnTo>
                    <a:lnTo>
                      <a:pt x="854" y="352"/>
                    </a:lnTo>
                    <a:lnTo>
                      <a:pt x="870" y="363"/>
                    </a:lnTo>
                    <a:lnTo>
                      <a:pt x="886" y="374"/>
                    </a:lnTo>
                    <a:lnTo>
                      <a:pt x="900" y="386"/>
                    </a:lnTo>
                    <a:lnTo>
                      <a:pt x="914" y="399"/>
                    </a:lnTo>
                    <a:lnTo>
                      <a:pt x="926" y="411"/>
                    </a:lnTo>
                    <a:lnTo>
                      <a:pt x="925" y="409"/>
                    </a:lnTo>
                    <a:lnTo>
                      <a:pt x="922" y="406"/>
                    </a:lnTo>
                    <a:lnTo>
                      <a:pt x="920" y="401"/>
                    </a:lnTo>
                    <a:lnTo>
                      <a:pt x="918" y="396"/>
                    </a:lnTo>
                    <a:lnTo>
                      <a:pt x="912" y="388"/>
                    </a:lnTo>
                    <a:lnTo>
                      <a:pt x="909" y="380"/>
                    </a:lnTo>
                    <a:lnTo>
                      <a:pt x="903" y="371"/>
                    </a:lnTo>
                    <a:lnTo>
                      <a:pt x="898" y="362"/>
                    </a:lnTo>
                    <a:lnTo>
                      <a:pt x="890" y="352"/>
                    </a:lnTo>
                    <a:lnTo>
                      <a:pt x="885" y="342"/>
                    </a:lnTo>
                    <a:lnTo>
                      <a:pt x="877" y="333"/>
                    </a:lnTo>
                    <a:lnTo>
                      <a:pt x="872" y="326"/>
                    </a:lnTo>
                    <a:lnTo>
                      <a:pt x="865" y="316"/>
                    </a:lnTo>
                    <a:lnTo>
                      <a:pt x="858" y="309"/>
                    </a:lnTo>
                    <a:lnTo>
                      <a:pt x="853" y="302"/>
                    </a:lnTo>
                    <a:lnTo>
                      <a:pt x="846" y="299"/>
                    </a:lnTo>
                    <a:lnTo>
                      <a:pt x="848" y="299"/>
                    </a:lnTo>
                    <a:lnTo>
                      <a:pt x="855" y="302"/>
                    </a:lnTo>
                    <a:lnTo>
                      <a:pt x="865" y="308"/>
                    </a:lnTo>
                    <a:lnTo>
                      <a:pt x="880" y="316"/>
                    </a:lnTo>
                    <a:lnTo>
                      <a:pt x="897" y="325"/>
                    </a:lnTo>
                    <a:lnTo>
                      <a:pt x="917" y="336"/>
                    </a:lnTo>
                    <a:lnTo>
                      <a:pt x="937" y="347"/>
                    </a:lnTo>
                    <a:lnTo>
                      <a:pt x="959" y="360"/>
                    </a:lnTo>
                    <a:lnTo>
                      <a:pt x="980" y="372"/>
                    </a:lnTo>
                    <a:lnTo>
                      <a:pt x="1002" y="384"/>
                    </a:lnTo>
                    <a:lnTo>
                      <a:pt x="1022" y="396"/>
                    </a:lnTo>
                    <a:lnTo>
                      <a:pt x="1042" y="411"/>
                    </a:lnTo>
                    <a:lnTo>
                      <a:pt x="1058" y="423"/>
                    </a:lnTo>
                    <a:lnTo>
                      <a:pt x="1074" y="435"/>
                    </a:lnTo>
                    <a:lnTo>
                      <a:pt x="1085" y="446"/>
                    </a:lnTo>
                    <a:lnTo>
                      <a:pt x="1079" y="436"/>
                    </a:lnTo>
                    <a:lnTo>
                      <a:pt x="1072" y="426"/>
                    </a:lnTo>
                    <a:lnTo>
                      <a:pt x="1064" y="416"/>
                    </a:lnTo>
                    <a:lnTo>
                      <a:pt x="1055" y="404"/>
                    </a:lnTo>
                    <a:lnTo>
                      <a:pt x="1047" y="393"/>
                    </a:lnTo>
                    <a:lnTo>
                      <a:pt x="1035" y="380"/>
                    </a:lnTo>
                    <a:lnTo>
                      <a:pt x="1025" y="367"/>
                    </a:lnTo>
                    <a:lnTo>
                      <a:pt x="1014" y="354"/>
                    </a:lnTo>
                    <a:lnTo>
                      <a:pt x="1004" y="344"/>
                    </a:lnTo>
                    <a:lnTo>
                      <a:pt x="993" y="333"/>
                    </a:lnTo>
                    <a:lnTo>
                      <a:pt x="983" y="326"/>
                    </a:lnTo>
                    <a:lnTo>
                      <a:pt x="973" y="318"/>
                    </a:lnTo>
                    <a:lnTo>
                      <a:pt x="964" y="315"/>
                    </a:lnTo>
                    <a:lnTo>
                      <a:pt x="967" y="315"/>
                    </a:lnTo>
                    <a:lnTo>
                      <a:pt x="973" y="318"/>
                    </a:lnTo>
                    <a:lnTo>
                      <a:pt x="984" y="323"/>
                    </a:lnTo>
                    <a:lnTo>
                      <a:pt x="1000" y="330"/>
                    </a:lnTo>
                    <a:lnTo>
                      <a:pt x="1015" y="338"/>
                    </a:lnTo>
                    <a:lnTo>
                      <a:pt x="1035" y="349"/>
                    </a:lnTo>
                    <a:lnTo>
                      <a:pt x="1057" y="360"/>
                    </a:lnTo>
                    <a:lnTo>
                      <a:pt x="1082" y="372"/>
                    </a:lnTo>
                    <a:lnTo>
                      <a:pt x="1104" y="384"/>
                    </a:lnTo>
                    <a:lnTo>
                      <a:pt x="1127" y="398"/>
                    </a:lnTo>
                    <a:lnTo>
                      <a:pt x="1148" y="411"/>
                    </a:lnTo>
                    <a:lnTo>
                      <a:pt x="1170" y="425"/>
                    </a:lnTo>
                    <a:lnTo>
                      <a:pt x="1188" y="438"/>
                    </a:lnTo>
                    <a:lnTo>
                      <a:pt x="1205" y="452"/>
                    </a:lnTo>
                    <a:lnTo>
                      <a:pt x="1219" y="463"/>
                    </a:lnTo>
                    <a:lnTo>
                      <a:pt x="1230" y="475"/>
                    </a:lnTo>
                    <a:lnTo>
                      <a:pt x="1141" y="350"/>
                    </a:lnTo>
                    <a:lnTo>
                      <a:pt x="1371" y="496"/>
                    </a:lnTo>
                    <a:lnTo>
                      <a:pt x="1370" y="494"/>
                    </a:lnTo>
                    <a:lnTo>
                      <a:pt x="1368" y="489"/>
                    </a:lnTo>
                    <a:lnTo>
                      <a:pt x="1365" y="483"/>
                    </a:lnTo>
                    <a:lnTo>
                      <a:pt x="1360" y="475"/>
                    </a:lnTo>
                    <a:lnTo>
                      <a:pt x="1355" y="464"/>
                    </a:lnTo>
                    <a:lnTo>
                      <a:pt x="1348" y="453"/>
                    </a:lnTo>
                    <a:lnTo>
                      <a:pt x="1340" y="441"/>
                    </a:lnTo>
                    <a:lnTo>
                      <a:pt x="1333" y="428"/>
                    </a:lnTo>
                    <a:lnTo>
                      <a:pt x="1324" y="414"/>
                    </a:lnTo>
                    <a:lnTo>
                      <a:pt x="1315" y="402"/>
                    </a:lnTo>
                    <a:lnTo>
                      <a:pt x="1306" y="389"/>
                    </a:lnTo>
                    <a:lnTo>
                      <a:pt x="1298" y="378"/>
                    </a:lnTo>
                    <a:lnTo>
                      <a:pt x="1287" y="367"/>
                    </a:lnTo>
                    <a:lnTo>
                      <a:pt x="1278" y="358"/>
                    </a:lnTo>
                    <a:lnTo>
                      <a:pt x="1270" y="350"/>
                    </a:lnTo>
                    <a:lnTo>
                      <a:pt x="1262" y="347"/>
                    </a:lnTo>
                    <a:lnTo>
                      <a:pt x="1263" y="347"/>
                    </a:lnTo>
                    <a:lnTo>
                      <a:pt x="1268" y="350"/>
                    </a:lnTo>
                    <a:lnTo>
                      <a:pt x="1277" y="352"/>
                    </a:lnTo>
                    <a:lnTo>
                      <a:pt x="1289" y="359"/>
                    </a:lnTo>
                    <a:lnTo>
                      <a:pt x="1303" y="364"/>
                    </a:lnTo>
                    <a:lnTo>
                      <a:pt x="1319" y="372"/>
                    </a:lnTo>
                    <a:lnTo>
                      <a:pt x="1336" y="381"/>
                    </a:lnTo>
                    <a:lnTo>
                      <a:pt x="1355" y="391"/>
                    </a:lnTo>
                    <a:lnTo>
                      <a:pt x="1372" y="400"/>
                    </a:lnTo>
                    <a:lnTo>
                      <a:pt x="1390" y="412"/>
                    </a:lnTo>
                    <a:lnTo>
                      <a:pt x="1409" y="424"/>
                    </a:lnTo>
                    <a:lnTo>
                      <a:pt x="1427" y="436"/>
                    </a:lnTo>
                    <a:lnTo>
                      <a:pt x="1442" y="448"/>
                    </a:lnTo>
                    <a:lnTo>
                      <a:pt x="1456" y="462"/>
                    </a:lnTo>
                    <a:lnTo>
                      <a:pt x="1469" y="474"/>
                    </a:lnTo>
                    <a:lnTo>
                      <a:pt x="1477" y="488"/>
                    </a:lnTo>
                    <a:lnTo>
                      <a:pt x="1475" y="483"/>
                    </a:lnTo>
                    <a:lnTo>
                      <a:pt x="1473" y="469"/>
                    </a:lnTo>
                    <a:lnTo>
                      <a:pt x="1471" y="449"/>
                    </a:lnTo>
                    <a:lnTo>
                      <a:pt x="1470" y="424"/>
                    </a:lnTo>
                    <a:lnTo>
                      <a:pt x="1469" y="393"/>
                    </a:lnTo>
                    <a:lnTo>
                      <a:pt x="1470" y="358"/>
                    </a:lnTo>
                    <a:lnTo>
                      <a:pt x="1476" y="319"/>
                    </a:lnTo>
                    <a:lnTo>
                      <a:pt x="1486" y="280"/>
                    </a:lnTo>
                    <a:lnTo>
                      <a:pt x="1501" y="237"/>
                    </a:lnTo>
                    <a:lnTo>
                      <a:pt x="1522" y="196"/>
                    </a:lnTo>
                    <a:lnTo>
                      <a:pt x="1549" y="154"/>
                    </a:lnTo>
                    <a:lnTo>
                      <a:pt x="1586" y="117"/>
                    </a:lnTo>
                    <a:lnTo>
                      <a:pt x="1630" y="80"/>
                    </a:lnTo>
                    <a:lnTo>
                      <a:pt x="1685" y="47"/>
                    </a:lnTo>
                    <a:lnTo>
                      <a:pt x="1750" y="21"/>
                    </a:lnTo>
                    <a:lnTo>
                      <a:pt x="1829" y="0"/>
                    </a:lnTo>
                    <a:lnTo>
                      <a:pt x="1831" y="17"/>
                    </a:lnTo>
                    <a:lnTo>
                      <a:pt x="1828" y="17"/>
                    </a:lnTo>
                    <a:lnTo>
                      <a:pt x="1819" y="19"/>
                    </a:lnTo>
                    <a:lnTo>
                      <a:pt x="1806" y="22"/>
                    </a:lnTo>
                    <a:lnTo>
                      <a:pt x="1790" y="27"/>
                    </a:lnTo>
                    <a:lnTo>
                      <a:pt x="1769" y="33"/>
                    </a:lnTo>
                    <a:lnTo>
                      <a:pt x="1747" y="42"/>
                    </a:lnTo>
                    <a:lnTo>
                      <a:pt x="1722" y="51"/>
                    </a:lnTo>
                    <a:lnTo>
                      <a:pt x="1697" y="66"/>
                    </a:lnTo>
                    <a:lnTo>
                      <a:pt x="1670" y="80"/>
                    </a:lnTo>
                    <a:lnTo>
                      <a:pt x="1643" y="98"/>
                    </a:lnTo>
                    <a:lnTo>
                      <a:pt x="1618" y="118"/>
                    </a:lnTo>
                    <a:lnTo>
                      <a:pt x="1593" y="142"/>
                    </a:lnTo>
                    <a:lnTo>
                      <a:pt x="1570" y="169"/>
                    </a:lnTo>
                    <a:lnTo>
                      <a:pt x="1550" y="199"/>
                    </a:lnTo>
                    <a:lnTo>
                      <a:pt x="1534" y="232"/>
                    </a:lnTo>
                    <a:lnTo>
                      <a:pt x="1523" y="269"/>
                    </a:lnTo>
                    <a:lnTo>
                      <a:pt x="1581" y="594"/>
                    </a:lnTo>
                    <a:lnTo>
                      <a:pt x="1581" y="595"/>
                    </a:lnTo>
                    <a:lnTo>
                      <a:pt x="1584" y="600"/>
                    </a:lnTo>
                    <a:lnTo>
                      <a:pt x="1588" y="604"/>
                    </a:lnTo>
                    <a:lnTo>
                      <a:pt x="1596" y="614"/>
                    </a:lnTo>
                    <a:lnTo>
                      <a:pt x="1603" y="623"/>
                    </a:lnTo>
                    <a:lnTo>
                      <a:pt x="1613" y="634"/>
                    </a:lnTo>
                    <a:lnTo>
                      <a:pt x="1626" y="646"/>
                    </a:lnTo>
                    <a:lnTo>
                      <a:pt x="1641" y="660"/>
                    </a:lnTo>
                    <a:lnTo>
                      <a:pt x="1655" y="672"/>
                    </a:lnTo>
                    <a:lnTo>
                      <a:pt x="1674" y="684"/>
                    </a:lnTo>
                    <a:lnTo>
                      <a:pt x="1694" y="695"/>
                    </a:lnTo>
                    <a:lnTo>
                      <a:pt x="1716" y="707"/>
                    </a:lnTo>
                    <a:lnTo>
                      <a:pt x="1739" y="716"/>
                    </a:lnTo>
                    <a:lnTo>
                      <a:pt x="1766" y="725"/>
                    </a:lnTo>
                    <a:lnTo>
                      <a:pt x="1792" y="731"/>
                    </a:lnTo>
                    <a:lnTo>
                      <a:pt x="1823" y="736"/>
                    </a:lnTo>
                    <a:lnTo>
                      <a:pt x="2022" y="709"/>
                    </a:lnTo>
                    <a:lnTo>
                      <a:pt x="2022" y="708"/>
                    </a:lnTo>
                    <a:lnTo>
                      <a:pt x="2026" y="708"/>
                    </a:lnTo>
                    <a:lnTo>
                      <a:pt x="2029" y="706"/>
                    </a:lnTo>
                    <a:lnTo>
                      <a:pt x="2035" y="705"/>
                    </a:lnTo>
                    <a:lnTo>
                      <a:pt x="2040" y="702"/>
                    </a:lnTo>
                    <a:lnTo>
                      <a:pt x="2048" y="698"/>
                    </a:lnTo>
                    <a:lnTo>
                      <a:pt x="2054" y="696"/>
                    </a:lnTo>
                    <a:lnTo>
                      <a:pt x="2064" y="694"/>
                    </a:lnTo>
                    <a:lnTo>
                      <a:pt x="2072" y="688"/>
                    </a:lnTo>
                    <a:lnTo>
                      <a:pt x="2080" y="685"/>
                    </a:lnTo>
                    <a:lnTo>
                      <a:pt x="2088" y="681"/>
                    </a:lnTo>
                    <a:lnTo>
                      <a:pt x="2096" y="676"/>
                    </a:lnTo>
                    <a:lnTo>
                      <a:pt x="2102" y="672"/>
                    </a:lnTo>
                    <a:lnTo>
                      <a:pt x="2110" y="667"/>
                    </a:lnTo>
                    <a:lnTo>
                      <a:pt x="2114" y="662"/>
                    </a:lnTo>
                    <a:lnTo>
                      <a:pt x="2120" y="658"/>
                    </a:lnTo>
                    <a:lnTo>
                      <a:pt x="2252" y="534"/>
                    </a:lnTo>
                    <a:lnTo>
                      <a:pt x="2252" y="532"/>
                    </a:lnTo>
                    <a:lnTo>
                      <a:pt x="2256" y="530"/>
                    </a:lnTo>
                    <a:lnTo>
                      <a:pt x="2258" y="526"/>
                    </a:lnTo>
                    <a:lnTo>
                      <a:pt x="2265" y="521"/>
                    </a:lnTo>
                    <a:lnTo>
                      <a:pt x="2270" y="514"/>
                    </a:lnTo>
                    <a:lnTo>
                      <a:pt x="2278" y="506"/>
                    </a:lnTo>
                    <a:lnTo>
                      <a:pt x="2283" y="496"/>
                    </a:lnTo>
                    <a:lnTo>
                      <a:pt x="2292" y="486"/>
                    </a:lnTo>
                    <a:lnTo>
                      <a:pt x="2298" y="473"/>
                    </a:lnTo>
                    <a:lnTo>
                      <a:pt x="2304" y="457"/>
                    </a:lnTo>
                    <a:lnTo>
                      <a:pt x="2310" y="442"/>
                    </a:lnTo>
                    <a:lnTo>
                      <a:pt x="2315" y="424"/>
                    </a:lnTo>
                    <a:lnTo>
                      <a:pt x="2316" y="404"/>
                    </a:lnTo>
                    <a:lnTo>
                      <a:pt x="2319" y="383"/>
                    </a:lnTo>
                    <a:lnTo>
                      <a:pt x="2319" y="361"/>
                    </a:lnTo>
                    <a:lnTo>
                      <a:pt x="2316" y="338"/>
                    </a:lnTo>
                    <a:lnTo>
                      <a:pt x="2342" y="368"/>
                    </a:lnTo>
                    <a:lnTo>
                      <a:pt x="2342" y="369"/>
                    </a:lnTo>
                    <a:lnTo>
                      <a:pt x="2342" y="372"/>
                    </a:lnTo>
                    <a:lnTo>
                      <a:pt x="2342" y="379"/>
                    </a:lnTo>
                    <a:lnTo>
                      <a:pt x="2342" y="389"/>
                    </a:lnTo>
                    <a:lnTo>
                      <a:pt x="2341" y="400"/>
                    </a:lnTo>
                    <a:lnTo>
                      <a:pt x="2341" y="412"/>
                    </a:lnTo>
                    <a:lnTo>
                      <a:pt x="2339" y="425"/>
                    </a:lnTo>
                    <a:lnTo>
                      <a:pt x="2339" y="441"/>
                    </a:lnTo>
                    <a:lnTo>
                      <a:pt x="2334" y="454"/>
                    </a:lnTo>
                    <a:lnTo>
                      <a:pt x="2331" y="468"/>
                    </a:lnTo>
                    <a:lnTo>
                      <a:pt x="2326" y="483"/>
                    </a:lnTo>
                    <a:lnTo>
                      <a:pt x="2321" y="497"/>
                    </a:lnTo>
                    <a:lnTo>
                      <a:pt x="2314" y="509"/>
                    </a:lnTo>
                    <a:lnTo>
                      <a:pt x="2305" y="521"/>
                    </a:lnTo>
                    <a:lnTo>
                      <a:pt x="2295" y="530"/>
                    </a:lnTo>
                    <a:lnTo>
                      <a:pt x="2286" y="539"/>
                    </a:lnTo>
                    <a:lnTo>
                      <a:pt x="2137" y="663"/>
                    </a:lnTo>
                    <a:lnTo>
                      <a:pt x="2136" y="664"/>
                    </a:lnTo>
                    <a:lnTo>
                      <a:pt x="2134" y="669"/>
                    </a:lnTo>
                    <a:lnTo>
                      <a:pt x="2130" y="676"/>
                    </a:lnTo>
                    <a:lnTo>
                      <a:pt x="2122" y="685"/>
                    </a:lnTo>
                    <a:lnTo>
                      <a:pt x="2116" y="689"/>
                    </a:lnTo>
                    <a:lnTo>
                      <a:pt x="2110" y="694"/>
                    </a:lnTo>
                    <a:lnTo>
                      <a:pt x="2103" y="697"/>
                    </a:lnTo>
                    <a:lnTo>
                      <a:pt x="2095" y="703"/>
                    </a:lnTo>
                    <a:lnTo>
                      <a:pt x="2085" y="707"/>
                    </a:lnTo>
                    <a:lnTo>
                      <a:pt x="2074" y="710"/>
                    </a:lnTo>
                    <a:lnTo>
                      <a:pt x="2061" y="714"/>
                    </a:lnTo>
                    <a:lnTo>
                      <a:pt x="2048" y="718"/>
                    </a:lnTo>
                    <a:lnTo>
                      <a:pt x="1944" y="731"/>
                    </a:lnTo>
                    <a:lnTo>
                      <a:pt x="1894" y="754"/>
                    </a:lnTo>
                    <a:lnTo>
                      <a:pt x="1875" y="775"/>
                    </a:lnTo>
                    <a:lnTo>
                      <a:pt x="187" y="302"/>
                    </a:lnTo>
                    <a:lnTo>
                      <a:pt x="185" y="302"/>
                    </a:lnTo>
                    <a:lnTo>
                      <a:pt x="180" y="300"/>
                    </a:lnTo>
                    <a:lnTo>
                      <a:pt x="172" y="297"/>
                    </a:lnTo>
                    <a:lnTo>
                      <a:pt x="163" y="292"/>
                    </a:lnTo>
                    <a:lnTo>
                      <a:pt x="151" y="287"/>
                    </a:lnTo>
                    <a:lnTo>
                      <a:pt x="138" y="280"/>
                    </a:lnTo>
                    <a:lnTo>
                      <a:pt x="123" y="274"/>
                    </a:lnTo>
                    <a:lnTo>
                      <a:pt x="110" y="266"/>
                    </a:lnTo>
                    <a:lnTo>
                      <a:pt x="93" y="256"/>
                    </a:lnTo>
                    <a:lnTo>
                      <a:pt x="78" y="245"/>
                    </a:lnTo>
                    <a:lnTo>
                      <a:pt x="63" y="232"/>
                    </a:lnTo>
                    <a:lnTo>
                      <a:pt x="50" y="220"/>
                    </a:lnTo>
                    <a:lnTo>
                      <a:pt x="36" y="203"/>
                    </a:lnTo>
                    <a:lnTo>
                      <a:pt x="25" y="187"/>
                    </a:lnTo>
                    <a:lnTo>
                      <a:pt x="15" y="170"/>
                    </a:lnTo>
                    <a:lnTo>
                      <a:pt x="8" y="152"/>
                    </a:lnTo>
                    <a:lnTo>
                      <a:pt x="3" y="133"/>
                    </a:lnTo>
                    <a:lnTo>
                      <a:pt x="0" y="116"/>
                    </a:lnTo>
                    <a:lnTo>
                      <a:pt x="0" y="99"/>
                    </a:lnTo>
                    <a:lnTo>
                      <a:pt x="5" y="85"/>
                    </a:lnTo>
                    <a:lnTo>
                      <a:pt x="9" y="70"/>
                    </a:lnTo>
                    <a:lnTo>
                      <a:pt x="16" y="58"/>
                    </a:lnTo>
                    <a:lnTo>
                      <a:pt x="23" y="46"/>
                    </a:lnTo>
                    <a:lnTo>
                      <a:pt x="31" y="36"/>
                    </a:lnTo>
                    <a:lnTo>
                      <a:pt x="40" y="26"/>
                    </a:lnTo>
                    <a:lnTo>
                      <a:pt x="48" y="19"/>
                    </a:lnTo>
                    <a:lnTo>
                      <a:pt x="56" y="13"/>
                    </a:lnTo>
                    <a:lnTo>
                      <a:pt x="65" y="8"/>
                    </a:lnTo>
                    <a:lnTo>
                      <a:pt x="69" y="3"/>
                    </a:lnTo>
                    <a:lnTo>
                      <a:pt x="76" y="2"/>
                    </a:lnTo>
                    <a:lnTo>
                      <a:pt x="78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C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14"/>
              <p:cNvSpPr>
                <a:spLocks/>
              </p:cNvSpPr>
              <p:nvPr/>
            </p:nvSpPr>
            <p:spPr bwMode="auto">
              <a:xfrm>
                <a:off x="1374" y="3326"/>
                <a:ext cx="75" cy="39"/>
              </a:xfrm>
              <a:custGeom>
                <a:avLst/>
                <a:gdLst>
                  <a:gd name="T0" fmla="*/ 0 w 150"/>
                  <a:gd name="T1" fmla="*/ 1 h 77"/>
                  <a:gd name="T2" fmla="*/ 1 w 150"/>
                  <a:gd name="T3" fmla="*/ 1 h 77"/>
                  <a:gd name="T4" fmla="*/ 1 w 150"/>
                  <a:gd name="T5" fmla="*/ 1 h 77"/>
                  <a:gd name="T6" fmla="*/ 1 w 150"/>
                  <a:gd name="T7" fmla="*/ 1 h 77"/>
                  <a:gd name="T8" fmla="*/ 1 w 150"/>
                  <a:gd name="T9" fmla="*/ 1 h 77"/>
                  <a:gd name="T10" fmla="*/ 2 w 150"/>
                  <a:gd name="T11" fmla="*/ 2 h 77"/>
                  <a:gd name="T12" fmla="*/ 2 w 150"/>
                  <a:gd name="T13" fmla="*/ 2 h 77"/>
                  <a:gd name="T14" fmla="*/ 3 w 150"/>
                  <a:gd name="T15" fmla="*/ 2 h 77"/>
                  <a:gd name="T16" fmla="*/ 5 w 150"/>
                  <a:gd name="T17" fmla="*/ 2 h 77"/>
                  <a:gd name="T18" fmla="*/ 5 w 150"/>
                  <a:gd name="T19" fmla="*/ 2 h 77"/>
                  <a:gd name="T20" fmla="*/ 5 w 150"/>
                  <a:gd name="T21" fmla="*/ 3 h 77"/>
                  <a:gd name="T22" fmla="*/ 6 w 150"/>
                  <a:gd name="T23" fmla="*/ 3 h 77"/>
                  <a:gd name="T24" fmla="*/ 6 w 150"/>
                  <a:gd name="T25" fmla="*/ 3 h 77"/>
                  <a:gd name="T26" fmla="*/ 7 w 150"/>
                  <a:gd name="T27" fmla="*/ 4 h 77"/>
                  <a:gd name="T28" fmla="*/ 8 w 150"/>
                  <a:gd name="T29" fmla="*/ 4 h 77"/>
                  <a:gd name="T30" fmla="*/ 9 w 150"/>
                  <a:gd name="T31" fmla="*/ 5 h 77"/>
                  <a:gd name="T32" fmla="*/ 9 w 150"/>
                  <a:gd name="T33" fmla="*/ 4 h 77"/>
                  <a:gd name="T34" fmla="*/ 9 w 150"/>
                  <a:gd name="T35" fmla="*/ 4 h 77"/>
                  <a:gd name="T36" fmla="*/ 9 w 150"/>
                  <a:gd name="T37" fmla="*/ 3 h 77"/>
                  <a:gd name="T38" fmla="*/ 9 w 150"/>
                  <a:gd name="T39" fmla="*/ 3 h 77"/>
                  <a:gd name="T40" fmla="*/ 8 w 150"/>
                  <a:gd name="T41" fmla="*/ 3 h 77"/>
                  <a:gd name="T42" fmla="*/ 7 w 150"/>
                  <a:gd name="T43" fmla="*/ 2 h 77"/>
                  <a:gd name="T44" fmla="*/ 7 w 150"/>
                  <a:gd name="T45" fmla="*/ 2 h 77"/>
                  <a:gd name="T46" fmla="*/ 6 w 150"/>
                  <a:gd name="T47" fmla="*/ 2 h 77"/>
                  <a:gd name="T48" fmla="*/ 5 w 150"/>
                  <a:gd name="T49" fmla="*/ 1 h 77"/>
                  <a:gd name="T50" fmla="*/ 5 w 150"/>
                  <a:gd name="T51" fmla="*/ 1 h 77"/>
                  <a:gd name="T52" fmla="*/ 5 w 150"/>
                  <a:gd name="T53" fmla="*/ 1 h 77"/>
                  <a:gd name="T54" fmla="*/ 3 w 150"/>
                  <a:gd name="T55" fmla="*/ 1 h 77"/>
                  <a:gd name="T56" fmla="*/ 2 w 150"/>
                  <a:gd name="T57" fmla="*/ 0 h 77"/>
                  <a:gd name="T58" fmla="*/ 1 w 150"/>
                  <a:gd name="T59" fmla="*/ 0 h 77"/>
                  <a:gd name="T60" fmla="*/ 1 w 150"/>
                  <a:gd name="T61" fmla="*/ 1 h 77"/>
                  <a:gd name="T62" fmla="*/ 0 w 150"/>
                  <a:gd name="T63" fmla="*/ 1 h 77"/>
                  <a:gd name="T64" fmla="*/ 0 w 150"/>
                  <a:gd name="T65" fmla="*/ 1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77"/>
                  <a:gd name="T101" fmla="*/ 150 w 150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77">
                    <a:moveTo>
                      <a:pt x="0" y="16"/>
                    </a:moveTo>
                    <a:lnTo>
                      <a:pt x="3" y="16"/>
                    </a:lnTo>
                    <a:lnTo>
                      <a:pt x="8" y="16"/>
                    </a:lnTo>
                    <a:lnTo>
                      <a:pt x="15" y="16"/>
                    </a:lnTo>
                    <a:lnTo>
                      <a:pt x="23" y="16"/>
                    </a:lnTo>
                    <a:lnTo>
                      <a:pt x="33" y="17"/>
                    </a:lnTo>
                    <a:lnTo>
                      <a:pt x="42" y="19"/>
                    </a:lnTo>
                    <a:lnTo>
                      <a:pt x="54" y="22"/>
                    </a:lnTo>
                    <a:lnTo>
                      <a:pt x="65" y="23"/>
                    </a:lnTo>
                    <a:lnTo>
                      <a:pt x="76" y="27"/>
                    </a:lnTo>
                    <a:lnTo>
                      <a:pt x="87" y="33"/>
                    </a:lnTo>
                    <a:lnTo>
                      <a:pt x="99" y="38"/>
                    </a:lnTo>
                    <a:lnTo>
                      <a:pt x="109" y="45"/>
                    </a:lnTo>
                    <a:lnTo>
                      <a:pt x="119" y="55"/>
                    </a:lnTo>
                    <a:lnTo>
                      <a:pt x="128" y="64"/>
                    </a:lnTo>
                    <a:lnTo>
                      <a:pt x="137" y="77"/>
                    </a:lnTo>
                    <a:lnTo>
                      <a:pt x="150" y="57"/>
                    </a:lnTo>
                    <a:lnTo>
                      <a:pt x="148" y="53"/>
                    </a:lnTo>
                    <a:lnTo>
                      <a:pt x="140" y="45"/>
                    </a:lnTo>
                    <a:lnTo>
                      <a:pt x="134" y="40"/>
                    </a:lnTo>
                    <a:lnTo>
                      <a:pt x="128" y="34"/>
                    </a:lnTo>
                    <a:lnTo>
                      <a:pt x="121" y="30"/>
                    </a:lnTo>
                    <a:lnTo>
                      <a:pt x="113" y="24"/>
                    </a:lnTo>
                    <a:lnTo>
                      <a:pt x="102" y="19"/>
                    </a:lnTo>
                    <a:lnTo>
                      <a:pt x="91" y="13"/>
                    </a:lnTo>
                    <a:lnTo>
                      <a:pt x="79" y="9"/>
                    </a:lnTo>
                    <a:lnTo>
                      <a:pt x="66" y="4"/>
                    </a:lnTo>
                    <a:lnTo>
                      <a:pt x="50" y="1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" y="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15"/>
              <p:cNvSpPr>
                <a:spLocks/>
              </p:cNvSpPr>
              <p:nvPr/>
            </p:nvSpPr>
            <p:spPr bwMode="auto">
              <a:xfrm>
                <a:off x="380" y="3284"/>
                <a:ext cx="525" cy="142"/>
              </a:xfrm>
              <a:custGeom>
                <a:avLst/>
                <a:gdLst>
                  <a:gd name="T0" fmla="*/ 0 w 1050"/>
                  <a:gd name="T1" fmla="*/ 18 h 283"/>
                  <a:gd name="T2" fmla="*/ 0 w 1050"/>
                  <a:gd name="T3" fmla="*/ 18 h 283"/>
                  <a:gd name="T4" fmla="*/ 1 w 1050"/>
                  <a:gd name="T5" fmla="*/ 18 h 283"/>
                  <a:gd name="T6" fmla="*/ 1 w 1050"/>
                  <a:gd name="T7" fmla="*/ 17 h 283"/>
                  <a:gd name="T8" fmla="*/ 1 w 1050"/>
                  <a:gd name="T9" fmla="*/ 17 h 283"/>
                  <a:gd name="T10" fmla="*/ 1 w 1050"/>
                  <a:gd name="T11" fmla="*/ 16 h 283"/>
                  <a:gd name="T12" fmla="*/ 2 w 1050"/>
                  <a:gd name="T13" fmla="*/ 16 h 283"/>
                  <a:gd name="T14" fmla="*/ 2 w 1050"/>
                  <a:gd name="T15" fmla="*/ 15 h 283"/>
                  <a:gd name="T16" fmla="*/ 3 w 1050"/>
                  <a:gd name="T17" fmla="*/ 14 h 283"/>
                  <a:gd name="T18" fmla="*/ 4 w 1050"/>
                  <a:gd name="T19" fmla="*/ 14 h 283"/>
                  <a:gd name="T20" fmla="*/ 5 w 1050"/>
                  <a:gd name="T21" fmla="*/ 13 h 283"/>
                  <a:gd name="T22" fmla="*/ 5 w 1050"/>
                  <a:gd name="T23" fmla="*/ 12 h 283"/>
                  <a:gd name="T24" fmla="*/ 6 w 1050"/>
                  <a:gd name="T25" fmla="*/ 12 h 283"/>
                  <a:gd name="T26" fmla="*/ 7 w 1050"/>
                  <a:gd name="T27" fmla="*/ 11 h 283"/>
                  <a:gd name="T28" fmla="*/ 8 w 1050"/>
                  <a:gd name="T29" fmla="*/ 11 h 283"/>
                  <a:gd name="T30" fmla="*/ 9 w 1050"/>
                  <a:gd name="T31" fmla="*/ 11 h 283"/>
                  <a:gd name="T32" fmla="*/ 9 w 1050"/>
                  <a:gd name="T33" fmla="*/ 11 h 283"/>
                  <a:gd name="T34" fmla="*/ 6 w 1050"/>
                  <a:gd name="T35" fmla="*/ 15 h 283"/>
                  <a:gd name="T36" fmla="*/ 21 w 1050"/>
                  <a:gd name="T37" fmla="*/ 8 h 283"/>
                  <a:gd name="T38" fmla="*/ 18 w 1050"/>
                  <a:gd name="T39" fmla="*/ 11 h 283"/>
                  <a:gd name="T40" fmla="*/ 31 w 1050"/>
                  <a:gd name="T41" fmla="*/ 7 h 283"/>
                  <a:gd name="T42" fmla="*/ 27 w 1050"/>
                  <a:gd name="T43" fmla="*/ 10 h 283"/>
                  <a:gd name="T44" fmla="*/ 40 w 1050"/>
                  <a:gd name="T45" fmla="*/ 4 h 283"/>
                  <a:gd name="T46" fmla="*/ 36 w 1050"/>
                  <a:gd name="T47" fmla="*/ 9 h 283"/>
                  <a:gd name="T48" fmla="*/ 50 w 1050"/>
                  <a:gd name="T49" fmla="*/ 3 h 283"/>
                  <a:gd name="T50" fmla="*/ 46 w 1050"/>
                  <a:gd name="T51" fmla="*/ 7 h 283"/>
                  <a:gd name="T52" fmla="*/ 59 w 1050"/>
                  <a:gd name="T53" fmla="*/ 1 h 283"/>
                  <a:gd name="T54" fmla="*/ 56 w 1050"/>
                  <a:gd name="T55" fmla="*/ 6 h 283"/>
                  <a:gd name="T56" fmla="*/ 66 w 1050"/>
                  <a:gd name="T57" fmla="*/ 0 h 283"/>
                  <a:gd name="T58" fmla="*/ 65 w 1050"/>
                  <a:gd name="T59" fmla="*/ 4 h 283"/>
                  <a:gd name="T60" fmla="*/ 0 w 1050"/>
                  <a:gd name="T61" fmla="*/ 18 h 283"/>
                  <a:gd name="T62" fmla="*/ 0 w 1050"/>
                  <a:gd name="T63" fmla="*/ 18 h 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50"/>
                  <a:gd name="T97" fmla="*/ 0 h 283"/>
                  <a:gd name="T98" fmla="*/ 1050 w 1050"/>
                  <a:gd name="T99" fmla="*/ 283 h 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50" h="283">
                    <a:moveTo>
                      <a:pt x="0" y="283"/>
                    </a:moveTo>
                    <a:lnTo>
                      <a:pt x="0" y="281"/>
                    </a:lnTo>
                    <a:lnTo>
                      <a:pt x="4" y="277"/>
                    </a:lnTo>
                    <a:lnTo>
                      <a:pt x="10" y="271"/>
                    </a:lnTo>
                    <a:lnTo>
                      <a:pt x="16" y="264"/>
                    </a:lnTo>
                    <a:lnTo>
                      <a:pt x="24" y="254"/>
                    </a:lnTo>
                    <a:lnTo>
                      <a:pt x="34" y="244"/>
                    </a:lnTo>
                    <a:lnTo>
                      <a:pt x="45" y="233"/>
                    </a:lnTo>
                    <a:lnTo>
                      <a:pt x="56" y="223"/>
                    </a:lnTo>
                    <a:lnTo>
                      <a:pt x="68" y="211"/>
                    </a:lnTo>
                    <a:lnTo>
                      <a:pt x="82" y="201"/>
                    </a:lnTo>
                    <a:lnTo>
                      <a:pt x="95" y="190"/>
                    </a:lnTo>
                    <a:lnTo>
                      <a:pt x="109" y="182"/>
                    </a:lnTo>
                    <a:lnTo>
                      <a:pt x="121" y="173"/>
                    </a:lnTo>
                    <a:lnTo>
                      <a:pt x="135" y="168"/>
                    </a:lnTo>
                    <a:lnTo>
                      <a:pt x="147" y="164"/>
                    </a:lnTo>
                    <a:lnTo>
                      <a:pt x="159" y="163"/>
                    </a:lnTo>
                    <a:lnTo>
                      <a:pt x="103" y="226"/>
                    </a:lnTo>
                    <a:lnTo>
                      <a:pt x="351" y="115"/>
                    </a:lnTo>
                    <a:lnTo>
                      <a:pt x="294" y="171"/>
                    </a:lnTo>
                    <a:lnTo>
                      <a:pt x="506" y="98"/>
                    </a:lnTo>
                    <a:lnTo>
                      <a:pt x="437" y="158"/>
                    </a:lnTo>
                    <a:lnTo>
                      <a:pt x="647" y="63"/>
                    </a:lnTo>
                    <a:lnTo>
                      <a:pt x="586" y="131"/>
                    </a:lnTo>
                    <a:lnTo>
                      <a:pt x="801" y="33"/>
                    </a:lnTo>
                    <a:lnTo>
                      <a:pt x="742" y="103"/>
                    </a:lnTo>
                    <a:lnTo>
                      <a:pt x="945" y="16"/>
                    </a:lnTo>
                    <a:lnTo>
                      <a:pt x="898" y="84"/>
                    </a:lnTo>
                    <a:lnTo>
                      <a:pt x="1050" y="0"/>
                    </a:lnTo>
                    <a:lnTo>
                      <a:pt x="1031" y="56"/>
                    </a:lnTo>
                    <a:lnTo>
                      <a:pt x="0" y="283"/>
                    </a:lnTo>
                    <a:close/>
                  </a:path>
                </a:pathLst>
              </a:custGeom>
              <a:solidFill>
                <a:srgbClr val="5C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16"/>
              <p:cNvSpPr>
                <a:spLocks/>
              </p:cNvSpPr>
              <p:nvPr/>
            </p:nvSpPr>
            <p:spPr bwMode="auto">
              <a:xfrm>
                <a:off x="250" y="2855"/>
                <a:ext cx="941" cy="603"/>
              </a:xfrm>
              <a:custGeom>
                <a:avLst/>
                <a:gdLst>
                  <a:gd name="T0" fmla="*/ 44 w 1883"/>
                  <a:gd name="T1" fmla="*/ 4 h 1207"/>
                  <a:gd name="T2" fmla="*/ 47 w 1883"/>
                  <a:gd name="T3" fmla="*/ 9 h 1207"/>
                  <a:gd name="T4" fmla="*/ 38 w 1883"/>
                  <a:gd name="T5" fmla="*/ 14 h 1207"/>
                  <a:gd name="T6" fmla="*/ 9 w 1883"/>
                  <a:gd name="T7" fmla="*/ 21 h 1207"/>
                  <a:gd name="T8" fmla="*/ 0 w 1883"/>
                  <a:gd name="T9" fmla="*/ 31 h 1207"/>
                  <a:gd name="T10" fmla="*/ 15 w 1883"/>
                  <a:gd name="T11" fmla="*/ 42 h 1207"/>
                  <a:gd name="T12" fmla="*/ 58 w 1883"/>
                  <a:gd name="T13" fmla="*/ 46 h 1207"/>
                  <a:gd name="T14" fmla="*/ 66 w 1883"/>
                  <a:gd name="T15" fmla="*/ 49 h 1207"/>
                  <a:gd name="T16" fmla="*/ 54 w 1883"/>
                  <a:gd name="T17" fmla="*/ 54 h 1207"/>
                  <a:gd name="T18" fmla="*/ 36 w 1883"/>
                  <a:gd name="T19" fmla="*/ 57 h 1207"/>
                  <a:gd name="T20" fmla="*/ 21 w 1883"/>
                  <a:gd name="T21" fmla="*/ 60 h 1207"/>
                  <a:gd name="T22" fmla="*/ 10 w 1883"/>
                  <a:gd name="T23" fmla="*/ 63 h 1207"/>
                  <a:gd name="T24" fmla="*/ 5 w 1883"/>
                  <a:gd name="T25" fmla="*/ 66 h 1207"/>
                  <a:gd name="T26" fmla="*/ 7 w 1883"/>
                  <a:gd name="T27" fmla="*/ 66 h 1207"/>
                  <a:gd name="T28" fmla="*/ 19 w 1883"/>
                  <a:gd name="T29" fmla="*/ 61 h 1207"/>
                  <a:gd name="T30" fmla="*/ 59 w 1883"/>
                  <a:gd name="T31" fmla="*/ 54 h 1207"/>
                  <a:gd name="T32" fmla="*/ 67 w 1883"/>
                  <a:gd name="T33" fmla="*/ 51 h 1207"/>
                  <a:gd name="T34" fmla="*/ 61 w 1883"/>
                  <a:gd name="T35" fmla="*/ 45 h 1207"/>
                  <a:gd name="T36" fmla="*/ 40 w 1883"/>
                  <a:gd name="T37" fmla="*/ 42 h 1207"/>
                  <a:gd name="T38" fmla="*/ 20 w 1883"/>
                  <a:gd name="T39" fmla="*/ 41 h 1207"/>
                  <a:gd name="T40" fmla="*/ 1 w 1883"/>
                  <a:gd name="T41" fmla="*/ 35 h 1207"/>
                  <a:gd name="T42" fmla="*/ 6 w 1883"/>
                  <a:gd name="T43" fmla="*/ 23 h 1207"/>
                  <a:gd name="T44" fmla="*/ 15 w 1883"/>
                  <a:gd name="T45" fmla="*/ 20 h 1207"/>
                  <a:gd name="T46" fmla="*/ 34 w 1883"/>
                  <a:gd name="T47" fmla="*/ 16 h 1207"/>
                  <a:gd name="T48" fmla="*/ 41 w 1883"/>
                  <a:gd name="T49" fmla="*/ 14 h 1207"/>
                  <a:gd name="T50" fmla="*/ 48 w 1883"/>
                  <a:gd name="T51" fmla="*/ 7 h 1207"/>
                  <a:gd name="T52" fmla="*/ 41 w 1883"/>
                  <a:gd name="T53" fmla="*/ 2 h 1207"/>
                  <a:gd name="T54" fmla="*/ 13 w 1883"/>
                  <a:gd name="T55" fmla="*/ 0 h 1207"/>
                  <a:gd name="T56" fmla="*/ 44 w 1883"/>
                  <a:gd name="T57" fmla="*/ 1 h 1207"/>
                  <a:gd name="T58" fmla="*/ 52 w 1883"/>
                  <a:gd name="T59" fmla="*/ 7 h 1207"/>
                  <a:gd name="T60" fmla="*/ 46 w 1883"/>
                  <a:gd name="T61" fmla="*/ 15 h 1207"/>
                  <a:gd name="T62" fmla="*/ 29 w 1883"/>
                  <a:gd name="T63" fmla="*/ 21 h 1207"/>
                  <a:gd name="T64" fmla="*/ 22 w 1883"/>
                  <a:gd name="T65" fmla="*/ 23 h 1207"/>
                  <a:gd name="T66" fmla="*/ 11 w 1883"/>
                  <a:gd name="T67" fmla="*/ 28 h 1207"/>
                  <a:gd name="T68" fmla="*/ 15 w 1883"/>
                  <a:gd name="T69" fmla="*/ 35 h 1207"/>
                  <a:gd name="T70" fmla="*/ 59 w 1883"/>
                  <a:gd name="T71" fmla="*/ 39 h 1207"/>
                  <a:gd name="T72" fmla="*/ 77 w 1883"/>
                  <a:gd name="T73" fmla="*/ 42 h 1207"/>
                  <a:gd name="T74" fmla="*/ 84 w 1883"/>
                  <a:gd name="T75" fmla="*/ 49 h 1207"/>
                  <a:gd name="T76" fmla="*/ 80 w 1883"/>
                  <a:gd name="T77" fmla="*/ 56 h 1207"/>
                  <a:gd name="T78" fmla="*/ 65 w 1883"/>
                  <a:gd name="T79" fmla="*/ 60 h 1207"/>
                  <a:gd name="T80" fmla="*/ 15 w 1883"/>
                  <a:gd name="T81" fmla="*/ 71 h 1207"/>
                  <a:gd name="T82" fmla="*/ 19 w 1883"/>
                  <a:gd name="T83" fmla="*/ 74 h 1207"/>
                  <a:gd name="T84" fmla="*/ 64 w 1883"/>
                  <a:gd name="T85" fmla="*/ 74 h 1207"/>
                  <a:gd name="T86" fmla="*/ 93 w 1883"/>
                  <a:gd name="T87" fmla="*/ 67 h 1207"/>
                  <a:gd name="T88" fmla="*/ 60 w 1883"/>
                  <a:gd name="T89" fmla="*/ 73 h 1207"/>
                  <a:gd name="T90" fmla="*/ 28 w 1883"/>
                  <a:gd name="T91" fmla="*/ 74 h 1207"/>
                  <a:gd name="T92" fmla="*/ 17 w 1883"/>
                  <a:gd name="T93" fmla="*/ 72 h 1207"/>
                  <a:gd name="T94" fmla="*/ 76 w 1883"/>
                  <a:gd name="T95" fmla="*/ 60 h 1207"/>
                  <a:gd name="T96" fmla="*/ 85 w 1883"/>
                  <a:gd name="T97" fmla="*/ 52 h 1207"/>
                  <a:gd name="T98" fmla="*/ 79 w 1883"/>
                  <a:gd name="T99" fmla="*/ 42 h 1207"/>
                  <a:gd name="T100" fmla="*/ 74 w 1883"/>
                  <a:gd name="T101" fmla="*/ 41 h 1207"/>
                  <a:gd name="T102" fmla="*/ 54 w 1883"/>
                  <a:gd name="T103" fmla="*/ 38 h 1207"/>
                  <a:gd name="T104" fmla="*/ 24 w 1883"/>
                  <a:gd name="T105" fmla="*/ 36 h 1207"/>
                  <a:gd name="T106" fmla="*/ 13 w 1883"/>
                  <a:gd name="T107" fmla="*/ 33 h 1207"/>
                  <a:gd name="T108" fmla="*/ 11 w 1883"/>
                  <a:gd name="T109" fmla="*/ 29 h 1207"/>
                  <a:gd name="T110" fmla="*/ 20 w 1883"/>
                  <a:gd name="T111" fmla="*/ 25 h 1207"/>
                  <a:gd name="T112" fmla="*/ 27 w 1883"/>
                  <a:gd name="T113" fmla="*/ 23 h 1207"/>
                  <a:gd name="T114" fmla="*/ 44 w 1883"/>
                  <a:gd name="T115" fmla="*/ 17 h 1207"/>
                  <a:gd name="T116" fmla="*/ 52 w 1883"/>
                  <a:gd name="T117" fmla="*/ 10 h 1207"/>
                  <a:gd name="T118" fmla="*/ 52 w 1883"/>
                  <a:gd name="T119" fmla="*/ 4 h 1207"/>
                  <a:gd name="T120" fmla="*/ 47 w 1883"/>
                  <a:gd name="T121" fmla="*/ 0 h 1207"/>
                  <a:gd name="T122" fmla="*/ 34 w 1883"/>
                  <a:gd name="T123" fmla="*/ 0 h 1207"/>
                  <a:gd name="T124" fmla="*/ 10 w 1883"/>
                  <a:gd name="T125" fmla="*/ 0 h 12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83"/>
                  <a:gd name="T190" fmla="*/ 0 h 1207"/>
                  <a:gd name="T191" fmla="*/ 1883 w 1883"/>
                  <a:gd name="T192" fmla="*/ 1207 h 12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83" h="1207">
                    <a:moveTo>
                      <a:pt x="156" y="0"/>
                    </a:moveTo>
                    <a:lnTo>
                      <a:pt x="122" y="41"/>
                    </a:lnTo>
                    <a:lnTo>
                      <a:pt x="659" y="55"/>
                    </a:lnTo>
                    <a:lnTo>
                      <a:pt x="663" y="55"/>
                    </a:lnTo>
                    <a:lnTo>
                      <a:pt x="669" y="55"/>
                    </a:lnTo>
                    <a:lnTo>
                      <a:pt x="677" y="57"/>
                    </a:lnTo>
                    <a:lnTo>
                      <a:pt x="684" y="58"/>
                    </a:lnTo>
                    <a:lnTo>
                      <a:pt x="694" y="62"/>
                    </a:lnTo>
                    <a:lnTo>
                      <a:pt x="705" y="63"/>
                    </a:lnTo>
                    <a:lnTo>
                      <a:pt x="716" y="68"/>
                    </a:lnTo>
                    <a:lnTo>
                      <a:pt x="726" y="72"/>
                    </a:lnTo>
                    <a:lnTo>
                      <a:pt x="736" y="77"/>
                    </a:lnTo>
                    <a:lnTo>
                      <a:pt x="744" y="84"/>
                    </a:lnTo>
                    <a:lnTo>
                      <a:pt x="753" y="91"/>
                    </a:lnTo>
                    <a:lnTo>
                      <a:pt x="760" y="98"/>
                    </a:lnTo>
                    <a:lnTo>
                      <a:pt x="764" y="108"/>
                    </a:lnTo>
                    <a:lnTo>
                      <a:pt x="767" y="119"/>
                    </a:lnTo>
                    <a:lnTo>
                      <a:pt x="768" y="131"/>
                    </a:lnTo>
                    <a:lnTo>
                      <a:pt x="764" y="142"/>
                    </a:lnTo>
                    <a:lnTo>
                      <a:pt x="758" y="153"/>
                    </a:lnTo>
                    <a:lnTo>
                      <a:pt x="748" y="164"/>
                    </a:lnTo>
                    <a:lnTo>
                      <a:pt x="737" y="175"/>
                    </a:lnTo>
                    <a:lnTo>
                      <a:pt x="722" y="184"/>
                    </a:lnTo>
                    <a:lnTo>
                      <a:pt x="706" y="194"/>
                    </a:lnTo>
                    <a:lnTo>
                      <a:pt x="691" y="202"/>
                    </a:lnTo>
                    <a:lnTo>
                      <a:pt x="674" y="211"/>
                    </a:lnTo>
                    <a:lnTo>
                      <a:pt x="657" y="216"/>
                    </a:lnTo>
                    <a:lnTo>
                      <a:pt x="640" y="223"/>
                    </a:lnTo>
                    <a:lnTo>
                      <a:pt x="626" y="227"/>
                    </a:lnTo>
                    <a:lnTo>
                      <a:pt x="613" y="233"/>
                    </a:lnTo>
                    <a:lnTo>
                      <a:pt x="600" y="235"/>
                    </a:lnTo>
                    <a:lnTo>
                      <a:pt x="592" y="238"/>
                    </a:lnTo>
                    <a:lnTo>
                      <a:pt x="586" y="241"/>
                    </a:lnTo>
                    <a:lnTo>
                      <a:pt x="585" y="242"/>
                    </a:lnTo>
                    <a:lnTo>
                      <a:pt x="191" y="321"/>
                    </a:lnTo>
                    <a:lnTo>
                      <a:pt x="189" y="321"/>
                    </a:lnTo>
                    <a:lnTo>
                      <a:pt x="182" y="324"/>
                    </a:lnTo>
                    <a:lnTo>
                      <a:pt x="173" y="327"/>
                    </a:lnTo>
                    <a:lnTo>
                      <a:pt x="160" y="331"/>
                    </a:lnTo>
                    <a:lnTo>
                      <a:pt x="145" y="337"/>
                    </a:lnTo>
                    <a:lnTo>
                      <a:pt x="128" y="345"/>
                    </a:lnTo>
                    <a:lnTo>
                      <a:pt x="111" y="353"/>
                    </a:lnTo>
                    <a:lnTo>
                      <a:pt x="93" y="367"/>
                    </a:lnTo>
                    <a:lnTo>
                      <a:pt x="75" y="379"/>
                    </a:lnTo>
                    <a:lnTo>
                      <a:pt x="56" y="394"/>
                    </a:lnTo>
                    <a:lnTo>
                      <a:pt x="41" y="411"/>
                    </a:lnTo>
                    <a:lnTo>
                      <a:pt x="27" y="432"/>
                    </a:lnTo>
                    <a:lnTo>
                      <a:pt x="14" y="453"/>
                    </a:lnTo>
                    <a:lnTo>
                      <a:pt x="6" y="477"/>
                    </a:lnTo>
                    <a:lnTo>
                      <a:pt x="0" y="503"/>
                    </a:lnTo>
                    <a:lnTo>
                      <a:pt x="0" y="534"/>
                    </a:lnTo>
                    <a:lnTo>
                      <a:pt x="6" y="560"/>
                    </a:lnTo>
                    <a:lnTo>
                      <a:pt x="20" y="586"/>
                    </a:lnTo>
                    <a:lnTo>
                      <a:pt x="42" y="606"/>
                    </a:lnTo>
                    <a:lnTo>
                      <a:pt x="70" y="624"/>
                    </a:lnTo>
                    <a:lnTo>
                      <a:pt x="102" y="640"/>
                    </a:lnTo>
                    <a:lnTo>
                      <a:pt x="138" y="652"/>
                    </a:lnTo>
                    <a:lnTo>
                      <a:pt x="177" y="661"/>
                    </a:lnTo>
                    <a:lnTo>
                      <a:pt x="217" y="670"/>
                    </a:lnTo>
                    <a:lnTo>
                      <a:pt x="255" y="675"/>
                    </a:lnTo>
                    <a:lnTo>
                      <a:pt x="294" y="679"/>
                    </a:lnTo>
                    <a:lnTo>
                      <a:pt x="330" y="681"/>
                    </a:lnTo>
                    <a:lnTo>
                      <a:pt x="363" y="683"/>
                    </a:lnTo>
                    <a:lnTo>
                      <a:pt x="389" y="683"/>
                    </a:lnTo>
                    <a:lnTo>
                      <a:pt x="410" y="684"/>
                    </a:lnTo>
                    <a:lnTo>
                      <a:pt x="425" y="684"/>
                    </a:lnTo>
                    <a:lnTo>
                      <a:pt x="430" y="685"/>
                    </a:lnTo>
                    <a:lnTo>
                      <a:pt x="930" y="736"/>
                    </a:lnTo>
                    <a:lnTo>
                      <a:pt x="932" y="736"/>
                    </a:lnTo>
                    <a:lnTo>
                      <a:pt x="938" y="737"/>
                    </a:lnTo>
                    <a:lnTo>
                      <a:pt x="946" y="739"/>
                    </a:lnTo>
                    <a:lnTo>
                      <a:pt x="960" y="744"/>
                    </a:lnTo>
                    <a:lnTo>
                      <a:pt x="974" y="746"/>
                    </a:lnTo>
                    <a:lnTo>
                      <a:pt x="989" y="751"/>
                    </a:lnTo>
                    <a:lnTo>
                      <a:pt x="1005" y="756"/>
                    </a:lnTo>
                    <a:lnTo>
                      <a:pt x="1023" y="764"/>
                    </a:lnTo>
                    <a:lnTo>
                      <a:pt x="1037" y="769"/>
                    </a:lnTo>
                    <a:lnTo>
                      <a:pt x="1050" y="776"/>
                    </a:lnTo>
                    <a:lnTo>
                      <a:pt x="1061" y="782"/>
                    </a:lnTo>
                    <a:lnTo>
                      <a:pt x="1070" y="791"/>
                    </a:lnTo>
                    <a:lnTo>
                      <a:pt x="1072" y="799"/>
                    </a:lnTo>
                    <a:lnTo>
                      <a:pt x="1072" y="807"/>
                    </a:lnTo>
                    <a:lnTo>
                      <a:pt x="1067" y="816"/>
                    </a:lnTo>
                    <a:lnTo>
                      <a:pt x="1057" y="826"/>
                    </a:lnTo>
                    <a:lnTo>
                      <a:pt x="1037" y="833"/>
                    </a:lnTo>
                    <a:lnTo>
                      <a:pt x="1013" y="841"/>
                    </a:lnTo>
                    <a:lnTo>
                      <a:pt x="982" y="850"/>
                    </a:lnTo>
                    <a:lnTo>
                      <a:pt x="947" y="860"/>
                    </a:lnTo>
                    <a:lnTo>
                      <a:pt x="910" y="868"/>
                    </a:lnTo>
                    <a:lnTo>
                      <a:pt x="869" y="875"/>
                    </a:lnTo>
                    <a:lnTo>
                      <a:pt x="828" y="884"/>
                    </a:lnTo>
                    <a:lnTo>
                      <a:pt x="786" y="892"/>
                    </a:lnTo>
                    <a:lnTo>
                      <a:pt x="745" y="897"/>
                    </a:lnTo>
                    <a:lnTo>
                      <a:pt x="706" y="904"/>
                    </a:lnTo>
                    <a:lnTo>
                      <a:pt x="670" y="908"/>
                    </a:lnTo>
                    <a:lnTo>
                      <a:pt x="640" y="915"/>
                    </a:lnTo>
                    <a:lnTo>
                      <a:pt x="614" y="918"/>
                    </a:lnTo>
                    <a:lnTo>
                      <a:pt x="593" y="922"/>
                    </a:lnTo>
                    <a:lnTo>
                      <a:pt x="580" y="924"/>
                    </a:lnTo>
                    <a:lnTo>
                      <a:pt x="577" y="925"/>
                    </a:lnTo>
                    <a:lnTo>
                      <a:pt x="572" y="925"/>
                    </a:lnTo>
                    <a:lnTo>
                      <a:pt x="562" y="927"/>
                    </a:lnTo>
                    <a:lnTo>
                      <a:pt x="545" y="929"/>
                    </a:lnTo>
                    <a:lnTo>
                      <a:pt x="523" y="934"/>
                    </a:lnTo>
                    <a:lnTo>
                      <a:pt x="498" y="937"/>
                    </a:lnTo>
                    <a:lnTo>
                      <a:pt x="468" y="943"/>
                    </a:lnTo>
                    <a:lnTo>
                      <a:pt x="437" y="949"/>
                    </a:lnTo>
                    <a:lnTo>
                      <a:pt x="405" y="955"/>
                    </a:lnTo>
                    <a:lnTo>
                      <a:pt x="370" y="960"/>
                    </a:lnTo>
                    <a:lnTo>
                      <a:pt x="338" y="966"/>
                    </a:lnTo>
                    <a:lnTo>
                      <a:pt x="306" y="973"/>
                    </a:lnTo>
                    <a:lnTo>
                      <a:pt x="279" y="978"/>
                    </a:lnTo>
                    <a:lnTo>
                      <a:pt x="251" y="984"/>
                    </a:lnTo>
                    <a:lnTo>
                      <a:pt x="230" y="988"/>
                    </a:lnTo>
                    <a:lnTo>
                      <a:pt x="213" y="992"/>
                    </a:lnTo>
                    <a:lnTo>
                      <a:pt x="203" y="997"/>
                    </a:lnTo>
                    <a:lnTo>
                      <a:pt x="195" y="999"/>
                    </a:lnTo>
                    <a:lnTo>
                      <a:pt x="187" y="1001"/>
                    </a:lnTo>
                    <a:lnTo>
                      <a:pt x="179" y="1006"/>
                    </a:lnTo>
                    <a:lnTo>
                      <a:pt x="170" y="1011"/>
                    </a:lnTo>
                    <a:lnTo>
                      <a:pt x="161" y="1016"/>
                    </a:lnTo>
                    <a:lnTo>
                      <a:pt x="153" y="1022"/>
                    </a:lnTo>
                    <a:lnTo>
                      <a:pt x="144" y="1028"/>
                    </a:lnTo>
                    <a:lnTo>
                      <a:pt x="135" y="1035"/>
                    </a:lnTo>
                    <a:lnTo>
                      <a:pt x="126" y="1041"/>
                    </a:lnTo>
                    <a:lnTo>
                      <a:pt x="117" y="1047"/>
                    </a:lnTo>
                    <a:lnTo>
                      <a:pt x="110" y="1053"/>
                    </a:lnTo>
                    <a:lnTo>
                      <a:pt x="102" y="1060"/>
                    </a:lnTo>
                    <a:lnTo>
                      <a:pt x="94" y="1065"/>
                    </a:lnTo>
                    <a:lnTo>
                      <a:pt x="89" y="1071"/>
                    </a:lnTo>
                    <a:lnTo>
                      <a:pt x="82" y="1078"/>
                    </a:lnTo>
                    <a:lnTo>
                      <a:pt x="77" y="1083"/>
                    </a:lnTo>
                    <a:lnTo>
                      <a:pt x="80" y="1109"/>
                    </a:lnTo>
                    <a:lnTo>
                      <a:pt x="81" y="1104"/>
                    </a:lnTo>
                    <a:lnTo>
                      <a:pt x="89" y="1096"/>
                    </a:lnTo>
                    <a:lnTo>
                      <a:pt x="92" y="1090"/>
                    </a:lnTo>
                    <a:lnTo>
                      <a:pt x="98" y="1083"/>
                    </a:lnTo>
                    <a:lnTo>
                      <a:pt x="105" y="1077"/>
                    </a:lnTo>
                    <a:lnTo>
                      <a:pt x="114" y="1070"/>
                    </a:lnTo>
                    <a:lnTo>
                      <a:pt x="122" y="1060"/>
                    </a:lnTo>
                    <a:lnTo>
                      <a:pt x="133" y="1052"/>
                    </a:lnTo>
                    <a:lnTo>
                      <a:pt x="143" y="1044"/>
                    </a:lnTo>
                    <a:lnTo>
                      <a:pt x="156" y="1037"/>
                    </a:lnTo>
                    <a:lnTo>
                      <a:pt x="168" y="1029"/>
                    </a:lnTo>
                    <a:lnTo>
                      <a:pt x="181" y="1023"/>
                    </a:lnTo>
                    <a:lnTo>
                      <a:pt x="196" y="1016"/>
                    </a:lnTo>
                    <a:lnTo>
                      <a:pt x="212" y="1011"/>
                    </a:lnTo>
                    <a:lnTo>
                      <a:pt x="234" y="1005"/>
                    </a:lnTo>
                    <a:lnTo>
                      <a:pt x="270" y="998"/>
                    </a:lnTo>
                    <a:lnTo>
                      <a:pt x="316" y="988"/>
                    </a:lnTo>
                    <a:lnTo>
                      <a:pt x="373" y="977"/>
                    </a:lnTo>
                    <a:lnTo>
                      <a:pt x="433" y="965"/>
                    </a:lnTo>
                    <a:lnTo>
                      <a:pt x="501" y="954"/>
                    </a:lnTo>
                    <a:lnTo>
                      <a:pt x="572" y="941"/>
                    </a:lnTo>
                    <a:lnTo>
                      <a:pt x="645" y="928"/>
                    </a:lnTo>
                    <a:lnTo>
                      <a:pt x="714" y="915"/>
                    </a:lnTo>
                    <a:lnTo>
                      <a:pt x="783" y="903"/>
                    </a:lnTo>
                    <a:lnTo>
                      <a:pt x="846" y="891"/>
                    </a:lnTo>
                    <a:lnTo>
                      <a:pt x="903" y="882"/>
                    </a:lnTo>
                    <a:lnTo>
                      <a:pt x="952" y="872"/>
                    </a:lnTo>
                    <a:lnTo>
                      <a:pt x="991" y="865"/>
                    </a:lnTo>
                    <a:lnTo>
                      <a:pt x="1016" y="861"/>
                    </a:lnTo>
                    <a:lnTo>
                      <a:pt x="1029" y="859"/>
                    </a:lnTo>
                    <a:lnTo>
                      <a:pt x="1035" y="855"/>
                    </a:lnTo>
                    <a:lnTo>
                      <a:pt x="1041" y="852"/>
                    </a:lnTo>
                    <a:lnTo>
                      <a:pt x="1049" y="848"/>
                    </a:lnTo>
                    <a:lnTo>
                      <a:pt x="1059" y="843"/>
                    </a:lnTo>
                    <a:lnTo>
                      <a:pt x="1067" y="838"/>
                    </a:lnTo>
                    <a:lnTo>
                      <a:pt x="1076" y="831"/>
                    </a:lnTo>
                    <a:lnTo>
                      <a:pt x="1082" y="824"/>
                    </a:lnTo>
                    <a:lnTo>
                      <a:pt x="1088" y="817"/>
                    </a:lnTo>
                    <a:lnTo>
                      <a:pt x="1090" y="808"/>
                    </a:lnTo>
                    <a:lnTo>
                      <a:pt x="1089" y="799"/>
                    </a:lnTo>
                    <a:lnTo>
                      <a:pt x="1085" y="789"/>
                    </a:lnTo>
                    <a:lnTo>
                      <a:pt x="1077" y="780"/>
                    </a:lnTo>
                    <a:lnTo>
                      <a:pt x="1062" y="768"/>
                    </a:lnTo>
                    <a:lnTo>
                      <a:pt x="1045" y="758"/>
                    </a:lnTo>
                    <a:lnTo>
                      <a:pt x="1020" y="747"/>
                    </a:lnTo>
                    <a:lnTo>
                      <a:pt x="991" y="736"/>
                    </a:lnTo>
                    <a:lnTo>
                      <a:pt x="985" y="735"/>
                    </a:lnTo>
                    <a:lnTo>
                      <a:pt x="974" y="734"/>
                    </a:lnTo>
                    <a:lnTo>
                      <a:pt x="955" y="729"/>
                    </a:lnTo>
                    <a:lnTo>
                      <a:pt x="931" y="726"/>
                    </a:lnTo>
                    <a:lnTo>
                      <a:pt x="900" y="721"/>
                    </a:lnTo>
                    <a:lnTo>
                      <a:pt x="865" y="715"/>
                    </a:lnTo>
                    <a:lnTo>
                      <a:pt x="826" y="709"/>
                    </a:lnTo>
                    <a:lnTo>
                      <a:pt x="785" y="704"/>
                    </a:lnTo>
                    <a:lnTo>
                      <a:pt x="740" y="698"/>
                    </a:lnTo>
                    <a:lnTo>
                      <a:pt x="692" y="692"/>
                    </a:lnTo>
                    <a:lnTo>
                      <a:pt x="642" y="686"/>
                    </a:lnTo>
                    <a:lnTo>
                      <a:pt x="594" y="681"/>
                    </a:lnTo>
                    <a:lnTo>
                      <a:pt x="545" y="675"/>
                    </a:lnTo>
                    <a:lnTo>
                      <a:pt x="496" y="673"/>
                    </a:lnTo>
                    <a:lnTo>
                      <a:pt x="449" y="670"/>
                    </a:lnTo>
                    <a:lnTo>
                      <a:pt x="406" y="670"/>
                    </a:lnTo>
                    <a:lnTo>
                      <a:pt x="400" y="669"/>
                    </a:lnTo>
                    <a:lnTo>
                      <a:pt x="389" y="669"/>
                    </a:lnTo>
                    <a:lnTo>
                      <a:pt x="372" y="667"/>
                    </a:lnTo>
                    <a:lnTo>
                      <a:pt x="348" y="666"/>
                    </a:lnTo>
                    <a:lnTo>
                      <a:pt x="320" y="664"/>
                    </a:lnTo>
                    <a:lnTo>
                      <a:pt x="290" y="661"/>
                    </a:lnTo>
                    <a:lnTo>
                      <a:pt x="255" y="656"/>
                    </a:lnTo>
                    <a:lnTo>
                      <a:pt x="222" y="652"/>
                    </a:lnTo>
                    <a:lnTo>
                      <a:pt x="187" y="644"/>
                    </a:lnTo>
                    <a:lnTo>
                      <a:pt x="153" y="635"/>
                    </a:lnTo>
                    <a:lnTo>
                      <a:pt x="121" y="625"/>
                    </a:lnTo>
                    <a:lnTo>
                      <a:pt x="91" y="613"/>
                    </a:lnTo>
                    <a:lnTo>
                      <a:pt x="65" y="598"/>
                    </a:lnTo>
                    <a:lnTo>
                      <a:pt x="44" y="581"/>
                    </a:lnTo>
                    <a:lnTo>
                      <a:pt x="30" y="560"/>
                    </a:lnTo>
                    <a:lnTo>
                      <a:pt x="22" y="539"/>
                    </a:lnTo>
                    <a:lnTo>
                      <a:pt x="20" y="515"/>
                    </a:lnTo>
                    <a:lnTo>
                      <a:pt x="20" y="494"/>
                    </a:lnTo>
                    <a:lnTo>
                      <a:pt x="26" y="474"/>
                    </a:lnTo>
                    <a:lnTo>
                      <a:pt x="33" y="455"/>
                    </a:lnTo>
                    <a:lnTo>
                      <a:pt x="43" y="438"/>
                    </a:lnTo>
                    <a:lnTo>
                      <a:pt x="54" y="421"/>
                    </a:lnTo>
                    <a:lnTo>
                      <a:pt x="69" y="407"/>
                    </a:lnTo>
                    <a:lnTo>
                      <a:pt x="84" y="394"/>
                    </a:lnTo>
                    <a:lnTo>
                      <a:pt x="100" y="381"/>
                    </a:lnTo>
                    <a:lnTo>
                      <a:pt x="115" y="371"/>
                    </a:lnTo>
                    <a:lnTo>
                      <a:pt x="131" y="361"/>
                    </a:lnTo>
                    <a:lnTo>
                      <a:pt x="146" y="353"/>
                    </a:lnTo>
                    <a:lnTo>
                      <a:pt x="160" y="347"/>
                    </a:lnTo>
                    <a:lnTo>
                      <a:pt x="174" y="341"/>
                    </a:lnTo>
                    <a:lnTo>
                      <a:pt x="185" y="338"/>
                    </a:lnTo>
                    <a:lnTo>
                      <a:pt x="194" y="337"/>
                    </a:lnTo>
                    <a:lnTo>
                      <a:pt x="203" y="334"/>
                    </a:lnTo>
                    <a:lnTo>
                      <a:pt x="221" y="330"/>
                    </a:lnTo>
                    <a:lnTo>
                      <a:pt x="243" y="326"/>
                    </a:lnTo>
                    <a:lnTo>
                      <a:pt x="271" y="320"/>
                    </a:lnTo>
                    <a:lnTo>
                      <a:pt x="301" y="315"/>
                    </a:lnTo>
                    <a:lnTo>
                      <a:pt x="334" y="308"/>
                    </a:lnTo>
                    <a:lnTo>
                      <a:pt x="368" y="302"/>
                    </a:lnTo>
                    <a:lnTo>
                      <a:pt x="404" y="295"/>
                    </a:lnTo>
                    <a:lnTo>
                      <a:pt x="437" y="288"/>
                    </a:lnTo>
                    <a:lnTo>
                      <a:pt x="470" y="282"/>
                    </a:lnTo>
                    <a:lnTo>
                      <a:pt x="500" y="275"/>
                    </a:lnTo>
                    <a:lnTo>
                      <a:pt x="529" y="271"/>
                    </a:lnTo>
                    <a:lnTo>
                      <a:pt x="552" y="266"/>
                    </a:lnTo>
                    <a:lnTo>
                      <a:pt x="568" y="263"/>
                    </a:lnTo>
                    <a:lnTo>
                      <a:pt x="580" y="261"/>
                    </a:lnTo>
                    <a:lnTo>
                      <a:pt x="585" y="261"/>
                    </a:lnTo>
                    <a:lnTo>
                      <a:pt x="587" y="260"/>
                    </a:lnTo>
                    <a:lnTo>
                      <a:pt x="593" y="258"/>
                    </a:lnTo>
                    <a:lnTo>
                      <a:pt x="603" y="256"/>
                    </a:lnTo>
                    <a:lnTo>
                      <a:pt x="615" y="254"/>
                    </a:lnTo>
                    <a:lnTo>
                      <a:pt x="629" y="248"/>
                    </a:lnTo>
                    <a:lnTo>
                      <a:pt x="647" y="244"/>
                    </a:lnTo>
                    <a:lnTo>
                      <a:pt x="664" y="237"/>
                    </a:lnTo>
                    <a:lnTo>
                      <a:pt x="683" y="232"/>
                    </a:lnTo>
                    <a:lnTo>
                      <a:pt x="702" y="223"/>
                    </a:lnTo>
                    <a:lnTo>
                      <a:pt x="720" y="213"/>
                    </a:lnTo>
                    <a:lnTo>
                      <a:pt x="736" y="202"/>
                    </a:lnTo>
                    <a:lnTo>
                      <a:pt x="752" y="191"/>
                    </a:lnTo>
                    <a:lnTo>
                      <a:pt x="764" y="178"/>
                    </a:lnTo>
                    <a:lnTo>
                      <a:pt x="774" y="164"/>
                    </a:lnTo>
                    <a:lnTo>
                      <a:pt x="781" y="149"/>
                    </a:lnTo>
                    <a:lnTo>
                      <a:pt x="784" y="132"/>
                    </a:lnTo>
                    <a:lnTo>
                      <a:pt x="781" y="115"/>
                    </a:lnTo>
                    <a:lnTo>
                      <a:pt x="775" y="100"/>
                    </a:lnTo>
                    <a:lnTo>
                      <a:pt x="767" y="87"/>
                    </a:lnTo>
                    <a:lnTo>
                      <a:pt x="758" y="77"/>
                    </a:lnTo>
                    <a:lnTo>
                      <a:pt x="746" y="67"/>
                    </a:lnTo>
                    <a:lnTo>
                      <a:pt x="734" y="61"/>
                    </a:lnTo>
                    <a:lnTo>
                      <a:pt x="721" y="54"/>
                    </a:lnTo>
                    <a:lnTo>
                      <a:pt x="708" y="51"/>
                    </a:lnTo>
                    <a:lnTo>
                      <a:pt x="694" y="46"/>
                    </a:lnTo>
                    <a:lnTo>
                      <a:pt x="681" y="43"/>
                    </a:lnTo>
                    <a:lnTo>
                      <a:pt x="669" y="41"/>
                    </a:lnTo>
                    <a:lnTo>
                      <a:pt x="659" y="39"/>
                    </a:lnTo>
                    <a:lnTo>
                      <a:pt x="648" y="38"/>
                    </a:lnTo>
                    <a:lnTo>
                      <a:pt x="641" y="38"/>
                    </a:lnTo>
                    <a:lnTo>
                      <a:pt x="637" y="38"/>
                    </a:lnTo>
                    <a:lnTo>
                      <a:pt x="637" y="39"/>
                    </a:lnTo>
                    <a:lnTo>
                      <a:pt x="140" y="31"/>
                    </a:lnTo>
                    <a:lnTo>
                      <a:pt x="157" y="13"/>
                    </a:lnTo>
                    <a:lnTo>
                      <a:pt x="161" y="12"/>
                    </a:lnTo>
                    <a:lnTo>
                      <a:pt x="180" y="11"/>
                    </a:lnTo>
                    <a:lnTo>
                      <a:pt x="208" y="10"/>
                    </a:lnTo>
                    <a:lnTo>
                      <a:pt x="245" y="10"/>
                    </a:lnTo>
                    <a:lnTo>
                      <a:pt x="288" y="9"/>
                    </a:lnTo>
                    <a:lnTo>
                      <a:pt x="337" y="7"/>
                    </a:lnTo>
                    <a:lnTo>
                      <a:pt x="390" y="7"/>
                    </a:lnTo>
                    <a:lnTo>
                      <a:pt x="447" y="9"/>
                    </a:lnTo>
                    <a:lnTo>
                      <a:pt x="502" y="9"/>
                    </a:lnTo>
                    <a:lnTo>
                      <a:pt x="557" y="10"/>
                    </a:lnTo>
                    <a:lnTo>
                      <a:pt x="610" y="11"/>
                    </a:lnTo>
                    <a:lnTo>
                      <a:pt x="660" y="14"/>
                    </a:lnTo>
                    <a:lnTo>
                      <a:pt x="704" y="16"/>
                    </a:lnTo>
                    <a:lnTo>
                      <a:pt x="741" y="22"/>
                    </a:lnTo>
                    <a:lnTo>
                      <a:pt x="770" y="27"/>
                    </a:lnTo>
                    <a:lnTo>
                      <a:pt x="789" y="36"/>
                    </a:lnTo>
                    <a:lnTo>
                      <a:pt x="800" y="44"/>
                    </a:lnTo>
                    <a:lnTo>
                      <a:pt x="812" y="53"/>
                    </a:lnTo>
                    <a:lnTo>
                      <a:pt x="819" y="63"/>
                    </a:lnTo>
                    <a:lnTo>
                      <a:pt x="828" y="75"/>
                    </a:lnTo>
                    <a:lnTo>
                      <a:pt x="833" y="86"/>
                    </a:lnTo>
                    <a:lnTo>
                      <a:pt x="836" y="99"/>
                    </a:lnTo>
                    <a:lnTo>
                      <a:pt x="838" y="112"/>
                    </a:lnTo>
                    <a:lnTo>
                      <a:pt x="839" y="127"/>
                    </a:lnTo>
                    <a:lnTo>
                      <a:pt x="836" y="140"/>
                    </a:lnTo>
                    <a:lnTo>
                      <a:pt x="831" y="153"/>
                    </a:lnTo>
                    <a:lnTo>
                      <a:pt x="826" y="167"/>
                    </a:lnTo>
                    <a:lnTo>
                      <a:pt x="819" y="181"/>
                    </a:lnTo>
                    <a:lnTo>
                      <a:pt x="808" y="194"/>
                    </a:lnTo>
                    <a:lnTo>
                      <a:pt x="797" y="208"/>
                    </a:lnTo>
                    <a:lnTo>
                      <a:pt x="782" y="220"/>
                    </a:lnTo>
                    <a:lnTo>
                      <a:pt x="766" y="233"/>
                    </a:lnTo>
                    <a:lnTo>
                      <a:pt x="746" y="244"/>
                    </a:lnTo>
                    <a:lnTo>
                      <a:pt x="724" y="256"/>
                    </a:lnTo>
                    <a:lnTo>
                      <a:pt x="698" y="268"/>
                    </a:lnTo>
                    <a:lnTo>
                      <a:pt x="671" y="281"/>
                    </a:lnTo>
                    <a:lnTo>
                      <a:pt x="642" y="290"/>
                    </a:lnTo>
                    <a:lnTo>
                      <a:pt x="614" y="302"/>
                    </a:lnTo>
                    <a:lnTo>
                      <a:pt x="583" y="311"/>
                    </a:lnTo>
                    <a:lnTo>
                      <a:pt x="555" y="321"/>
                    </a:lnTo>
                    <a:lnTo>
                      <a:pt x="525" y="329"/>
                    </a:lnTo>
                    <a:lnTo>
                      <a:pt x="500" y="338"/>
                    </a:lnTo>
                    <a:lnTo>
                      <a:pt x="477" y="344"/>
                    </a:lnTo>
                    <a:lnTo>
                      <a:pt x="454" y="351"/>
                    </a:lnTo>
                    <a:lnTo>
                      <a:pt x="437" y="356"/>
                    </a:lnTo>
                    <a:lnTo>
                      <a:pt x="425" y="360"/>
                    </a:lnTo>
                    <a:lnTo>
                      <a:pt x="416" y="362"/>
                    </a:lnTo>
                    <a:lnTo>
                      <a:pt x="414" y="362"/>
                    </a:lnTo>
                    <a:lnTo>
                      <a:pt x="410" y="362"/>
                    </a:lnTo>
                    <a:lnTo>
                      <a:pt x="404" y="362"/>
                    </a:lnTo>
                    <a:lnTo>
                      <a:pt x="391" y="363"/>
                    </a:lnTo>
                    <a:lnTo>
                      <a:pt x="377" y="367"/>
                    </a:lnTo>
                    <a:lnTo>
                      <a:pt x="359" y="370"/>
                    </a:lnTo>
                    <a:lnTo>
                      <a:pt x="341" y="373"/>
                    </a:lnTo>
                    <a:lnTo>
                      <a:pt x="320" y="378"/>
                    </a:lnTo>
                    <a:lnTo>
                      <a:pt x="299" y="386"/>
                    </a:lnTo>
                    <a:lnTo>
                      <a:pt x="275" y="391"/>
                    </a:lnTo>
                    <a:lnTo>
                      <a:pt x="254" y="399"/>
                    </a:lnTo>
                    <a:lnTo>
                      <a:pt x="233" y="409"/>
                    </a:lnTo>
                    <a:lnTo>
                      <a:pt x="216" y="420"/>
                    </a:lnTo>
                    <a:lnTo>
                      <a:pt x="199" y="431"/>
                    </a:lnTo>
                    <a:lnTo>
                      <a:pt x="186" y="444"/>
                    </a:lnTo>
                    <a:lnTo>
                      <a:pt x="176" y="460"/>
                    </a:lnTo>
                    <a:lnTo>
                      <a:pt x="170" y="477"/>
                    </a:lnTo>
                    <a:lnTo>
                      <a:pt x="168" y="492"/>
                    </a:lnTo>
                    <a:lnTo>
                      <a:pt x="170" y="507"/>
                    </a:lnTo>
                    <a:lnTo>
                      <a:pt x="177" y="519"/>
                    </a:lnTo>
                    <a:lnTo>
                      <a:pt x="186" y="531"/>
                    </a:lnTo>
                    <a:lnTo>
                      <a:pt x="196" y="540"/>
                    </a:lnTo>
                    <a:lnTo>
                      <a:pt x="209" y="550"/>
                    </a:lnTo>
                    <a:lnTo>
                      <a:pt x="224" y="558"/>
                    </a:lnTo>
                    <a:lnTo>
                      <a:pt x="239" y="565"/>
                    </a:lnTo>
                    <a:lnTo>
                      <a:pt x="254" y="570"/>
                    </a:lnTo>
                    <a:lnTo>
                      <a:pt x="270" y="573"/>
                    </a:lnTo>
                    <a:lnTo>
                      <a:pt x="283" y="577"/>
                    </a:lnTo>
                    <a:lnTo>
                      <a:pt x="296" y="581"/>
                    </a:lnTo>
                    <a:lnTo>
                      <a:pt x="306" y="582"/>
                    </a:lnTo>
                    <a:lnTo>
                      <a:pt x="316" y="583"/>
                    </a:lnTo>
                    <a:lnTo>
                      <a:pt x="321" y="583"/>
                    </a:lnTo>
                    <a:lnTo>
                      <a:pt x="324" y="585"/>
                    </a:lnTo>
                    <a:lnTo>
                      <a:pt x="933" y="633"/>
                    </a:lnTo>
                    <a:lnTo>
                      <a:pt x="935" y="633"/>
                    </a:lnTo>
                    <a:lnTo>
                      <a:pt x="946" y="634"/>
                    </a:lnTo>
                    <a:lnTo>
                      <a:pt x="963" y="635"/>
                    </a:lnTo>
                    <a:lnTo>
                      <a:pt x="985" y="639"/>
                    </a:lnTo>
                    <a:lnTo>
                      <a:pt x="1011" y="641"/>
                    </a:lnTo>
                    <a:lnTo>
                      <a:pt x="1040" y="645"/>
                    </a:lnTo>
                    <a:lnTo>
                      <a:pt x="1071" y="651"/>
                    </a:lnTo>
                    <a:lnTo>
                      <a:pt x="1106" y="656"/>
                    </a:lnTo>
                    <a:lnTo>
                      <a:pt x="1139" y="662"/>
                    </a:lnTo>
                    <a:lnTo>
                      <a:pt x="1172" y="669"/>
                    </a:lnTo>
                    <a:lnTo>
                      <a:pt x="1204" y="675"/>
                    </a:lnTo>
                    <a:lnTo>
                      <a:pt x="1234" y="684"/>
                    </a:lnTo>
                    <a:lnTo>
                      <a:pt x="1259" y="692"/>
                    </a:lnTo>
                    <a:lnTo>
                      <a:pt x="1282" y="701"/>
                    </a:lnTo>
                    <a:lnTo>
                      <a:pt x="1300" y="711"/>
                    </a:lnTo>
                    <a:lnTo>
                      <a:pt x="1312" y="723"/>
                    </a:lnTo>
                    <a:lnTo>
                      <a:pt x="1320" y="733"/>
                    </a:lnTo>
                    <a:lnTo>
                      <a:pt x="1327" y="745"/>
                    </a:lnTo>
                    <a:lnTo>
                      <a:pt x="1332" y="756"/>
                    </a:lnTo>
                    <a:lnTo>
                      <a:pt x="1338" y="769"/>
                    </a:lnTo>
                    <a:lnTo>
                      <a:pt x="1341" y="781"/>
                    </a:lnTo>
                    <a:lnTo>
                      <a:pt x="1344" y="796"/>
                    </a:lnTo>
                    <a:lnTo>
                      <a:pt x="1344" y="809"/>
                    </a:lnTo>
                    <a:lnTo>
                      <a:pt x="1345" y="823"/>
                    </a:lnTo>
                    <a:lnTo>
                      <a:pt x="1343" y="836"/>
                    </a:lnTo>
                    <a:lnTo>
                      <a:pt x="1340" y="848"/>
                    </a:lnTo>
                    <a:lnTo>
                      <a:pt x="1334" y="859"/>
                    </a:lnTo>
                    <a:lnTo>
                      <a:pt x="1329" y="871"/>
                    </a:lnTo>
                    <a:lnTo>
                      <a:pt x="1320" y="881"/>
                    </a:lnTo>
                    <a:lnTo>
                      <a:pt x="1310" y="891"/>
                    </a:lnTo>
                    <a:lnTo>
                      <a:pt x="1299" y="899"/>
                    </a:lnTo>
                    <a:lnTo>
                      <a:pt x="1287" y="907"/>
                    </a:lnTo>
                    <a:lnTo>
                      <a:pt x="1269" y="913"/>
                    </a:lnTo>
                    <a:lnTo>
                      <a:pt x="1249" y="918"/>
                    </a:lnTo>
                    <a:lnTo>
                      <a:pt x="1227" y="925"/>
                    </a:lnTo>
                    <a:lnTo>
                      <a:pt x="1204" y="932"/>
                    </a:lnTo>
                    <a:lnTo>
                      <a:pt x="1177" y="937"/>
                    </a:lnTo>
                    <a:lnTo>
                      <a:pt x="1152" y="943"/>
                    </a:lnTo>
                    <a:lnTo>
                      <a:pt x="1125" y="948"/>
                    </a:lnTo>
                    <a:lnTo>
                      <a:pt x="1101" y="954"/>
                    </a:lnTo>
                    <a:lnTo>
                      <a:pt x="1075" y="958"/>
                    </a:lnTo>
                    <a:lnTo>
                      <a:pt x="1051" y="963"/>
                    </a:lnTo>
                    <a:lnTo>
                      <a:pt x="1030" y="965"/>
                    </a:lnTo>
                    <a:lnTo>
                      <a:pt x="1013" y="969"/>
                    </a:lnTo>
                    <a:lnTo>
                      <a:pt x="997" y="971"/>
                    </a:lnTo>
                    <a:lnTo>
                      <a:pt x="985" y="974"/>
                    </a:lnTo>
                    <a:lnTo>
                      <a:pt x="978" y="975"/>
                    </a:lnTo>
                    <a:lnTo>
                      <a:pt x="976" y="976"/>
                    </a:lnTo>
                    <a:lnTo>
                      <a:pt x="269" y="1137"/>
                    </a:lnTo>
                    <a:lnTo>
                      <a:pt x="264" y="1137"/>
                    </a:lnTo>
                    <a:lnTo>
                      <a:pt x="259" y="1142"/>
                    </a:lnTo>
                    <a:lnTo>
                      <a:pt x="255" y="1145"/>
                    </a:lnTo>
                    <a:lnTo>
                      <a:pt x="254" y="1151"/>
                    </a:lnTo>
                    <a:lnTo>
                      <a:pt x="254" y="1158"/>
                    </a:lnTo>
                    <a:lnTo>
                      <a:pt x="258" y="1168"/>
                    </a:lnTo>
                    <a:lnTo>
                      <a:pt x="260" y="1173"/>
                    </a:lnTo>
                    <a:lnTo>
                      <a:pt x="264" y="1177"/>
                    </a:lnTo>
                    <a:lnTo>
                      <a:pt x="271" y="1182"/>
                    </a:lnTo>
                    <a:lnTo>
                      <a:pt x="281" y="1185"/>
                    </a:lnTo>
                    <a:lnTo>
                      <a:pt x="290" y="1188"/>
                    </a:lnTo>
                    <a:lnTo>
                      <a:pt x="301" y="1191"/>
                    </a:lnTo>
                    <a:lnTo>
                      <a:pt x="312" y="1195"/>
                    </a:lnTo>
                    <a:lnTo>
                      <a:pt x="324" y="1197"/>
                    </a:lnTo>
                    <a:lnTo>
                      <a:pt x="334" y="1198"/>
                    </a:lnTo>
                    <a:lnTo>
                      <a:pt x="345" y="1200"/>
                    </a:lnTo>
                    <a:lnTo>
                      <a:pt x="354" y="1201"/>
                    </a:lnTo>
                    <a:lnTo>
                      <a:pt x="364" y="1204"/>
                    </a:lnTo>
                    <a:lnTo>
                      <a:pt x="372" y="1205"/>
                    </a:lnTo>
                    <a:lnTo>
                      <a:pt x="377" y="1206"/>
                    </a:lnTo>
                    <a:lnTo>
                      <a:pt x="381" y="1206"/>
                    </a:lnTo>
                    <a:lnTo>
                      <a:pt x="384" y="1207"/>
                    </a:lnTo>
                    <a:lnTo>
                      <a:pt x="1024" y="1191"/>
                    </a:lnTo>
                    <a:lnTo>
                      <a:pt x="1869" y="1030"/>
                    </a:lnTo>
                    <a:lnTo>
                      <a:pt x="1883" y="999"/>
                    </a:lnTo>
                    <a:lnTo>
                      <a:pt x="1873" y="1000"/>
                    </a:lnTo>
                    <a:lnTo>
                      <a:pt x="1848" y="1006"/>
                    </a:lnTo>
                    <a:lnTo>
                      <a:pt x="1811" y="1014"/>
                    </a:lnTo>
                    <a:lnTo>
                      <a:pt x="1761" y="1025"/>
                    </a:lnTo>
                    <a:lnTo>
                      <a:pt x="1701" y="1037"/>
                    </a:lnTo>
                    <a:lnTo>
                      <a:pt x="1636" y="1052"/>
                    </a:lnTo>
                    <a:lnTo>
                      <a:pt x="1564" y="1068"/>
                    </a:lnTo>
                    <a:lnTo>
                      <a:pt x="1490" y="1084"/>
                    </a:lnTo>
                    <a:lnTo>
                      <a:pt x="1413" y="1100"/>
                    </a:lnTo>
                    <a:lnTo>
                      <a:pt x="1338" y="1116"/>
                    </a:lnTo>
                    <a:lnTo>
                      <a:pt x="1265" y="1130"/>
                    </a:lnTo>
                    <a:lnTo>
                      <a:pt x="1198" y="1144"/>
                    </a:lnTo>
                    <a:lnTo>
                      <a:pt x="1139" y="1154"/>
                    </a:lnTo>
                    <a:lnTo>
                      <a:pt x="1088" y="1163"/>
                    </a:lnTo>
                    <a:lnTo>
                      <a:pt x="1048" y="1169"/>
                    </a:lnTo>
                    <a:lnTo>
                      <a:pt x="1024" y="1173"/>
                    </a:lnTo>
                    <a:lnTo>
                      <a:pt x="999" y="1173"/>
                    </a:lnTo>
                    <a:lnTo>
                      <a:pt x="967" y="1173"/>
                    </a:lnTo>
                    <a:lnTo>
                      <a:pt x="928" y="1174"/>
                    </a:lnTo>
                    <a:lnTo>
                      <a:pt x="883" y="1175"/>
                    </a:lnTo>
                    <a:lnTo>
                      <a:pt x="831" y="1176"/>
                    </a:lnTo>
                    <a:lnTo>
                      <a:pt x="778" y="1178"/>
                    </a:lnTo>
                    <a:lnTo>
                      <a:pt x="722" y="1180"/>
                    </a:lnTo>
                    <a:lnTo>
                      <a:pt x="667" y="1183"/>
                    </a:lnTo>
                    <a:lnTo>
                      <a:pt x="609" y="1184"/>
                    </a:lnTo>
                    <a:lnTo>
                      <a:pt x="554" y="1185"/>
                    </a:lnTo>
                    <a:lnTo>
                      <a:pt x="500" y="1185"/>
                    </a:lnTo>
                    <a:lnTo>
                      <a:pt x="453" y="1185"/>
                    </a:lnTo>
                    <a:lnTo>
                      <a:pt x="408" y="1185"/>
                    </a:lnTo>
                    <a:lnTo>
                      <a:pt x="373" y="1185"/>
                    </a:lnTo>
                    <a:lnTo>
                      <a:pt x="343" y="1183"/>
                    </a:lnTo>
                    <a:lnTo>
                      <a:pt x="324" y="1180"/>
                    </a:lnTo>
                    <a:lnTo>
                      <a:pt x="309" y="1176"/>
                    </a:lnTo>
                    <a:lnTo>
                      <a:pt x="297" y="1174"/>
                    </a:lnTo>
                    <a:lnTo>
                      <a:pt x="289" y="1169"/>
                    </a:lnTo>
                    <a:lnTo>
                      <a:pt x="283" y="1166"/>
                    </a:lnTo>
                    <a:lnTo>
                      <a:pt x="275" y="1161"/>
                    </a:lnTo>
                    <a:lnTo>
                      <a:pt x="274" y="1155"/>
                    </a:lnTo>
                    <a:lnTo>
                      <a:pt x="275" y="1149"/>
                    </a:lnTo>
                    <a:lnTo>
                      <a:pt x="281" y="1146"/>
                    </a:lnTo>
                    <a:lnTo>
                      <a:pt x="284" y="1144"/>
                    </a:lnTo>
                    <a:lnTo>
                      <a:pt x="286" y="1144"/>
                    </a:lnTo>
                    <a:lnTo>
                      <a:pt x="1187" y="970"/>
                    </a:lnTo>
                    <a:lnTo>
                      <a:pt x="1188" y="969"/>
                    </a:lnTo>
                    <a:lnTo>
                      <a:pt x="1195" y="969"/>
                    </a:lnTo>
                    <a:lnTo>
                      <a:pt x="1203" y="967"/>
                    </a:lnTo>
                    <a:lnTo>
                      <a:pt x="1215" y="965"/>
                    </a:lnTo>
                    <a:lnTo>
                      <a:pt x="1228" y="962"/>
                    </a:lnTo>
                    <a:lnTo>
                      <a:pt x="1243" y="958"/>
                    </a:lnTo>
                    <a:lnTo>
                      <a:pt x="1259" y="953"/>
                    </a:lnTo>
                    <a:lnTo>
                      <a:pt x="1277" y="946"/>
                    </a:lnTo>
                    <a:lnTo>
                      <a:pt x="1292" y="936"/>
                    </a:lnTo>
                    <a:lnTo>
                      <a:pt x="1309" y="926"/>
                    </a:lnTo>
                    <a:lnTo>
                      <a:pt x="1322" y="913"/>
                    </a:lnTo>
                    <a:lnTo>
                      <a:pt x="1338" y="900"/>
                    </a:lnTo>
                    <a:lnTo>
                      <a:pt x="1349" y="882"/>
                    </a:lnTo>
                    <a:lnTo>
                      <a:pt x="1358" y="862"/>
                    </a:lnTo>
                    <a:lnTo>
                      <a:pt x="1363" y="841"/>
                    </a:lnTo>
                    <a:lnTo>
                      <a:pt x="1366" y="817"/>
                    </a:lnTo>
                    <a:lnTo>
                      <a:pt x="1364" y="791"/>
                    </a:lnTo>
                    <a:lnTo>
                      <a:pt x="1359" y="769"/>
                    </a:lnTo>
                    <a:lnTo>
                      <a:pt x="1350" y="750"/>
                    </a:lnTo>
                    <a:lnTo>
                      <a:pt x="1341" y="734"/>
                    </a:lnTo>
                    <a:lnTo>
                      <a:pt x="1328" y="718"/>
                    </a:lnTo>
                    <a:lnTo>
                      <a:pt x="1315" y="706"/>
                    </a:lnTo>
                    <a:lnTo>
                      <a:pt x="1299" y="696"/>
                    </a:lnTo>
                    <a:lnTo>
                      <a:pt x="1286" y="687"/>
                    </a:lnTo>
                    <a:lnTo>
                      <a:pt x="1270" y="680"/>
                    </a:lnTo>
                    <a:lnTo>
                      <a:pt x="1255" y="675"/>
                    </a:lnTo>
                    <a:lnTo>
                      <a:pt x="1242" y="670"/>
                    </a:lnTo>
                    <a:lnTo>
                      <a:pt x="1230" y="667"/>
                    </a:lnTo>
                    <a:lnTo>
                      <a:pt x="1218" y="664"/>
                    </a:lnTo>
                    <a:lnTo>
                      <a:pt x="1211" y="664"/>
                    </a:lnTo>
                    <a:lnTo>
                      <a:pt x="1206" y="664"/>
                    </a:lnTo>
                    <a:lnTo>
                      <a:pt x="1205" y="664"/>
                    </a:lnTo>
                    <a:lnTo>
                      <a:pt x="1202" y="663"/>
                    </a:lnTo>
                    <a:lnTo>
                      <a:pt x="1196" y="661"/>
                    </a:lnTo>
                    <a:lnTo>
                      <a:pt x="1184" y="658"/>
                    </a:lnTo>
                    <a:lnTo>
                      <a:pt x="1170" y="655"/>
                    </a:lnTo>
                    <a:lnTo>
                      <a:pt x="1151" y="651"/>
                    </a:lnTo>
                    <a:lnTo>
                      <a:pt x="1129" y="646"/>
                    </a:lnTo>
                    <a:lnTo>
                      <a:pt x="1101" y="641"/>
                    </a:lnTo>
                    <a:lnTo>
                      <a:pt x="1071" y="638"/>
                    </a:lnTo>
                    <a:lnTo>
                      <a:pt x="1037" y="631"/>
                    </a:lnTo>
                    <a:lnTo>
                      <a:pt x="1001" y="627"/>
                    </a:lnTo>
                    <a:lnTo>
                      <a:pt x="960" y="621"/>
                    </a:lnTo>
                    <a:lnTo>
                      <a:pt x="918" y="618"/>
                    </a:lnTo>
                    <a:lnTo>
                      <a:pt x="871" y="612"/>
                    </a:lnTo>
                    <a:lnTo>
                      <a:pt x="821" y="608"/>
                    </a:lnTo>
                    <a:lnTo>
                      <a:pt x="771" y="606"/>
                    </a:lnTo>
                    <a:lnTo>
                      <a:pt x="716" y="603"/>
                    </a:lnTo>
                    <a:lnTo>
                      <a:pt x="661" y="599"/>
                    </a:lnTo>
                    <a:lnTo>
                      <a:pt x="610" y="596"/>
                    </a:lnTo>
                    <a:lnTo>
                      <a:pt x="562" y="592"/>
                    </a:lnTo>
                    <a:lnTo>
                      <a:pt x="516" y="589"/>
                    </a:lnTo>
                    <a:lnTo>
                      <a:pt x="474" y="585"/>
                    </a:lnTo>
                    <a:lnTo>
                      <a:pt x="435" y="581"/>
                    </a:lnTo>
                    <a:lnTo>
                      <a:pt x="398" y="577"/>
                    </a:lnTo>
                    <a:lnTo>
                      <a:pt x="365" y="572"/>
                    </a:lnTo>
                    <a:lnTo>
                      <a:pt x="335" y="568"/>
                    </a:lnTo>
                    <a:lnTo>
                      <a:pt x="307" y="562"/>
                    </a:lnTo>
                    <a:lnTo>
                      <a:pt x="284" y="558"/>
                    </a:lnTo>
                    <a:lnTo>
                      <a:pt x="265" y="555"/>
                    </a:lnTo>
                    <a:lnTo>
                      <a:pt x="249" y="549"/>
                    </a:lnTo>
                    <a:lnTo>
                      <a:pt x="237" y="546"/>
                    </a:lnTo>
                    <a:lnTo>
                      <a:pt x="227" y="543"/>
                    </a:lnTo>
                    <a:lnTo>
                      <a:pt x="222" y="539"/>
                    </a:lnTo>
                    <a:lnTo>
                      <a:pt x="213" y="533"/>
                    </a:lnTo>
                    <a:lnTo>
                      <a:pt x="203" y="525"/>
                    </a:lnTo>
                    <a:lnTo>
                      <a:pt x="195" y="516"/>
                    </a:lnTo>
                    <a:lnTo>
                      <a:pt x="190" y="507"/>
                    </a:lnTo>
                    <a:lnTo>
                      <a:pt x="187" y="502"/>
                    </a:lnTo>
                    <a:lnTo>
                      <a:pt x="185" y="495"/>
                    </a:lnTo>
                    <a:lnTo>
                      <a:pt x="184" y="489"/>
                    </a:lnTo>
                    <a:lnTo>
                      <a:pt x="185" y="484"/>
                    </a:lnTo>
                    <a:lnTo>
                      <a:pt x="185" y="478"/>
                    </a:lnTo>
                    <a:lnTo>
                      <a:pt x="188" y="472"/>
                    </a:lnTo>
                    <a:lnTo>
                      <a:pt x="191" y="466"/>
                    </a:lnTo>
                    <a:lnTo>
                      <a:pt x="197" y="460"/>
                    </a:lnTo>
                    <a:lnTo>
                      <a:pt x="202" y="452"/>
                    </a:lnTo>
                    <a:lnTo>
                      <a:pt x="213" y="445"/>
                    </a:lnTo>
                    <a:lnTo>
                      <a:pt x="226" y="438"/>
                    </a:lnTo>
                    <a:lnTo>
                      <a:pt x="242" y="432"/>
                    </a:lnTo>
                    <a:lnTo>
                      <a:pt x="259" y="424"/>
                    </a:lnTo>
                    <a:lnTo>
                      <a:pt x="276" y="419"/>
                    </a:lnTo>
                    <a:lnTo>
                      <a:pt x="295" y="412"/>
                    </a:lnTo>
                    <a:lnTo>
                      <a:pt x="316" y="407"/>
                    </a:lnTo>
                    <a:lnTo>
                      <a:pt x="334" y="400"/>
                    </a:lnTo>
                    <a:lnTo>
                      <a:pt x="352" y="395"/>
                    </a:lnTo>
                    <a:lnTo>
                      <a:pt x="368" y="390"/>
                    </a:lnTo>
                    <a:lnTo>
                      <a:pt x="384" y="387"/>
                    </a:lnTo>
                    <a:lnTo>
                      <a:pt x="396" y="384"/>
                    </a:lnTo>
                    <a:lnTo>
                      <a:pt x="405" y="382"/>
                    </a:lnTo>
                    <a:lnTo>
                      <a:pt x="410" y="381"/>
                    </a:lnTo>
                    <a:lnTo>
                      <a:pt x="414" y="381"/>
                    </a:lnTo>
                    <a:lnTo>
                      <a:pt x="417" y="379"/>
                    </a:lnTo>
                    <a:lnTo>
                      <a:pt x="426" y="377"/>
                    </a:lnTo>
                    <a:lnTo>
                      <a:pt x="439" y="373"/>
                    </a:lnTo>
                    <a:lnTo>
                      <a:pt x="459" y="368"/>
                    </a:lnTo>
                    <a:lnTo>
                      <a:pt x="481" y="361"/>
                    </a:lnTo>
                    <a:lnTo>
                      <a:pt x="508" y="353"/>
                    </a:lnTo>
                    <a:lnTo>
                      <a:pt x="535" y="345"/>
                    </a:lnTo>
                    <a:lnTo>
                      <a:pt x="567" y="337"/>
                    </a:lnTo>
                    <a:lnTo>
                      <a:pt x="597" y="326"/>
                    </a:lnTo>
                    <a:lnTo>
                      <a:pt x="627" y="316"/>
                    </a:lnTo>
                    <a:lnTo>
                      <a:pt x="657" y="305"/>
                    </a:lnTo>
                    <a:lnTo>
                      <a:pt x="687" y="293"/>
                    </a:lnTo>
                    <a:lnTo>
                      <a:pt x="713" y="282"/>
                    </a:lnTo>
                    <a:lnTo>
                      <a:pt x="737" y="271"/>
                    </a:lnTo>
                    <a:lnTo>
                      <a:pt x="756" y="258"/>
                    </a:lnTo>
                    <a:lnTo>
                      <a:pt x="774" y="246"/>
                    </a:lnTo>
                    <a:lnTo>
                      <a:pt x="785" y="235"/>
                    </a:lnTo>
                    <a:lnTo>
                      <a:pt x="797" y="224"/>
                    </a:lnTo>
                    <a:lnTo>
                      <a:pt x="807" y="212"/>
                    </a:lnTo>
                    <a:lnTo>
                      <a:pt x="817" y="202"/>
                    </a:lnTo>
                    <a:lnTo>
                      <a:pt x="825" y="192"/>
                    </a:lnTo>
                    <a:lnTo>
                      <a:pt x="831" y="182"/>
                    </a:lnTo>
                    <a:lnTo>
                      <a:pt x="838" y="172"/>
                    </a:lnTo>
                    <a:lnTo>
                      <a:pt x="845" y="163"/>
                    </a:lnTo>
                    <a:lnTo>
                      <a:pt x="848" y="153"/>
                    </a:lnTo>
                    <a:lnTo>
                      <a:pt x="852" y="143"/>
                    </a:lnTo>
                    <a:lnTo>
                      <a:pt x="854" y="133"/>
                    </a:lnTo>
                    <a:lnTo>
                      <a:pt x="856" y="125"/>
                    </a:lnTo>
                    <a:lnTo>
                      <a:pt x="855" y="114"/>
                    </a:lnTo>
                    <a:lnTo>
                      <a:pt x="855" y="104"/>
                    </a:lnTo>
                    <a:lnTo>
                      <a:pt x="852" y="94"/>
                    </a:lnTo>
                    <a:lnTo>
                      <a:pt x="850" y="84"/>
                    </a:lnTo>
                    <a:lnTo>
                      <a:pt x="845" y="72"/>
                    </a:lnTo>
                    <a:lnTo>
                      <a:pt x="840" y="62"/>
                    </a:lnTo>
                    <a:lnTo>
                      <a:pt x="833" y="53"/>
                    </a:lnTo>
                    <a:lnTo>
                      <a:pt x="827" y="46"/>
                    </a:lnTo>
                    <a:lnTo>
                      <a:pt x="818" y="37"/>
                    </a:lnTo>
                    <a:lnTo>
                      <a:pt x="809" y="33"/>
                    </a:lnTo>
                    <a:lnTo>
                      <a:pt x="800" y="26"/>
                    </a:lnTo>
                    <a:lnTo>
                      <a:pt x="792" y="23"/>
                    </a:lnTo>
                    <a:lnTo>
                      <a:pt x="781" y="17"/>
                    </a:lnTo>
                    <a:lnTo>
                      <a:pt x="770" y="14"/>
                    </a:lnTo>
                    <a:lnTo>
                      <a:pt x="758" y="11"/>
                    </a:lnTo>
                    <a:lnTo>
                      <a:pt x="748" y="9"/>
                    </a:lnTo>
                    <a:lnTo>
                      <a:pt x="736" y="5"/>
                    </a:lnTo>
                    <a:lnTo>
                      <a:pt x="726" y="4"/>
                    </a:lnTo>
                    <a:lnTo>
                      <a:pt x="715" y="3"/>
                    </a:lnTo>
                    <a:lnTo>
                      <a:pt x="705" y="3"/>
                    </a:lnTo>
                    <a:lnTo>
                      <a:pt x="688" y="2"/>
                    </a:lnTo>
                    <a:lnTo>
                      <a:pt x="663" y="1"/>
                    </a:lnTo>
                    <a:lnTo>
                      <a:pt x="631" y="0"/>
                    </a:lnTo>
                    <a:lnTo>
                      <a:pt x="594" y="0"/>
                    </a:lnTo>
                    <a:lnTo>
                      <a:pt x="551" y="0"/>
                    </a:lnTo>
                    <a:lnTo>
                      <a:pt x="504" y="0"/>
                    </a:lnTo>
                    <a:lnTo>
                      <a:pt x="456" y="0"/>
                    </a:lnTo>
                    <a:lnTo>
                      <a:pt x="408" y="0"/>
                    </a:lnTo>
                    <a:lnTo>
                      <a:pt x="358" y="0"/>
                    </a:lnTo>
                    <a:lnTo>
                      <a:pt x="313" y="0"/>
                    </a:lnTo>
                    <a:lnTo>
                      <a:pt x="270" y="0"/>
                    </a:lnTo>
                    <a:lnTo>
                      <a:pt x="232" y="0"/>
                    </a:lnTo>
                    <a:lnTo>
                      <a:pt x="200" y="0"/>
                    </a:lnTo>
                    <a:lnTo>
                      <a:pt x="176" y="0"/>
                    </a:lnTo>
                    <a:lnTo>
                      <a:pt x="160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5C5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17"/>
              <p:cNvSpPr>
                <a:spLocks/>
              </p:cNvSpPr>
              <p:nvPr/>
            </p:nvSpPr>
            <p:spPr bwMode="auto">
              <a:xfrm>
                <a:off x="431" y="3129"/>
                <a:ext cx="24" cy="208"/>
              </a:xfrm>
              <a:custGeom>
                <a:avLst/>
                <a:gdLst>
                  <a:gd name="T0" fmla="*/ 1 w 47"/>
                  <a:gd name="T1" fmla="*/ 26 h 416"/>
                  <a:gd name="T2" fmla="*/ 1 w 47"/>
                  <a:gd name="T3" fmla="*/ 9 h 416"/>
                  <a:gd name="T4" fmla="*/ 1 w 47"/>
                  <a:gd name="T5" fmla="*/ 9 h 416"/>
                  <a:gd name="T6" fmla="*/ 1 w 47"/>
                  <a:gd name="T7" fmla="*/ 9 h 416"/>
                  <a:gd name="T8" fmla="*/ 1 w 47"/>
                  <a:gd name="T9" fmla="*/ 7 h 416"/>
                  <a:gd name="T10" fmla="*/ 1 w 47"/>
                  <a:gd name="T11" fmla="*/ 7 h 416"/>
                  <a:gd name="T12" fmla="*/ 1 w 47"/>
                  <a:gd name="T13" fmla="*/ 7 h 416"/>
                  <a:gd name="T14" fmla="*/ 1 w 47"/>
                  <a:gd name="T15" fmla="*/ 7 h 416"/>
                  <a:gd name="T16" fmla="*/ 1 w 47"/>
                  <a:gd name="T17" fmla="*/ 6 h 416"/>
                  <a:gd name="T18" fmla="*/ 1 w 47"/>
                  <a:gd name="T19" fmla="*/ 5 h 416"/>
                  <a:gd name="T20" fmla="*/ 0 w 47"/>
                  <a:gd name="T21" fmla="*/ 3 h 416"/>
                  <a:gd name="T22" fmla="*/ 0 w 47"/>
                  <a:gd name="T23" fmla="*/ 3 h 416"/>
                  <a:gd name="T24" fmla="*/ 0 w 47"/>
                  <a:gd name="T25" fmla="*/ 3 h 416"/>
                  <a:gd name="T26" fmla="*/ 1 w 47"/>
                  <a:gd name="T27" fmla="*/ 2 h 416"/>
                  <a:gd name="T28" fmla="*/ 1 w 47"/>
                  <a:gd name="T29" fmla="*/ 1 h 416"/>
                  <a:gd name="T30" fmla="*/ 1 w 47"/>
                  <a:gd name="T31" fmla="*/ 1 h 416"/>
                  <a:gd name="T32" fmla="*/ 1 w 47"/>
                  <a:gd name="T33" fmla="*/ 1 h 416"/>
                  <a:gd name="T34" fmla="*/ 2 w 47"/>
                  <a:gd name="T35" fmla="*/ 0 h 416"/>
                  <a:gd name="T36" fmla="*/ 2 w 47"/>
                  <a:gd name="T37" fmla="*/ 0 h 416"/>
                  <a:gd name="T38" fmla="*/ 3 w 47"/>
                  <a:gd name="T39" fmla="*/ 1 h 416"/>
                  <a:gd name="T40" fmla="*/ 3 w 47"/>
                  <a:gd name="T41" fmla="*/ 1 h 416"/>
                  <a:gd name="T42" fmla="*/ 3 w 47"/>
                  <a:gd name="T43" fmla="*/ 2 h 416"/>
                  <a:gd name="T44" fmla="*/ 3 w 47"/>
                  <a:gd name="T45" fmla="*/ 2 h 416"/>
                  <a:gd name="T46" fmla="*/ 3 w 47"/>
                  <a:gd name="T47" fmla="*/ 3 h 416"/>
                  <a:gd name="T48" fmla="*/ 3 w 47"/>
                  <a:gd name="T49" fmla="*/ 3 h 416"/>
                  <a:gd name="T50" fmla="*/ 3 w 47"/>
                  <a:gd name="T51" fmla="*/ 5 h 416"/>
                  <a:gd name="T52" fmla="*/ 3 w 47"/>
                  <a:gd name="T53" fmla="*/ 6 h 416"/>
                  <a:gd name="T54" fmla="*/ 3 w 47"/>
                  <a:gd name="T55" fmla="*/ 6 h 416"/>
                  <a:gd name="T56" fmla="*/ 3 w 47"/>
                  <a:gd name="T57" fmla="*/ 7 h 416"/>
                  <a:gd name="T58" fmla="*/ 3 w 47"/>
                  <a:gd name="T59" fmla="*/ 7 h 416"/>
                  <a:gd name="T60" fmla="*/ 3 w 47"/>
                  <a:gd name="T61" fmla="*/ 8 h 416"/>
                  <a:gd name="T62" fmla="*/ 3 w 47"/>
                  <a:gd name="T63" fmla="*/ 9 h 416"/>
                  <a:gd name="T64" fmla="*/ 3 w 47"/>
                  <a:gd name="T65" fmla="*/ 9 h 416"/>
                  <a:gd name="T66" fmla="*/ 3 w 47"/>
                  <a:gd name="T67" fmla="*/ 9 h 416"/>
                  <a:gd name="T68" fmla="*/ 3 w 47"/>
                  <a:gd name="T69" fmla="*/ 26 h 416"/>
                  <a:gd name="T70" fmla="*/ 1 w 47"/>
                  <a:gd name="T71" fmla="*/ 26 h 416"/>
                  <a:gd name="T72" fmla="*/ 1 w 47"/>
                  <a:gd name="T73" fmla="*/ 26 h 4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"/>
                  <a:gd name="T112" fmla="*/ 0 h 416"/>
                  <a:gd name="T113" fmla="*/ 47 w 47"/>
                  <a:gd name="T114" fmla="*/ 416 h 4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" h="416">
                    <a:moveTo>
                      <a:pt x="6" y="416"/>
                    </a:moveTo>
                    <a:lnTo>
                      <a:pt x="11" y="139"/>
                    </a:lnTo>
                    <a:lnTo>
                      <a:pt x="10" y="138"/>
                    </a:lnTo>
                    <a:lnTo>
                      <a:pt x="8" y="134"/>
                    </a:lnTo>
                    <a:lnTo>
                      <a:pt x="6" y="127"/>
                    </a:lnTo>
                    <a:lnTo>
                      <a:pt x="5" y="118"/>
                    </a:lnTo>
                    <a:lnTo>
                      <a:pt x="3" y="107"/>
                    </a:lnTo>
                    <a:lnTo>
                      <a:pt x="2" y="97"/>
                    </a:lnTo>
                    <a:lnTo>
                      <a:pt x="1" y="85"/>
                    </a:lnTo>
                    <a:lnTo>
                      <a:pt x="1" y="73"/>
                    </a:lnTo>
                    <a:lnTo>
                      <a:pt x="0" y="60"/>
                    </a:lnTo>
                    <a:lnTo>
                      <a:pt x="0" y="46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4" y="14"/>
                    </a:lnTo>
                    <a:lnTo>
                      <a:pt x="10" y="8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29" y="0"/>
                    </a:lnTo>
                    <a:lnTo>
                      <a:pt x="35" y="3"/>
                    </a:lnTo>
                    <a:lnTo>
                      <a:pt x="39" y="10"/>
                    </a:lnTo>
                    <a:lnTo>
                      <a:pt x="44" y="19"/>
                    </a:lnTo>
                    <a:lnTo>
                      <a:pt x="45" y="29"/>
                    </a:lnTo>
                    <a:lnTo>
                      <a:pt x="46" y="41"/>
                    </a:lnTo>
                    <a:lnTo>
                      <a:pt x="46" y="54"/>
                    </a:lnTo>
                    <a:lnTo>
                      <a:pt x="47" y="69"/>
                    </a:lnTo>
                    <a:lnTo>
                      <a:pt x="46" y="81"/>
                    </a:lnTo>
                    <a:lnTo>
                      <a:pt x="45" y="95"/>
                    </a:lnTo>
                    <a:lnTo>
                      <a:pt x="44" y="107"/>
                    </a:lnTo>
                    <a:lnTo>
                      <a:pt x="43" y="119"/>
                    </a:lnTo>
                    <a:lnTo>
                      <a:pt x="40" y="128"/>
                    </a:lnTo>
                    <a:lnTo>
                      <a:pt x="39" y="137"/>
                    </a:lnTo>
                    <a:lnTo>
                      <a:pt x="39" y="142"/>
                    </a:lnTo>
                    <a:lnTo>
                      <a:pt x="39" y="144"/>
                    </a:lnTo>
                    <a:lnTo>
                      <a:pt x="36" y="410"/>
                    </a:lnTo>
                    <a:lnTo>
                      <a:pt x="6" y="416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Freeform 18"/>
              <p:cNvSpPr>
                <a:spLocks/>
              </p:cNvSpPr>
              <p:nvPr/>
            </p:nvSpPr>
            <p:spPr bwMode="auto">
              <a:xfrm>
                <a:off x="711" y="3159"/>
                <a:ext cx="45" cy="126"/>
              </a:xfrm>
              <a:custGeom>
                <a:avLst/>
                <a:gdLst>
                  <a:gd name="T0" fmla="*/ 1 w 90"/>
                  <a:gd name="T1" fmla="*/ 16 h 252"/>
                  <a:gd name="T2" fmla="*/ 1 w 90"/>
                  <a:gd name="T3" fmla="*/ 10 h 252"/>
                  <a:gd name="T4" fmla="*/ 1 w 90"/>
                  <a:gd name="T5" fmla="*/ 9 h 252"/>
                  <a:gd name="T6" fmla="*/ 1 w 90"/>
                  <a:gd name="T7" fmla="*/ 9 h 252"/>
                  <a:gd name="T8" fmla="*/ 1 w 90"/>
                  <a:gd name="T9" fmla="*/ 9 h 252"/>
                  <a:gd name="T10" fmla="*/ 1 w 90"/>
                  <a:gd name="T11" fmla="*/ 8 h 252"/>
                  <a:gd name="T12" fmla="*/ 1 w 90"/>
                  <a:gd name="T13" fmla="*/ 7 h 252"/>
                  <a:gd name="T14" fmla="*/ 1 w 90"/>
                  <a:gd name="T15" fmla="*/ 7 h 252"/>
                  <a:gd name="T16" fmla="*/ 1 w 90"/>
                  <a:gd name="T17" fmla="*/ 6 h 252"/>
                  <a:gd name="T18" fmla="*/ 1 w 90"/>
                  <a:gd name="T19" fmla="*/ 5 h 252"/>
                  <a:gd name="T20" fmla="*/ 0 w 90"/>
                  <a:gd name="T21" fmla="*/ 4 h 252"/>
                  <a:gd name="T22" fmla="*/ 1 w 90"/>
                  <a:gd name="T23" fmla="*/ 3 h 252"/>
                  <a:gd name="T24" fmla="*/ 1 w 90"/>
                  <a:gd name="T25" fmla="*/ 3 h 252"/>
                  <a:gd name="T26" fmla="*/ 1 w 90"/>
                  <a:gd name="T27" fmla="*/ 2 h 252"/>
                  <a:gd name="T28" fmla="*/ 1 w 90"/>
                  <a:gd name="T29" fmla="*/ 1 h 252"/>
                  <a:gd name="T30" fmla="*/ 1 w 90"/>
                  <a:gd name="T31" fmla="*/ 1 h 252"/>
                  <a:gd name="T32" fmla="*/ 3 w 90"/>
                  <a:gd name="T33" fmla="*/ 1 h 252"/>
                  <a:gd name="T34" fmla="*/ 3 w 90"/>
                  <a:gd name="T35" fmla="*/ 1 h 252"/>
                  <a:gd name="T36" fmla="*/ 3 w 90"/>
                  <a:gd name="T37" fmla="*/ 0 h 252"/>
                  <a:gd name="T38" fmla="*/ 3 w 90"/>
                  <a:gd name="T39" fmla="*/ 0 h 252"/>
                  <a:gd name="T40" fmla="*/ 5 w 90"/>
                  <a:gd name="T41" fmla="*/ 1 h 252"/>
                  <a:gd name="T42" fmla="*/ 5 w 90"/>
                  <a:gd name="T43" fmla="*/ 1 h 252"/>
                  <a:gd name="T44" fmla="*/ 5 w 90"/>
                  <a:gd name="T45" fmla="*/ 1 h 252"/>
                  <a:gd name="T46" fmla="*/ 6 w 90"/>
                  <a:gd name="T47" fmla="*/ 1 h 252"/>
                  <a:gd name="T48" fmla="*/ 6 w 90"/>
                  <a:gd name="T49" fmla="*/ 2 h 252"/>
                  <a:gd name="T50" fmla="*/ 6 w 90"/>
                  <a:gd name="T51" fmla="*/ 2 h 252"/>
                  <a:gd name="T52" fmla="*/ 6 w 90"/>
                  <a:gd name="T53" fmla="*/ 2 h 252"/>
                  <a:gd name="T54" fmla="*/ 6 w 90"/>
                  <a:gd name="T55" fmla="*/ 2 h 252"/>
                  <a:gd name="T56" fmla="*/ 6 w 90"/>
                  <a:gd name="T57" fmla="*/ 2 h 252"/>
                  <a:gd name="T58" fmla="*/ 5 w 90"/>
                  <a:gd name="T59" fmla="*/ 3 h 252"/>
                  <a:gd name="T60" fmla="*/ 5 w 90"/>
                  <a:gd name="T61" fmla="*/ 3 h 252"/>
                  <a:gd name="T62" fmla="*/ 5 w 90"/>
                  <a:gd name="T63" fmla="*/ 4 h 252"/>
                  <a:gd name="T64" fmla="*/ 5 w 90"/>
                  <a:gd name="T65" fmla="*/ 4 h 252"/>
                  <a:gd name="T66" fmla="*/ 3 w 90"/>
                  <a:gd name="T67" fmla="*/ 5 h 252"/>
                  <a:gd name="T68" fmla="*/ 3 w 90"/>
                  <a:gd name="T69" fmla="*/ 6 h 252"/>
                  <a:gd name="T70" fmla="*/ 3 w 90"/>
                  <a:gd name="T71" fmla="*/ 6 h 252"/>
                  <a:gd name="T72" fmla="*/ 3 w 90"/>
                  <a:gd name="T73" fmla="*/ 7 h 252"/>
                  <a:gd name="T74" fmla="*/ 3 w 90"/>
                  <a:gd name="T75" fmla="*/ 8 h 252"/>
                  <a:gd name="T76" fmla="*/ 3 w 90"/>
                  <a:gd name="T77" fmla="*/ 8 h 252"/>
                  <a:gd name="T78" fmla="*/ 3 w 90"/>
                  <a:gd name="T79" fmla="*/ 9 h 252"/>
                  <a:gd name="T80" fmla="*/ 5 w 90"/>
                  <a:gd name="T81" fmla="*/ 9 h 252"/>
                  <a:gd name="T82" fmla="*/ 5 w 90"/>
                  <a:gd name="T83" fmla="*/ 10 h 252"/>
                  <a:gd name="T84" fmla="*/ 5 w 90"/>
                  <a:gd name="T85" fmla="*/ 10 h 252"/>
                  <a:gd name="T86" fmla="*/ 5 w 90"/>
                  <a:gd name="T87" fmla="*/ 10 h 252"/>
                  <a:gd name="T88" fmla="*/ 3 w 90"/>
                  <a:gd name="T89" fmla="*/ 10 h 252"/>
                  <a:gd name="T90" fmla="*/ 3 w 90"/>
                  <a:gd name="T91" fmla="*/ 10 h 252"/>
                  <a:gd name="T92" fmla="*/ 3 w 90"/>
                  <a:gd name="T93" fmla="*/ 16 h 252"/>
                  <a:gd name="T94" fmla="*/ 1 w 90"/>
                  <a:gd name="T95" fmla="*/ 16 h 252"/>
                  <a:gd name="T96" fmla="*/ 1 w 90"/>
                  <a:gd name="T97" fmla="*/ 16 h 25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0"/>
                  <a:gd name="T148" fmla="*/ 0 h 252"/>
                  <a:gd name="T149" fmla="*/ 90 w 90"/>
                  <a:gd name="T150" fmla="*/ 252 h 25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0" h="252">
                    <a:moveTo>
                      <a:pt x="16" y="252"/>
                    </a:moveTo>
                    <a:lnTo>
                      <a:pt x="18" y="145"/>
                    </a:lnTo>
                    <a:lnTo>
                      <a:pt x="17" y="142"/>
                    </a:lnTo>
                    <a:lnTo>
                      <a:pt x="14" y="137"/>
                    </a:lnTo>
                    <a:lnTo>
                      <a:pt x="12" y="130"/>
                    </a:lnTo>
                    <a:lnTo>
                      <a:pt x="10" y="121"/>
                    </a:lnTo>
                    <a:lnTo>
                      <a:pt x="7" y="109"/>
                    </a:lnTo>
                    <a:lnTo>
                      <a:pt x="4" y="98"/>
                    </a:lnTo>
                    <a:lnTo>
                      <a:pt x="1" y="85"/>
                    </a:lnTo>
                    <a:lnTo>
                      <a:pt x="1" y="73"/>
                    </a:lnTo>
                    <a:lnTo>
                      <a:pt x="0" y="58"/>
                    </a:lnTo>
                    <a:lnTo>
                      <a:pt x="1" y="45"/>
                    </a:lnTo>
                    <a:lnTo>
                      <a:pt x="3" y="33"/>
                    </a:lnTo>
                    <a:lnTo>
                      <a:pt x="10" y="23"/>
                    </a:lnTo>
                    <a:lnTo>
                      <a:pt x="16" y="13"/>
                    </a:lnTo>
                    <a:lnTo>
                      <a:pt x="24" y="8"/>
                    </a:lnTo>
                    <a:lnTo>
                      <a:pt x="37" y="2"/>
                    </a:lnTo>
                    <a:lnTo>
                      <a:pt x="53" y="1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7" y="1"/>
                    </a:lnTo>
                    <a:lnTo>
                      <a:pt x="72" y="3"/>
                    </a:lnTo>
                    <a:lnTo>
                      <a:pt x="79" y="6"/>
                    </a:lnTo>
                    <a:lnTo>
                      <a:pt x="83" y="10"/>
                    </a:lnTo>
                    <a:lnTo>
                      <a:pt x="87" y="18"/>
                    </a:lnTo>
                    <a:lnTo>
                      <a:pt x="90" y="21"/>
                    </a:lnTo>
                    <a:lnTo>
                      <a:pt x="87" y="21"/>
                    </a:lnTo>
                    <a:lnTo>
                      <a:pt x="85" y="25"/>
                    </a:lnTo>
                    <a:lnTo>
                      <a:pt x="82" y="30"/>
                    </a:lnTo>
                    <a:lnTo>
                      <a:pt x="80" y="36"/>
                    </a:lnTo>
                    <a:lnTo>
                      <a:pt x="74" y="43"/>
                    </a:lnTo>
                    <a:lnTo>
                      <a:pt x="70" y="53"/>
                    </a:lnTo>
                    <a:lnTo>
                      <a:pt x="65" y="62"/>
                    </a:lnTo>
                    <a:lnTo>
                      <a:pt x="62" y="73"/>
                    </a:lnTo>
                    <a:lnTo>
                      <a:pt x="58" y="83"/>
                    </a:lnTo>
                    <a:lnTo>
                      <a:pt x="55" y="93"/>
                    </a:lnTo>
                    <a:lnTo>
                      <a:pt x="53" y="103"/>
                    </a:lnTo>
                    <a:lnTo>
                      <a:pt x="54" y="114"/>
                    </a:lnTo>
                    <a:lnTo>
                      <a:pt x="55" y="123"/>
                    </a:lnTo>
                    <a:lnTo>
                      <a:pt x="59" y="130"/>
                    </a:lnTo>
                    <a:lnTo>
                      <a:pt x="65" y="137"/>
                    </a:lnTo>
                    <a:lnTo>
                      <a:pt x="74" y="145"/>
                    </a:lnTo>
                    <a:lnTo>
                      <a:pt x="72" y="147"/>
                    </a:lnTo>
                    <a:lnTo>
                      <a:pt x="65" y="154"/>
                    </a:lnTo>
                    <a:lnTo>
                      <a:pt x="56" y="158"/>
                    </a:lnTo>
                    <a:lnTo>
                      <a:pt x="53" y="160"/>
                    </a:lnTo>
                    <a:lnTo>
                      <a:pt x="53" y="244"/>
                    </a:lnTo>
                    <a:lnTo>
                      <a:pt x="16" y="252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Freeform 19"/>
              <p:cNvSpPr>
                <a:spLocks/>
              </p:cNvSpPr>
              <p:nvPr/>
            </p:nvSpPr>
            <p:spPr bwMode="auto">
              <a:xfrm>
                <a:off x="628" y="3291"/>
                <a:ext cx="46" cy="153"/>
              </a:xfrm>
              <a:custGeom>
                <a:avLst/>
                <a:gdLst>
                  <a:gd name="T0" fmla="*/ 0 w 92"/>
                  <a:gd name="T1" fmla="*/ 1 h 306"/>
                  <a:gd name="T2" fmla="*/ 0 w 92"/>
                  <a:gd name="T3" fmla="*/ 1 h 306"/>
                  <a:gd name="T4" fmla="*/ 1 w 92"/>
                  <a:gd name="T5" fmla="*/ 1 h 306"/>
                  <a:gd name="T6" fmla="*/ 1 w 92"/>
                  <a:gd name="T7" fmla="*/ 1 h 306"/>
                  <a:gd name="T8" fmla="*/ 1 w 92"/>
                  <a:gd name="T9" fmla="*/ 1 h 306"/>
                  <a:gd name="T10" fmla="*/ 1 w 92"/>
                  <a:gd name="T11" fmla="*/ 1 h 306"/>
                  <a:gd name="T12" fmla="*/ 2 w 92"/>
                  <a:gd name="T13" fmla="*/ 1 h 306"/>
                  <a:gd name="T14" fmla="*/ 3 w 92"/>
                  <a:gd name="T15" fmla="*/ 0 h 306"/>
                  <a:gd name="T16" fmla="*/ 3 w 92"/>
                  <a:gd name="T17" fmla="*/ 0 h 306"/>
                  <a:gd name="T18" fmla="*/ 3 w 92"/>
                  <a:gd name="T19" fmla="*/ 0 h 306"/>
                  <a:gd name="T20" fmla="*/ 3 w 92"/>
                  <a:gd name="T21" fmla="*/ 1 h 306"/>
                  <a:gd name="T22" fmla="*/ 4 w 92"/>
                  <a:gd name="T23" fmla="*/ 1 h 306"/>
                  <a:gd name="T24" fmla="*/ 5 w 92"/>
                  <a:gd name="T25" fmla="*/ 1 h 306"/>
                  <a:gd name="T26" fmla="*/ 5 w 92"/>
                  <a:gd name="T27" fmla="*/ 1 h 306"/>
                  <a:gd name="T28" fmla="*/ 6 w 92"/>
                  <a:gd name="T29" fmla="*/ 1 h 306"/>
                  <a:gd name="T30" fmla="*/ 6 w 92"/>
                  <a:gd name="T31" fmla="*/ 2 h 306"/>
                  <a:gd name="T32" fmla="*/ 6 w 92"/>
                  <a:gd name="T33" fmla="*/ 3 h 306"/>
                  <a:gd name="T34" fmla="*/ 6 w 92"/>
                  <a:gd name="T35" fmla="*/ 5 h 306"/>
                  <a:gd name="T36" fmla="*/ 6 w 92"/>
                  <a:gd name="T37" fmla="*/ 5 h 306"/>
                  <a:gd name="T38" fmla="*/ 6 w 92"/>
                  <a:gd name="T39" fmla="*/ 6 h 306"/>
                  <a:gd name="T40" fmla="*/ 6 w 92"/>
                  <a:gd name="T41" fmla="*/ 7 h 306"/>
                  <a:gd name="T42" fmla="*/ 6 w 92"/>
                  <a:gd name="T43" fmla="*/ 9 h 306"/>
                  <a:gd name="T44" fmla="*/ 6 w 92"/>
                  <a:gd name="T45" fmla="*/ 9 h 306"/>
                  <a:gd name="T46" fmla="*/ 6 w 92"/>
                  <a:gd name="T47" fmla="*/ 10 h 306"/>
                  <a:gd name="T48" fmla="*/ 6 w 92"/>
                  <a:gd name="T49" fmla="*/ 10 h 306"/>
                  <a:gd name="T50" fmla="*/ 6 w 92"/>
                  <a:gd name="T51" fmla="*/ 10 h 306"/>
                  <a:gd name="T52" fmla="*/ 5 w 92"/>
                  <a:gd name="T53" fmla="*/ 11 h 306"/>
                  <a:gd name="T54" fmla="*/ 5 w 92"/>
                  <a:gd name="T55" fmla="*/ 19 h 306"/>
                  <a:gd name="T56" fmla="*/ 2 w 92"/>
                  <a:gd name="T57" fmla="*/ 19 h 306"/>
                  <a:gd name="T58" fmla="*/ 1 w 92"/>
                  <a:gd name="T59" fmla="*/ 11 h 306"/>
                  <a:gd name="T60" fmla="*/ 1 w 92"/>
                  <a:gd name="T61" fmla="*/ 11 h 306"/>
                  <a:gd name="T62" fmla="*/ 1 w 92"/>
                  <a:gd name="T63" fmla="*/ 11 h 306"/>
                  <a:gd name="T64" fmla="*/ 1 w 92"/>
                  <a:gd name="T65" fmla="*/ 10 h 306"/>
                  <a:gd name="T66" fmla="*/ 1 w 92"/>
                  <a:gd name="T67" fmla="*/ 10 h 306"/>
                  <a:gd name="T68" fmla="*/ 1 w 92"/>
                  <a:gd name="T69" fmla="*/ 10 h 306"/>
                  <a:gd name="T70" fmla="*/ 1 w 92"/>
                  <a:gd name="T71" fmla="*/ 10 h 306"/>
                  <a:gd name="T72" fmla="*/ 1 w 92"/>
                  <a:gd name="T73" fmla="*/ 10 h 306"/>
                  <a:gd name="T74" fmla="*/ 1 w 92"/>
                  <a:gd name="T75" fmla="*/ 10 h 306"/>
                  <a:gd name="T76" fmla="*/ 1 w 92"/>
                  <a:gd name="T77" fmla="*/ 9 h 306"/>
                  <a:gd name="T78" fmla="*/ 1 w 92"/>
                  <a:gd name="T79" fmla="*/ 9 h 306"/>
                  <a:gd name="T80" fmla="*/ 2 w 92"/>
                  <a:gd name="T81" fmla="*/ 7 h 306"/>
                  <a:gd name="T82" fmla="*/ 3 w 92"/>
                  <a:gd name="T83" fmla="*/ 7 h 306"/>
                  <a:gd name="T84" fmla="*/ 3 w 92"/>
                  <a:gd name="T85" fmla="*/ 6 h 306"/>
                  <a:gd name="T86" fmla="*/ 3 w 92"/>
                  <a:gd name="T87" fmla="*/ 6 h 306"/>
                  <a:gd name="T88" fmla="*/ 3 w 92"/>
                  <a:gd name="T89" fmla="*/ 5 h 306"/>
                  <a:gd name="T90" fmla="*/ 1 w 92"/>
                  <a:gd name="T91" fmla="*/ 5 h 306"/>
                  <a:gd name="T92" fmla="*/ 1 w 92"/>
                  <a:gd name="T93" fmla="*/ 5 h 306"/>
                  <a:gd name="T94" fmla="*/ 1 w 92"/>
                  <a:gd name="T95" fmla="*/ 5 h 306"/>
                  <a:gd name="T96" fmla="*/ 1 w 92"/>
                  <a:gd name="T97" fmla="*/ 3 h 306"/>
                  <a:gd name="T98" fmla="*/ 1 w 92"/>
                  <a:gd name="T99" fmla="*/ 3 h 306"/>
                  <a:gd name="T100" fmla="*/ 1 w 92"/>
                  <a:gd name="T101" fmla="*/ 3 h 306"/>
                  <a:gd name="T102" fmla="*/ 1 w 92"/>
                  <a:gd name="T103" fmla="*/ 2 h 306"/>
                  <a:gd name="T104" fmla="*/ 1 w 92"/>
                  <a:gd name="T105" fmla="*/ 2 h 306"/>
                  <a:gd name="T106" fmla="*/ 1 w 92"/>
                  <a:gd name="T107" fmla="*/ 2 h 306"/>
                  <a:gd name="T108" fmla="*/ 1 w 92"/>
                  <a:gd name="T109" fmla="*/ 1 h 306"/>
                  <a:gd name="T110" fmla="*/ 0 w 92"/>
                  <a:gd name="T111" fmla="*/ 1 h 306"/>
                  <a:gd name="T112" fmla="*/ 0 w 92"/>
                  <a:gd name="T113" fmla="*/ 1 h 3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2"/>
                  <a:gd name="T172" fmla="*/ 0 h 306"/>
                  <a:gd name="T173" fmla="*/ 92 w 92"/>
                  <a:gd name="T174" fmla="*/ 306 h 3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2" h="306">
                    <a:moveTo>
                      <a:pt x="0" y="24"/>
                    </a:moveTo>
                    <a:lnTo>
                      <a:pt x="0" y="23"/>
                    </a:lnTo>
                    <a:lnTo>
                      <a:pt x="4" y="19"/>
                    </a:lnTo>
                    <a:lnTo>
                      <a:pt x="7" y="13"/>
                    </a:lnTo>
                    <a:lnTo>
                      <a:pt x="15" y="10"/>
                    </a:lnTo>
                    <a:lnTo>
                      <a:pt x="22" y="3"/>
                    </a:lnTo>
                    <a:lnTo>
                      <a:pt x="32" y="1"/>
                    </a:lnTo>
                    <a:lnTo>
                      <a:pt x="39" y="0"/>
                    </a:lnTo>
                    <a:lnTo>
                      <a:pt x="44" y="0"/>
                    </a:lnTo>
                    <a:lnTo>
                      <a:pt x="51" y="0"/>
                    </a:lnTo>
                    <a:lnTo>
                      <a:pt x="59" y="3"/>
                    </a:lnTo>
                    <a:lnTo>
                      <a:pt x="64" y="6"/>
                    </a:lnTo>
                    <a:lnTo>
                      <a:pt x="71" y="12"/>
                    </a:lnTo>
                    <a:lnTo>
                      <a:pt x="75" y="20"/>
                    </a:lnTo>
                    <a:lnTo>
                      <a:pt x="81" y="31"/>
                    </a:lnTo>
                    <a:lnTo>
                      <a:pt x="84" y="43"/>
                    </a:lnTo>
                    <a:lnTo>
                      <a:pt x="88" y="57"/>
                    </a:lnTo>
                    <a:lnTo>
                      <a:pt x="90" y="71"/>
                    </a:lnTo>
                    <a:lnTo>
                      <a:pt x="92" y="86"/>
                    </a:lnTo>
                    <a:lnTo>
                      <a:pt x="92" y="101"/>
                    </a:lnTo>
                    <a:lnTo>
                      <a:pt x="92" y="116"/>
                    </a:lnTo>
                    <a:lnTo>
                      <a:pt x="91" y="129"/>
                    </a:lnTo>
                    <a:lnTo>
                      <a:pt x="90" y="143"/>
                    </a:lnTo>
                    <a:lnTo>
                      <a:pt x="86" y="154"/>
                    </a:lnTo>
                    <a:lnTo>
                      <a:pt x="85" y="164"/>
                    </a:lnTo>
                    <a:lnTo>
                      <a:pt x="81" y="171"/>
                    </a:lnTo>
                    <a:lnTo>
                      <a:pt x="77" y="176"/>
                    </a:lnTo>
                    <a:lnTo>
                      <a:pt x="71" y="306"/>
                    </a:lnTo>
                    <a:lnTo>
                      <a:pt x="32" y="306"/>
                    </a:lnTo>
                    <a:lnTo>
                      <a:pt x="30" y="186"/>
                    </a:lnTo>
                    <a:lnTo>
                      <a:pt x="6" y="181"/>
                    </a:lnTo>
                    <a:lnTo>
                      <a:pt x="6" y="179"/>
                    </a:lnTo>
                    <a:lnTo>
                      <a:pt x="10" y="174"/>
                    </a:lnTo>
                    <a:lnTo>
                      <a:pt x="12" y="169"/>
                    </a:lnTo>
                    <a:lnTo>
                      <a:pt x="16" y="165"/>
                    </a:lnTo>
                    <a:lnTo>
                      <a:pt x="18" y="160"/>
                    </a:lnTo>
                    <a:lnTo>
                      <a:pt x="22" y="155"/>
                    </a:lnTo>
                    <a:lnTo>
                      <a:pt x="25" y="148"/>
                    </a:lnTo>
                    <a:lnTo>
                      <a:pt x="28" y="140"/>
                    </a:lnTo>
                    <a:lnTo>
                      <a:pt x="30" y="133"/>
                    </a:lnTo>
                    <a:lnTo>
                      <a:pt x="32" y="126"/>
                    </a:lnTo>
                    <a:lnTo>
                      <a:pt x="33" y="116"/>
                    </a:lnTo>
                    <a:lnTo>
                      <a:pt x="35" y="108"/>
                    </a:lnTo>
                    <a:lnTo>
                      <a:pt x="33" y="99"/>
                    </a:lnTo>
                    <a:lnTo>
                      <a:pt x="33" y="92"/>
                    </a:lnTo>
                    <a:lnTo>
                      <a:pt x="30" y="82"/>
                    </a:lnTo>
                    <a:lnTo>
                      <a:pt x="29" y="74"/>
                    </a:lnTo>
                    <a:lnTo>
                      <a:pt x="27" y="66"/>
                    </a:lnTo>
                    <a:lnTo>
                      <a:pt x="25" y="60"/>
                    </a:lnTo>
                    <a:lnTo>
                      <a:pt x="21" y="53"/>
                    </a:lnTo>
                    <a:lnTo>
                      <a:pt x="18" y="48"/>
                    </a:lnTo>
                    <a:lnTo>
                      <a:pt x="16" y="43"/>
                    </a:lnTo>
                    <a:lnTo>
                      <a:pt x="14" y="40"/>
                    </a:lnTo>
                    <a:lnTo>
                      <a:pt x="7" y="32"/>
                    </a:lnTo>
                    <a:lnTo>
                      <a:pt x="4" y="28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Freeform 20"/>
              <p:cNvSpPr>
                <a:spLocks/>
              </p:cNvSpPr>
              <p:nvPr/>
            </p:nvSpPr>
            <p:spPr bwMode="auto">
              <a:xfrm>
                <a:off x="822" y="3403"/>
                <a:ext cx="121" cy="525"/>
              </a:xfrm>
              <a:custGeom>
                <a:avLst/>
                <a:gdLst>
                  <a:gd name="T0" fmla="*/ 15 w 243"/>
                  <a:gd name="T1" fmla="*/ 0 h 1051"/>
                  <a:gd name="T2" fmla="*/ 13 w 243"/>
                  <a:gd name="T3" fmla="*/ 0 h 1051"/>
                  <a:gd name="T4" fmla="*/ 11 w 243"/>
                  <a:gd name="T5" fmla="*/ 0 h 1051"/>
                  <a:gd name="T6" fmla="*/ 9 w 243"/>
                  <a:gd name="T7" fmla="*/ 0 h 1051"/>
                  <a:gd name="T8" fmla="*/ 6 w 243"/>
                  <a:gd name="T9" fmla="*/ 1 h 1051"/>
                  <a:gd name="T10" fmla="*/ 4 w 243"/>
                  <a:gd name="T11" fmla="*/ 3 h 1051"/>
                  <a:gd name="T12" fmla="*/ 1 w 243"/>
                  <a:gd name="T13" fmla="*/ 6 h 1051"/>
                  <a:gd name="T14" fmla="*/ 0 w 243"/>
                  <a:gd name="T15" fmla="*/ 11 h 1051"/>
                  <a:gd name="T16" fmla="*/ 0 w 243"/>
                  <a:gd name="T17" fmla="*/ 17 h 1051"/>
                  <a:gd name="T18" fmla="*/ 0 w 243"/>
                  <a:gd name="T19" fmla="*/ 23 h 1051"/>
                  <a:gd name="T20" fmla="*/ 0 w 243"/>
                  <a:gd name="T21" fmla="*/ 27 h 1051"/>
                  <a:gd name="T22" fmla="*/ 1 w 243"/>
                  <a:gd name="T23" fmla="*/ 30 h 1051"/>
                  <a:gd name="T24" fmla="*/ 2 w 243"/>
                  <a:gd name="T25" fmla="*/ 33 h 1051"/>
                  <a:gd name="T26" fmla="*/ 3 w 243"/>
                  <a:gd name="T27" fmla="*/ 34 h 1051"/>
                  <a:gd name="T28" fmla="*/ 4 w 243"/>
                  <a:gd name="T29" fmla="*/ 35 h 1051"/>
                  <a:gd name="T30" fmla="*/ 4 w 243"/>
                  <a:gd name="T31" fmla="*/ 35 h 1051"/>
                  <a:gd name="T32" fmla="*/ 5 w 243"/>
                  <a:gd name="T33" fmla="*/ 65 h 1051"/>
                  <a:gd name="T34" fmla="*/ 9 w 243"/>
                  <a:gd name="T35" fmla="*/ 35 h 1051"/>
                  <a:gd name="T36" fmla="*/ 9 w 243"/>
                  <a:gd name="T37" fmla="*/ 34 h 1051"/>
                  <a:gd name="T38" fmla="*/ 8 w 243"/>
                  <a:gd name="T39" fmla="*/ 33 h 1051"/>
                  <a:gd name="T40" fmla="*/ 8 w 243"/>
                  <a:gd name="T41" fmla="*/ 31 h 1051"/>
                  <a:gd name="T42" fmla="*/ 7 w 243"/>
                  <a:gd name="T43" fmla="*/ 28 h 1051"/>
                  <a:gd name="T44" fmla="*/ 6 w 243"/>
                  <a:gd name="T45" fmla="*/ 25 h 1051"/>
                  <a:gd name="T46" fmla="*/ 5 w 243"/>
                  <a:gd name="T47" fmla="*/ 22 h 1051"/>
                  <a:gd name="T48" fmla="*/ 5 w 243"/>
                  <a:gd name="T49" fmla="*/ 18 h 1051"/>
                  <a:gd name="T50" fmla="*/ 6 w 243"/>
                  <a:gd name="T51" fmla="*/ 14 h 1051"/>
                  <a:gd name="T52" fmla="*/ 7 w 243"/>
                  <a:gd name="T53" fmla="*/ 10 h 1051"/>
                  <a:gd name="T54" fmla="*/ 8 w 243"/>
                  <a:gd name="T55" fmla="*/ 7 h 1051"/>
                  <a:gd name="T56" fmla="*/ 9 w 243"/>
                  <a:gd name="T57" fmla="*/ 4 h 1051"/>
                  <a:gd name="T58" fmla="*/ 11 w 243"/>
                  <a:gd name="T59" fmla="*/ 3 h 1051"/>
                  <a:gd name="T60" fmla="*/ 12 w 243"/>
                  <a:gd name="T61" fmla="*/ 1 h 1051"/>
                  <a:gd name="T62" fmla="*/ 14 w 243"/>
                  <a:gd name="T63" fmla="*/ 1 h 1051"/>
                  <a:gd name="T64" fmla="*/ 14 w 243"/>
                  <a:gd name="T65" fmla="*/ 0 h 1051"/>
                  <a:gd name="T66" fmla="*/ 15 w 243"/>
                  <a:gd name="T67" fmla="*/ 0 h 105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3"/>
                  <a:gd name="T103" fmla="*/ 0 h 1051"/>
                  <a:gd name="T104" fmla="*/ 243 w 243"/>
                  <a:gd name="T105" fmla="*/ 1051 h 105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3" h="1051">
                    <a:moveTo>
                      <a:pt x="243" y="10"/>
                    </a:moveTo>
                    <a:lnTo>
                      <a:pt x="240" y="8"/>
                    </a:lnTo>
                    <a:lnTo>
                      <a:pt x="233" y="7"/>
                    </a:lnTo>
                    <a:lnTo>
                      <a:pt x="222" y="5"/>
                    </a:lnTo>
                    <a:lnTo>
                      <a:pt x="208" y="3"/>
                    </a:lnTo>
                    <a:lnTo>
                      <a:pt x="190" y="0"/>
                    </a:lnTo>
                    <a:lnTo>
                      <a:pt x="172" y="2"/>
                    </a:lnTo>
                    <a:lnTo>
                      <a:pt x="151" y="4"/>
                    </a:lnTo>
                    <a:lnTo>
                      <a:pt x="131" y="9"/>
                    </a:lnTo>
                    <a:lnTo>
                      <a:pt x="109" y="18"/>
                    </a:lnTo>
                    <a:lnTo>
                      <a:pt x="87" y="31"/>
                    </a:lnTo>
                    <a:lnTo>
                      <a:pt x="65" y="48"/>
                    </a:lnTo>
                    <a:lnTo>
                      <a:pt x="49" y="72"/>
                    </a:lnTo>
                    <a:lnTo>
                      <a:pt x="31" y="101"/>
                    </a:lnTo>
                    <a:lnTo>
                      <a:pt x="19" y="136"/>
                    </a:lnTo>
                    <a:lnTo>
                      <a:pt x="8" y="181"/>
                    </a:lnTo>
                    <a:lnTo>
                      <a:pt x="3" y="233"/>
                    </a:lnTo>
                    <a:lnTo>
                      <a:pt x="0" y="286"/>
                    </a:lnTo>
                    <a:lnTo>
                      <a:pt x="0" y="332"/>
                    </a:lnTo>
                    <a:lnTo>
                      <a:pt x="2" y="373"/>
                    </a:lnTo>
                    <a:lnTo>
                      <a:pt x="7" y="411"/>
                    </a:lnTo>
                    <a:lnTo>
                      <a:pt x="10" y="442"/>
                    </a:lnTo>
                    <a:lnTo>
                      <a:pt x="17" y="469"/>
                    </a:lnTo>
                    <a:lnTo>
                      <a:pt x="23" y="492"/>
                    </a:lnTo>
                    <a:lnTo>
                      <a:pt x="31" y="512"/>
                    </a:lnTo>
                    <a:lnTo>
                      <a:pt x="39" y="528"/>
                    </a:lnTo>
                    <a:lnTo>
                      <a:pt x="45" y="540"/>
                    </a:lnTo>
                    <a:lnTo>
                      <a:pt x="53" y="549"/>
                    </a:lnTo>
                    <a:lnTo>
                      <a:pt x="61" y="557"/>
                    </a:lnTo>
                    <a:lnTo>
                      <a:pt x="65" y="561"/>
                    </a:lnTo>
                    <a:lnTo>
                      <a:pt x="71" y="564"/>
                    </a:lnTo>
                    <a:lnTo>
                      <a:pt x="73" y="566"/>
                    </a:lnTo>
                    <a:lnTo>
                      <a:pt x="75" y="568"/>
                    </a:lnTo>
                    <a:lnTo>
                      <a:pt x="83" y="1048"/>
                    </a:lnTo>
                    <a:lnTo>
                      <a:pt x="152" y="1051"/>
                    </a:lnTo>
                    <a:lnTo>
                      <a:pt x="156" y="564"/>
                    </a:lnTo>
                    <a:lnTo>
                      <a:pt x="155" y="562"/>
                    </a:lnTo>
                    <a:lnTo>
                      <a:pt x="153" y="557"/>
                    </a:lnTo>
                    <a:lnTo>
                      <a:pt x="147" y="548"/>
                    </a:lnTo>
                    <a:lnTo>
                      <a:pt x="143" y="537"/>
                    </a:lnTo>
                    <a:lnTo>
                      <a:pt x="135" y="521"/>
                    </a:lnTo>
                    <a:lnTo>
                      <a:pt x="128" y="503"/>
                    </a:lnTo>
                    <a:lnTo>
                      <a:pt x="122" y="484"/>
                    </a:lnTo>
                    <a:lnTo>
                      <a:pt x="115" y="461"/>
                    </a:lnTo>
                    <a:lnTo>
                      <a:pt x="109" y="436"/>
                    </a:lnTo>
                    <a:lnTo>
                      <a:pt x="102" y="411"/>
                    </a:lnTo>
                    <a:lnTo>
                      <a:pt x="96" y="382"/>
                    </a:lnTo>
                    <a:lnTo>
                      <a:pt x="93" y="353"/>
                    </a:lnTo>
                    <a:lnTo>
                      <a:pt x="90" y="321"/>
                    </a:lnTo>
                    <a:lnTo>
                      <a:pt x="91" y="290"/>
                    </a:lnTo>
                    <a:lnTo>
                      <a:pt x="93" y="257"/>
                    </a:lnTo>
                    <a:lnTo>
                      <a:pt x="99" y="225"/>
                    </a:lnTo>
                    <a:lnTo>
                      <a:pt x="104" y="192"/>
                    </a:lnTo>
                    <a:lnTo>
                      <a:pt x="113" y="163"/>
                    </a:lnTo>
                    <a:lnTo>
                      <a:pt x="122" y="135"/>
                    </a:lnTo>
                    <a:lnTo>
                      <a:pt x="134" y="113"/>
                    </a:lnTo>
                    <a:lnTo>
                      <a:pt x="145" y="93"/>
                    </a:lnTo>
                    <a:lnTo>
                      <a:pt x="157" y="77"/>
                    </a:lnTo>
                    <a:lnTo>
                      <a:pt x="169" y="61"/>
                    </a:lnTo>
                    <a:lnTo>
                      <a:pt x="183" y="49"/>
                    </a:lnTo>
                    <a:lnTo>
                      <a:pt x="194" y="38"/>
                    </a:lnTo>
                    <a:lnTo>
                      <a:pt x="205" y="30"/>
                    </a:lnTo>
                    <a:lnTo>
                      <a:pt x="215" y="23"/>
                    </a:lnTo>
                    <a:lnTo>
                      <a:pt x="225" y="18"/>
                    </a:lnTo>
                    <a:lnTo>
                      <a:pt x="232" y="14"/>
                    </a:lnTo>
                    <a:lnTo>
                      <a:pt x="238" y="11"/>
                    </a:lnTo>
                    <a:lnTo>
                      <a:pt x="241" y="10"/>
                    </a:lnTo>
                    <a:lnTo>
                      <a:pt x="243" y="10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Freeform 21"/>
              <p:cNvSpPr>
                <a:spLocks/>
              </p:cNvSpPr>
              <p:nvPr/>
            </p:nvSpPr>
            <p:spPr bwMode="auto">
              <a:xfrm>
                <a:off x="392" y="3434"/>
                <a:ext cx="54" cy="332"/>
              </a:xfrm>
              <a:custGeom>
                <a:avLst/>
                <a:gdLst>
                  <a:gd name="T0" fmla="*/ 7 w 108"/>
                  <a:gd name="T1" fmla="*/ 1 h 664"/>
                  <a:gd name="T2" fmla="*/ 7 w 108"/>
                  <a:gd name="T3" fmla="*/ 1 h 664"/>
                  <a:gd name="T4" fmla="*/ 6 w 108"/>
                  <a:gd name="T5" fmla="*/ 1 h 664"/>
                  <a:gd name="T6" fmla="*/ 5 w 108"/>
                  <a:gd name="T7" fmla="*/ 1 h 664"/>
                  <a:gd name="T8" fmla="*/ 3 w 108"/>
                  <a:gd name="T9" fmla="*/ 0 h 664"/>
                  <a:gd name="T10" fmla="*/ 3 w 108"/>
                  <a:gd name="T11" fmla="*/ 1 h 664"/>
                  <a:gd name="T12" fmla="*/ 3 w 108"/>
                  <a:gd name="T13" fmla="*/ 1 h 664"/>
                  <a:gd name="T14" fmla="*/ 2 w 108"/>
                  <a:gd name="T15" fmla="*/ 1 h 664"/>
                  <a:gd name="T16" fmla="*/ 1 w 108"/>
                  <a:gd name="T17" fmla="*/ 3 h 664"/>
                  <a:gd name="T18" fmla="*/ 1 w 108"/>
                  <a:gd name="T19" fmla="*/ 5 h 664"/>
                  <a:gd name="T20" fmla="*/ 0 w 108"/>
                  <a:gd name="T21" fmla="*/ 7 h 664"/>
                  <a:gd name="T22" fmla="*/ 0 w 108"/>
                  <a:gd name="T23" fmla="*/ 10 h 664"/>
                  <a:gd name="T24" fmla="*/ 1 w 108"/>
                  <a:gd name="T25" fmla="*/ 12 h 664"/>
                  <a:gd name="T26" fmla="*/ 1 w 108"/>
                  <a:gd name="T27" fmla="*/ 14 h 664"/>
                  <a:gd name="T28" fmla="*/ 2 w 108"/>
                  <a:gd name="T29" fmla="*/ 15 h 664"/>
                  <a:gd name="T30" fmla="*/ 2 w 108"/>
                  <a:gd name="T31" fmla="*/ 42 h 664"/>
                  <a:gd name="T32" fmla="*/ 3 w 108"/>
                  <a:gd name="T33" fmla="*/ 17 h 664"/>
                  <a:gd name="T34" fmla="*/ 6 w 108"/>
                  <a:gd name="T35" fmla="*/ 15 h 664"/>
                  <a:gd name="T36" fmla="*/ 5 w 108"/>
                  <a:gd name="T37" fmla="*/ 14 h 664"/>
                  <a:gd name="T38" fmla="*/ 5 w 108"/>
                  <a:gd name="T39" fmla="*/ 13 h 664"/>
                  <a:gd name="T40" fmla="*/ 5 w 108"/>
                  <a:gd name="T41" fmla="*/ 12 h 664"/>
                  <a:gd name="T42" fmla="*/ 5 w 108"/>
                  <a:gd name="T43" fmla="*/ 11 h 664"/>
                  <a:gd name="T44" fmla="*/ 5 w 108"/>
                  <a:gd name="T45" fmla="*/ 9 h 664"/>
                  <a:gd name="T46" fmla="*/ 5 w 108"/>
                  <a:gd name="T47" fmla="*/ 7 h 664"/>
                  <a:gd name="T48" fmla="*/ 5 w 108"/>
                  <a:gd name="T49" fmla="*/ 6 h 664"/>
                  <a:gd name="T50" fmla="*/ 5 w 108"/>
                  <a:gd name="T51" fmla="*/ 6 h 664"/>
                  <a:gd name="T52" fmla="*/ 5 w 108"/>
                  <a:gd name="T53" fmla="*/ 5 h 664"/>
                  <a:gd name="T54" fmla="*/ 6 w 108"/>
                  <a:gd name="T55" fmla="*/ 5 h 664"/>
                  <a:gd name="T56" fmla="*/ 6 w 108"/>
                  <a:gd name="T57" fmla="*/ 3 h 664"/>
                  <a:gd name="T58" fmla="*/ 6 w 108"/>
                  <a:gd name="T59" fmla="*/ 3 h 664"/>
                  <a:gd name="T60" fmla="*/ 7 w 108"/>
                  <a:gd name="T61" fmla="*/ 1 h 664"/>
                  <a:gd name="T62" fmla="*/ 7 w 108"/>
                  <a:gd name="T63" fmla="*/ 1 h 6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664"/>
                  <a:gd name="T98" fmla="*/ 108 w 108"/>
                  <a:gd name="T99" fmla="*/ 664 h 6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664">
                    <a:moveTo>
                      <a:pt x="108" y="27"/>
                    </a:moveTo>
                    <a:lnTo>
                      <a:pt x="108" y="24"/>
                    </a:lnTo>
                    <a:lnTo>
                      <a:pt x="104" y="17"/>
                    </a:lnTo>
                    <a:lnTo>
                      <a:pt x="100" y="14"/>
                    </a:lnTo>
                    <a:lnTo>
                      <a:pt x="95" y="10"/>
                    </a:lnTo>
                    <a:lnTo>
                      <a:pt x="91" y="7"/>
                    </a:lnTo>
                    <a:lnTo>
                      <a:pt x="85" y="5"/>
                    </a:lnTo>
                    <a:lnTo>
                      <a:pt x="77" y="3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8" y="1"/>
                    </a:lnTo>
                    <a:lnTo>
                      <a:pt x="49" y="3"/>
                    </a:lnTo>
                    <a:lnTo>
                      <a:pt x="42" y="6"/>
                    </a:lnTo>
                    <a:lnTo>
                      <a:pt x="34" y="11"/>
                    </a:lnTo>
                    <a:lnTo>
                      <a:pt x="29" y="19"/>
                    </a:lnTo>
                    <a:lnTo>
                      <a:pt x="22" y="28"/>
                    </a:lnTo>
                    <a:lnTo>
                      <a:pt x="17" y="40"/>
                    </a:lnTo>
                    <a:lnTo>
                      <a:pt x="11" y="53"/>
                    </a:lnTo>
                    <a:lnTo>
                      <a:pt x="8" y="70"/>
                    </a:lnTo>
                    <a:lnTo>
                      <a:pt x="3" y="85"/>
                    </a:lnTo>
                    <a:lnTo>
                      <a:pt x="1" y="104"/>
                    </a:lnTo>
                    <a:lnTo>
                      <a:pt x="0" y="123"/>
                    </a:lnTo>
                    <a:lnTo>
                      <a:pt x="0" y="143"/>
                    </a:lnTo>
                    <a:lnTo>
                      <a:pt x="0" y="161"/>
                    </a:lnTo>
                    <a:lnTo>
                      <a:pt x="0" y="178"/>
                    </a:lnTo>
                    <a:lnTo>
                      <a:pt x="2" y="196"/>
                    </a:lnTo>
                    <a:lnTo>
                      <a:pt x="6" y="213"/>
                    </a:lnTo>
                    <a:lnTo>
                      <a:pt x="9" y="227"/>
                    </a:lnTo>
                    <a:lnTo>
                      <a:pt x="13" y="241"/>
                    </a:lnTo>
                    <a:lnTo>
                      <a:pt x="19" y="251"/>
                    </a:lnTo>
                    <a:lnTo>
                      <a:pt x="26" y="260"/>
                    </a:lnTo>
                    <a:lnTo>
                      <a:pt x="21" y="664"/>
                    </a:lnTo>
                    <a:lnTo>
                      <a:pt x="64" y="664"/>
                    </a:lnTo>
                    <a:lnTo>
                      <a:pt x="59" y="268"/>
                    </a:lnTo>
                    <a:lnTo>
                      <a:pt x="90" y="242"/>
                    </a:lnTo>
                    <a:lnTo>
                      <a:pt x="87" y="241"/>
                    </a:lnTo>
                    <a:lnTo>
                      <a:pt x="83" y="240"/>
                    </a:lnTo>
                    <a:lnTo>
                      <a:pt x="79" y="236"/>
                    </a:lnTo>
                    <a:lnTo>
                      <a:pt x="73" y="229"/>
                    </a:lnTo>
                    <a:lnTo>
                      <a:pt x="70" y="223"/>
                    </a:lnTo>
                    <a:lnTo>
                      <a:pt x="69" y="214"/>
                    </a:lnTo>
                    <a:lnTo>
                      <a:pt x="66" y="204"/>
                    </a:lnTo>
                    <a:lnTo>
                      <a:pt x="66" y="192"/>
                    </a:lnTo>
                    <a:lnTo>
                      <a:pt x="65" y="177"/>
                    </a:lnTo>
                    <a:lnTo>
                      <a:pt x="66" y="160"/>
                    </a:lnTo>
                    <a:lnTo>
                      <a:pt x="69" y="140"/>
                    </a:lnTo>
                    <a:lnTo>
                      <a:pt x="72" y="118"/>
                    </a:lnTo>
                    <a:lnTo>
                      <a:pt x="72" y="115"/>
                    </a:lnTo>
                    <a:lnTo>
                      <a:pt x="72" y="113"/>
                    </a:lnTo>
                    <a:lnTo>
                      <a:pt x="72" y="108"/>
                    </a:lnTo>
                    <a:lnTo>
                      <a:pt x="74" y="103"/>
                    </a:lnTo>
                    <a:lnTo>
                      <a:pt x="75" y="97"/>
                    </a:lnTo>
                    <a:lnTo>
                      <a:pt x="77" y="90"/>
                    </a:lnTo>
                    <a:lnTo>
                      <a:pt x="80" y="82"/>
                    </a:lnTo>
                    <a:lnTo>
                      <a:pt x="82" y="74"/>
                    </a:lnTo>
                    <a:lnTo>
                      <a:pt x="84" y="66"/>
                    </a:lnTo>
                    <a:lnTo>
                      <a:pt x="86" y="58"/>
                    </a:lnTo>
                    <a:lnTo>
                      <a:pt x="90" y="50"/>
                    </a:lnTo>
                    <a:lnTo>
                      <a:pt x="93" y="45"/>
                    </a:lnTo>
                    <a:lnTo>
                      <a:pt x="96" y="38"/>
                    </a:lnTo>
                    <a:lnTo>
                      <a:pt x="100" y="32"/>
                    </a:lnTo>
                    <a:lnTo>
                      <a:pt x="103" y="29"/>
                    </a:lnTo>
                    <a:lnTo>
                      <a:pt x="108" y="27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Freeform 22"/>
              <p:cNvSpPr>
                <a:spLocks/>
              </p:cNvSpPr>
              <p:nvPr/>
            </p:nvSpPr>
            <p:spPr bwMode="auto">
              <a:xfrm>
                <a:off x="507" y="2972"/>
                <a:ext cx="29" cy="168"/>
              </a:xfrm>
              <a:custGeom>
                <a:avLst/>
                <a:gdLst>
                  <a:gd name="T0" fmla="*/ 1 w 59"/>
                  <a:gd name="T1" fmla="*/ 21 h 335"/>
                  <a:gd name="T2" fmla="*/ 1 w 59"/>
                  <a:gd name="T3" fmla="*/ 8 h 335"/>
                  <a:gd name="T4" fmla="*/ 1 w 59"/>
                  <a:gd name="T5" fmla="*/ 7 h 335"/>
                  <a:gd name="T6" fmla="*/ 0 w 59"/>
                  <a:gd name="T7" fmla="*/ 7 h 335"/>
                  <a:gd name="T8" fmla="*/ 0 w 59"/>
                  <a:gd name="T9" fmla="*/ 7 h 335"/>
                  <a:gd name="T10" fmla="*/ 0 w 59"/>
                  <a:gd name="T11" fmla="*/ 6 h 335"/>
                  <a:gd name="T12" fmla="*/ 0 w 59"/>
                  <a:gd name="T13" fmla="*/ 6 h 335"/>
                  <a:gd name="T14" fmla="*/ 0 w 59"/>
                  <a:gd name="T15" fmla="*/ 5 h 335"/>
                  <a:gd name="T16" fmla="*/ 0 w 59"/>
                  <a:gd name="T17" fmla="*/ 5 h 335"/>
                  <a:gd name="T18" fmla="*/ 0 w 59"/>
                  <a:gd name="T19" fmla="*/ 4 h 335"/>
                  <a:gd name="T20" fmla="*/ 0 w 59"/>
                  <a:gd name="T21" fmla="*/ 4 h 335"/>
                  <a:gd name="T22" fmla="*/ 0 w 59"/>
                  <a:gd name="T23" fmla="*/ 3 h 335"/>
                  <a:gd name="T24" fmla="*/ 0 w 59"/>
                  <a:gd name="T25" fmla="*/ 3 h 335"/>
                  <a:gd name="T26" fmla="*/ 0 w 59"/>
                  <a:gd name="T27" fmla="*/ 2 h 335"/>
                  <a:gd name="T28" fmla="*/ 0 w 59"/>
                  <a:gd name="T29" fmla="*/ 2 h 335"/>
                  <a:gd name="T30" fmla="*/ 1 w 59"/>
                  <a:gd name="T31" fmla="*/ 1 h 335"/>
                  <a:gd name="T32" fmla="*/ 1 w 59"/>
                  <a:gd name="T33" fmla="*/ 1 h 335"/>
                  <a:gd name="T34" fmla="*/ 2 w 59"/>
                  <a:gd name="T35" fmla="*/ 1 h 335"/>
                  <a:gd name="T36" fmla="*/ 2 w 59"/>
                  <a:gd name="T37" fmla="*/ 0 h 335"/>
                  <a:gd name="T38" fmla="*/ 3 w 59"/>
                  <a:gd name="T39" fmla="*/ 1 h 335"/>
                  <a:gd name="T40" fmla="*/ 3 w 59"/>
                  <a:gd name="T41" fmla="*/ 1 h 335"/>
                  <a:gd name="T42" fmla="*/ 3 w 59"/>
                  <a:gd name="T43" fmla="*/ 1 h 335"/>
                  <a:gd name="T44" fmla="*/ 3 w 59"/>
                  <a:gd name="T45" fmla="*/ 1 h 335"/>
                  <a:gd name="T46" fmla="*/ 3 w 59"/>
                  <a:gd name="T47" fmla="*/ 2 h 335"/>
                  <a:gd name="T48" fmla="*/ 3 w 59"/>
                  <a:gd name="T49" fmla="*/ 2 h 335"/>
                  <a:gd name="T50" fmla="*/ 2 w 59"/>
                  <a:gd name="T51" fmla="*/ 2 h 335"/>
                  <a:gd name="T52" fmla="*/ 2 w 59"/>
                  <a:gd name="T53" fmla="*/ 3 h 335"/>
                  <a:gd name="T54" fmla="*/ 2 w 59"/>
                  <a:gd name="T55" fmla="*/ 3 h 335"/>
                  <a:gd name="T56" fmla="*/ 2 w 59"/>
                  <a:gd name="T57" fmla="*/ 4 h 335"/>
                  <a:gd name="T58" fmla="*/ 2 w 59"/>
                  <a:gd name="T59" fmla="*/ 4 h 335"/>
                  <a:gd name="T60" fmla="*/ 2 w 59"/>
                  <a:gd name="T61" fmla="*/ 5 h 335"/>
                  <a:gd name="T62" fmla="*/ 2 w 59"/>
                  <a:gd name="T63" fmla="*/ 6 h 335"/>
                  <a:gd name="T64" fmla="*/ 2 w 59"/>
                  <a:gd name="T65" fmla="*/ 6 h 335"/>
                  <a:gd name="T66" fmla="*/ 2 w 59"/>
                  <a:gd name="T67" fmla="*/ 6 h 335"/>
                  <a:gd name="T68" fmla="*/ 2 w 59"/>
                  <a:gd name="T69" fmla="*/ 7 h 335"/>
                  <a:gd name="T70" fmla="*/ 3 w 59"/>
                  <a:gd name="T71" fmla="*/ 7 h 335"/>
                  <a:gd name="T72" fmla="*/ 3 w 59"/>
                  <a:gd name="T73" fmla="*/ 7 h 335"/>
                  <a:gd name="T74" fmla="*/ 2 w 59"/>
                  <a:gd name="T75" fmla="*/ 8 h 335"/>
                  <a:gd name="T76" fmla="*/ 2 w 59"/>
                  <a:gd name="T77" fmla="*/ 8 h 335"/>
                  <a:gd name="T78" fmla="*/ 2 w 59"/>
                  <a:gd name="T79" fmla="*/ 8 h 335"/>
                  <a:gd name="T80" fmla="*/ 2 w 59"/>
                  <a:gd name="T81" fmla="*/ 21 h 335"/>
                  <a:gd name="T82" fmla="*/ 1 w 59"/>
                  <a:gd name="T83" fmla="*/ 21 h 335"/>
                  <a:gd name="T84" fmla="*/ 1 w 59"/>
                  <a:gd name="T85" fmla="*/ 21 h 33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9"/>
                  <a:gd name="T130" fmla="*/ 0 h 335"/>
                  <a:gd name="T131" fmla="*/ 59 w 59"/>
                  <a:gd name="T132" fmla="*/ 335 h 33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9" h="335">
                    <a:moveTo>
                      <a:pt x="20" y="335"/>
                    </a:moveTo>
                    <a:lnTo>
                      <a:pt x="20" y="116"/>
                    </a:lnTo>
                    <a:lnTo>
                      <a:pt x="18" y="112"/>
                    </a:lnTo>
                    <a:lnTo>
                      <a:pt x="13" y="104"/>
                    </a:lnTo>
                    <a:lnTo>
                      <a:pt x="10" y="97"/>
                    </a:lnTo>
                    <a:lnTo>
                      <a:pt x="8" y="92"/>
                    </a:lnTo>
                    <a:lnTo>
                      <a:pt x="6" y="84"/>
                    </a:lnTo>
                    <a:lnTo>
                      <a:pt x="5" y="77"/>
                    </a:lnTo>
                    <a:lnTo>
                      <a:pt x="1" y="69"/>
                    </a:lnTo>
                    <a:lnTo>
                      <a:pt x="1" y="60"/>
                    </a:lnTo>
                    <a:lnTo>
                      <a:pt x="0" y="51"/>
                    </a:lnTo>
                    <a:lnTo>
                      <a:pt x="2" y="43"/>
                    </a:lnTo>
                    <a:lnTo>
                      <a:pt x="5" y="34"/>
                    </a:lnTo>
                    <a:lnTo>
                      <a:pt x="9" y="24"/>
                    </a:lnTo>
                    <a:lnTo>
                      <a:pt x="15" y="17"/>
                    </a:lnTo>
                    <a:lnTo>
                      <a:pt x="22" y="11"/>
                    </a:lnTo>
                    <a:lnTo>
                      <a:pt x="30" y="4"/>
                    </a:lnTo>
                    <a:lnTo>
                      <a:pt x="37" y="1"/>
                    </a:lnTo>
                    <a:lnTo>
                      <a:pt x="43" y="0"/>
                    </a:lnTo>
                    <a:lnTo>
                      <a:pt x="49" y="1"/>
                    </a:lnTo>
                    <a:lnTo>
                      <a:pt x="55" y="6"/>
                    </a:lnTo>
                    <a:lnTo>
                      <a:pt x="59" y="9"/>
                    </a:lnTo>
                    <a:lnTo>
                      <a:pt x="57" y="11"/>
                    </a:lnTo>
                    <a:lnTo>
                      <a:pt x="52" y="20"/>
                    </a:lnTo>
                    <a:lnTo>
                      <a:pt x="48" y="24"/>
                    </a:lnTo>
                    <a:lnTo>
                      <a:pt x="44" y="32"/>
                    </a:lnTo>
                    <a:lnTo>
                      <a:pt x="42" y="39"/>
                    </a:lnTo>
                    <a:lnTo>
                      <a:pt x="40" y="48"/>
                    </a:lnTo>
                    <a:lnTo>
                      <a:pt x="37" y="56"/>
                    </a:lnTo>
                    <a:lnTo>
                      <a:pt x="34" y="64"/>
                    </a:lnTo>
                    <a:lnTo>
                      <a:pt x="33" y="72"/>
                    </a:lnTo>
                    <a:lnTo>
                      <a:pt x="34" y="81"/>
                    </a:lnTo>
                    <a:lnTo>
                      <a:pt x="34" y="86"/>
                    </a:lnTo>
                    <a:lnTo>
                      <a:pt x="39" y="94"/>
                    </a:lnTo>
                    <a:lnTo>
                      <a:pt x="43" y="98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45" y="113"/>
                    </a:lnTo>
                    <a:lnTo>
                      <a:pt x="41" y="117"/>
                    </a:lnTo>
                    <a:lnTo>
                      <a:pt x="40" y="118"/>
                    </a:lnTo>
                    <a:lnTo>
                      <a:pt x="41" y="333"/>
                    </a:lnTo>
                    <a:lnTo>
                      <a:pt x="20" y="335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Freeform 23"/>
              <p:cNvSpPr>
                <a:spLocks/>
              </p:cNvSpPr>
              <p:nvPr/>
            </p:nvSpPr>
            <p:spPr bwMode="auto">
              <a:xfrm>
                <a:off x="603" y="2855"/>
                <a:ext cx="28" cy="93"/>
              </a:xfrm>
              <a:custGeom>
                <a:avLst/>
                <a:gdLst>
                  <a:gd name="T0" fmla="*/ 2 w 57"/>
                  <a:gd name="T1" fmla="*/ 4 h 187"/>
                  <a:gd name="T2" fmla="*/ 1 w 57"/>
                  <a:gd name="T3" fmla="*/ 4 h 187"/>
                  <a:gd name="T4" fmla="*/ 1 w 57"/>
                  <a:gd name="T5" fmla="*/ 4 h 187"/>
                  <a:gd name="T6" fmla="*/ 1 w 57"/>
                  <a:gd name="T7" fmla="*/ 3 h 187"/>
                  <a:gd name="T8" fmla="*/ 1 w 57"/>
                  <a:gd name="T9" fmla="*/ 3 h 187"/>
                  <a:gd name="T10" fmla="*/ 1 w 57"/>
                  <a:gd name="T11" fmla="*/ 3 h 187"/>
                  <a:gd name="T12" fmla="*/ 1 w 57"/>
                  <a:gd name="T13" fmla="*/ 2 h 187"/>
                  <a:gd name="T14" fmla="*/ 1 w 57"/>
                  <a:gd name="T15" fmla="*/ 2 h 187"/>
                  <a:gd name="T16" fmla="*/ 1 w 57"/>
                  <a:gd name="T17" fmla="*/ 2 h 187"/>
                  <a:gd name="T18" fmla="*/ 1 w 57"/>
                  <a:gd name="T19" fmla="*/ 1 h 187"/>
                  <a:gd name="T20" fmla="*/ 2 w 57"/>
                  <a:gd name="T21" fmla="*/ 1 h 187"/>
                  <a:gd name="T22" fmla="*/ 2 w 57"/>
                  <a:gd name="T23" fmla="*/ 0 h 187"/>
                  <a:gd name="T24" fmla="*/ 2 w 57"/>
                  <a:gd name="T25" fmla="*/ 0 h 187"/>
                  <a:gd name="T26" fmla="*/ 3 w 57"/>
                  <a:gd name="T27" fmla="*/ 0 h 187"/>
                  <a:gd name="T28" fmla="*/ 3 w 57"/>
                  <a:gd name="T29" fmla="*/ 0 h 187"/>
                  <a:gd name="T30" fmla="*/ 2 w 57"/>
                  <a:gd name="T31" fmla="*/ 0 h 187"/>
                  <a:gd name="T32" fmla="*/ 2 w 57"/>
                  <a:gd name="T33" fmla="*/ 0 h 187"/>
                  <a:gd name="T34" fmla="*/ 2 w 57"/>
                  <a:gd name="T35" fmla="*/ 0 h 187"/>
                  <a:gd name="T36" fmla="*/ 1 w 57"/>
                  <a:gd name="T37" fmla="*/ 0 h 187"/>
                  <a:gd name="T38" fmla="*/ 1 w 57"/>
                  <a:gd name="T39" fmla="*/ 0 h 187"/>
                  <a:gd name="T40" fmla="*/ 0 w 57"/>
                  <a:gd name="T41" fmla="*/ 0 h 187"/>
                  <a:gd name="T42" fmla="*/ 0 w 57"/>
                  <a:gd name="T43" fmla="*/ 1 h 187"/>
                  <a:gd name="T44" fmla="*/ 0 w 57"/>
                  <a:gd name="T45" fmla="*/ 1 h 187"/>
                  <a:gd name="T46" fmla="*/ 0 w 57"/>
                  <a:gd name="T47" fmla="*/ 1 h 187"/>
                  <a:gd name="T48" fmla="*/ 0 w 57"/>
                  <a:gd name="T49" fmla="*/ 2 h 187"/>
                  <a:gd name="T50" fmla="*/ 0 w 57"/>
                  <a:gd name="T51" fmla="*/ 2 h 187"/>
                  <a:gd name="T52" fmla="*/ 0 w 57"/>
                  <a:gd name="T53" fmla="*/ 2 h 187"/>
                  <a:gd name="T54" fmla="*/ 0 w 57"/>
                  <a:gd name="T55" fmla="*/ 3 h 187"/>
                  <a:gd name="T56" fmla="*/ 0 w 57"/>
                  <a:gd name="T57" fmla="*/ 3 h 187"/>
                  <a:gd name="T58" fmla="*/ 0 w 57"/>
                  <a:gd name="T59" fmla="*/ 3 h 187"/>
                  <a:gd name="T60" fmla="*/ 0 w 57"/>
                  <a:gd name="T61" fmla="*/ 4 h 187"/>
                  <a:gd name="T62" fmla="*/ 0 w 57"/>
                  <a:gd name="T63" fmla="*/ 4 h 187"/>
                  <a:gd name="T64" fmla="*/ 1 w 57"/>
                  <a:gd name="T65" fmla="*/ 11 h 187"/>
                  <a:gd name="T66" fmla="*/ 2 w 57"/>
                  <a:gd name="T67" fmla="*/ 10 h 187"/>
                  <a:gd name="T68" fmla="*/ 2 w 57"/>
                  <a:gd name="T69" fmla="*/ 4 h 187"/>
                  <a:gd name="T70" fmla="*/ 2 w 57"/>
                  <a:gd name="T71" fmla="*/ 4 h 1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7"/>
                  <a:gd name="T109" fmla="*/ 0 h 187"/>
                  <a:gd name="T110" fmla="*/ 57 w 57"/>
                  <a:gd name="T111" fmla="*/ 187 h 18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7" h="187">
                    <a:moveTo>
                      <a:pt x="33" y="79"/>
                    </a:moveTo>
                    <a:lnTo>
                      <a:pt x="31" y="76"/>
                    </a:lnTo>
                    <a:lnTo>
                      <a:pt x="31" y="68"/>
                    </a:lnTo>
                    <a:lnTo>
                      <a:pt x="30" y="62"/>
                    </a:lnTo>
                    <a:lnTo>
                      <a:pt x="30" y="57"/>
                    </a:lnTo>
                    <a:lnTo>
                      <a:pt x="30" y="51"/>
                    </a:lnTo>
                    <a:lnTo>
                      <a:pt x="30" y="46"/>
                    </a:lnTo>
                    <a:lnTo>
                      <a:pt x="30" y="38"/>
                    </a:lnTo>
                    <a:lnTo>
                      <a:pt x="30" y="33"/>
                    </a:lnTo>
                    <a:lnTo>
                      <a:pt x="31" y="26"/>
                    </a:lnTo>
                    <a:lnTo>
                      <a:pt x="34" y="23"/>
                    </a:lnTo>
                    <a:lnTo>
                      <a:pt x="39" y="15"/>
                    </a:lnTo>
                    <a:lnTo>
                      <a:pt x="47" y="12"/>
                    </a:lnTo>
                    <a:lnTo>
                      <a:pt x="57" y="13"/>
                    </a:lnTo>
                    <a:lnTo>
                      <a:pt x="55" y="10"/>
                    </a:lnTo>
                    <a:lnTo>
                      <a:pt x="46" y="4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1" y="3"/>
                    </a:lnTo>
                    <a:lnTo>
                      <a:pt x="12" y="9"/>
                    </a:lnTo>
                    <a:lnTo>
                      <a:pt x="7" y="17"/>
                    </a:lnTo>
                    <a:lnTo>
                      <a:pt x="4" y="23"/>
                    </a:lnTo>
                    <a:lnTo>
                      <a:pt x="3" y="28"/>
                    </a:lnTo>
                    <a:lnTo>
                      <a:pt x="2" y="35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58"/>
                    </a:lnTo>
                    <a:lnTo>
                      <a:pt x="4" y="63"/>
                    </a:lnTo>
                    <a:lnTo>
                      <a:pt x="6" y="72"/>
                    </a:lnTo>
                    <a:lnTo>
                      <a:pt x="12" y="76"/>
                    </a:lnTo>
                    <a:lnTo>
                      <a:pt x="16" y="187"/>
                    </a:lnTo>
                    <a:lnTo>
                      <a:pt x="37" y="173"/>
                    </a:lnTo>
                    <a:lnTo>
                      <a:pt x="33" y="79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Freeform 24"/>
              <p:cNvSpPr>
                <a:spLocks/>
              </p:cNvSpPr>
              <p:nvPr/>
            </p:nvSpPr>
            <p:spPr bwMode="auto">
              <a:xfrm>
                <a:off x="460" y="2849"/>
                <a:ext cx="24" cy="106"/>
              </a:xfrm>
              <a:custGeom>
                <a:avLst/>
                <a:gdLst>
                  <a:gd name="T0" fmla="*/ 0 w 50"/>
                  <a:gd name="T1" fmla="*/ 13 h 212"/>
                  <a:gd name="T2" fmla="*/ 0 w 50"/>
                  <a:gd name="T3" fmla="*/ 3 h 212"/>
                  <a:gd name="T4" fmla="*/ 0 w 50"/>
                  <a:gd name="T5" fmla="*/ 3 h 212"/>
                  <a:gd name="T6" fmla="*/ 0 w 50"/>
                  <a:gd name="T7" fmla="*/ 3 h 212"/>
                  <a:gd name="T8" fmla="*/ 0 w 50"/>
                  <a:gd name="T9" fmla="*/ 3 h 212"/>
                  <a:gd name="T10" fmla="*/ 0 w 50"/>
                  <a:gd name="T11" fmla="*/ 3 h 212"/>
                  <a:gd name="T12" fmla="*/ 0 w 50"/>
                  <a:gd name="T13" fmla="*/ 2 h 212"/>
                  <a:gd name="T14" fmla="*/ 0 w 50"/>
                  <a:gd name="T15" fmla="*/ 2 h 212"/>
                  <a:gd name="T16" fmla="*/ 0 w 50"/>
                  <a:gd name="T17" fmla="*/ 1 h 212"/>
                  <a:gd name="T18" fmla="*/ 0 w 50"/>
                  <a:gd name="T19" fmla="*/ 1 h 212"/>
                  <a:gd name="T20" fmla="*/ 0 w 50"/>
                  <a:gd name="T21" fmla="*/ 1 h 212"/>
                  <a:gd name="T22" fmla="*/ 0 w 50"/>
                  <a:gd name="T23" fmla="*/ 1 h 212"/>
                  <a:gd name="T24" fmla="*/ 1 w 50"/>
                  <a:gd name="T25" fmla="*/ 1 h 212"/>
                  <a:gd name="T26" fmla="*/ 1 w 50"/>
                  <a:gd name="T27" fmla="*/ 1 h 212"/>
                  <a:gd name="T28" fmla="*/ 1 w 50"/>
                  <a:gd name="T29" fmla="*/ 0 h 212"/>
                  <a:gd name="T30" fmla="*/ 2 w 50"/>
                  <a:gd name="T31" fmla="*/ 1 h 212"/>
                  <a:gd name="T32" fmla="*/ 2 w 50"/>
                  <a:gd name="T33" fmla="*/ 1 h 212"/>
                  <a:gd name="T34" fmla="*/ 2 w 50"/>
                  <a:gd name="T35" fmla="*/ 1 h 212"/>
                  <a:gd name="T36" fmla="*/ 2 w 50"/>
                  <a:gd name="T37" fmla="*/ 1 h 212"/>
                  <a:gd name="T38" fmla="*/ 3 w 50"/>
                  <a:gd name="T39" fmla="*/ 1 h 212"/>
                  <a:gd name="T40" fmla="*/ 3 w 50"/>
                  <a:gd name="T41" fmla="*/ 2 h 212"/>
                  <a:gd name="T42" fmla="*/ 3 w 50"/>
                  <a:gd name="T43" fmla="*/ 2 h 212"/>
                  <a:gd name="T44" fmla="*/ 3 w 50"/>
                  <a:gd name="T45" fmla="*/ 3 h 212"/>
                  <a:gd name="T46" fmla="*/ 2 w 50"/>
                  <a:gd name="T47" fmla="*/ 3 h 212"/>
                  <a:gd name="T48" fmla="*/ 2 w 50"/>
                  <a:gd name="T49" fmla="*/ 3 h 212"/>
                  <a:gd name="T50" fmla="*/ 2 w 50"/>
                  <a:gd name="T51" fmla="*/ 3 h 212"/>
                  <a:gd name="T52" fmla="*/ 2 w 50"/>
                  <a:gd name="T53" fmla="*/ 3 h 212"/>
                  <a:gd name="T54" fmla="*/ 2 w 50"/>
                  <a:gd name="T55" fmla="*/ 3 h 212"/>
                  <a:gd name="T56" fmla="*/ 2 w 50"/>
                  <a:gd name="T57" fmla="*/ 5 h 212"/>
                  <a:gd name="T58" fmla="*/ 2 w 50"/>
                  <a:gd name="T59" fmla="*/ 13 h 212"/>
                  <a:gd name="T60" fmla="*/ 0 w 50"/>
                  <a:gd name="T61" fmla="*/ 13 h 212"/>
                  <a:gd name="T62" fmla="*/ 0 w 50"/>
                  <a:gd name="T63" fmla="*/ 13 h 2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0"/>
                  <a:gd name="T97" fmla="*/ 0 h 212"/>
                  <a:gd name="T98" fmla="*/ 50 w 50"/>
                  <a:gd name="T99" fmla="*/ 212 h 2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0" h="212">
                    <a:moveTo>
                      <a:pt x="12" y="212"/>
                    </a:moveTo>
                    <a:lnTo>
                      <a:pt x="11" y="63"/>
                    </a:lnTo>
                    <a:lnTo>
                      <a:pt x="9" y="59"/>
                    </a:lnTo>
                    <a:lnTo>
                      <a:pt x="6" y="51"/>
                    </a:lnTo>
                    <a:lnTo>
                      <a:pt x="2" y="43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6"/>
                    </a:lnTo>
                    <a:lnTo>
                      <a:pt x="11" y="4"/>
                    </a:lnTo>
                    <a:lnTo>
                      <a:pt x="16" y="1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37" y="1"/>
                    </a:lnTo>
                    <a:lnTo>
                      <a:pt x="41" y="3"/>
                    </a:lnTo>
                    <a:lnTo>
                      <a:pt x="45" y="6"/>
                    </a:lnTo>
                    <a:lnTo>
                      <a:pt x="46" y="9"/>
                    </a:lnTo>
                    <a:lnTo>
                      <a:pt x="49" y="16"/>
                    </a:lnTo>
                    <a:lnTo>
                      <a:pt x="49" y="22"/>
                    </a:lnTo>
                    <a:lnTo>
                      <a:pt x="50" y="27"/>
                    </a:lnTo>
                    <a:lnTo>
                      <a:pt x="49" y="34"/>
                    </a:lnTo>
                    <a:lnTo>
                      <a:pt x="48" y="39"/>
                    </a:lnTo>
                    <a:lnTo>
                      <a:pt x="46" y="45"/>
                    </a:lnTo>
                    <a:lnTo>
                      <a:pt x="46" y="50"/>
                    </a:lnTo>
                    <a:lnTo>
                      <a:pt x="44" y="58"/>
                    </a:lnTo>
                    <a:lnTo>
                      <a:pt x="44" y="63"/>
                    </a:lnTo>
                    <a:lnTo>
                      <a:pt x="39" y="67"/>
                    </a:lnTo>
                    <a:lnTo>
                      <a:pt x="41" y="211"/>
                    </a:lnTo>
                    <a:lnTo>
                      <a:pt x="12" y="212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25"/>
              <p:cNvSpPr>
                <a:spLocks/>
              </p:cNvSpPr>
              <p:nvPr/>
            </p:nvSpPr>
            <p:spPr bwMode="auto">
              <a:xfrm>
                <a:off x="358" y="2851"/>
                <a:ext cx="21" cy="87"/>
              </a:xfrm>
              <a:custGeom>
                <a:avLst/>
                <a:gdLst>
                  <a:gd name="T0" fmla="*/ 2 w 42"/>
                  <a:gd name="T1" fmla="*/ 11 h 174"/>
                  <a:gd name="T2" fmla="*/ 2 w 42"/>
                  <a:gd name="T3" fmla="*/ 3 h 174"/>
                  <a:gd name="T4" fmla="*/ 2 w 42"/>
                  <a:gd name="T5" fmla="*/ 3 h 174"/>
                  <a:gd name="T6" fmla="*/ 3 w 42"/>
                  <a:gd name="T7" fmla="*/ 3 h 174"/>
                  <a:gd name="T8" fmla="*/ 3 w 42"/>
                  <a:gd name="T9" fmla="*/ 3 h 174"/>
                  <a:gd name="T10" fmla="*/ 3 w 42"/>
                  <a:gd name="T11" fmla="*/ 1 h 174"/>
                  <a:gd name="T12" fmla="*/ 3 w 42"/>
                  <a:gd name="T13" fmla="*/ 1 h 174"/>
                  <a:gd name="T14" fmla="*/ 3 w 42"/>
                  <a:gd name="T15" fmla="*/ 1 h 174"/>
                  <a:gd name="T16" fmla="*/ 3 w 42"/>
                  <a:gd name="T17" fmla="*/ 1 h 174"/>
                  <a:gd name="T18" fmla="*/ 3 w 42"/>
                  <a:gd name="T19" fmla="*/ 1 h 174"/>
                  <a:gd name="T20" fmla="*/ 3 w 42"/>
                  <a:gd name="T21" fmla="*/ 1 h 174"/>
                  <a:gd name="T22" fmla="*/ 1 w 42"/>
                  <a:gd name="T23" fmla="*/ 1 h 174"/>
                  <a:gd name="T24" fmla="*/ 1 w 42"/>
                  <a:gd name="T25" fmla="*/ 0 h 174"/>
                  <a:gd name="T26" fmla="*/ 1 w 42"/>
                  <a:gd name="T27" fmla="*/ 1 h 174"/>
                  <a:gd name="T28" fmla="*/ 1 w 42"/>
                  <a:gd name="T29" fmla="*/ 1 h 174"/>
                  <a:gd name="T30" fmla="*/ 1 w 42"/>
                  <a:gd name="T31" fmla="*/ 1 h 174"/>
                  <a:gd name="T32" fmla="*/ 1 w 42"/>
                  <a:gd name="T33" fmla="*/ 1 h 174"/>
                  <a:gd name="T34" fmla="*/ 1 w 42"/>
                  <a:gd name="T35" fmla="*/ 1 h 174"/>
                  <a:gd name="T36" fmla="*/ 0 w 42"/>
                  <a:gd name="T37" fmla="*/ 1 h 174"/>
                  <a:gd name="T38" fmla="*/ 1 w 42"/>
                  <a:gd name="T39" fmla="*/ 3 h 174"/>
                  <a:gd name="T40" fmla="*/ 1 w 42"/>
                  <a:gd name="T41" fmla="*/ 3 h 174"/>
                  <a:gd name="T42" fmla="*/ 1 w 42"/>
                  <a:gd name="T43" fmla="*/ 3 h 174"/>
                  <a:gd name="T44" fmla="*/ 1 w 42"/>
                  <a:gd name="T45" fmla="*/ 11 h 174"/>
                  <a:gd name="T46" fmla="*/ 2 w 42"/>
                  <a:gd name="T47" fmla="*/ 11 h 174"/>
                  <a:gd name="T48" fmla="*/ 2 w 42"/>
                  <a:gd name="T49" fmla="*/ 11 h 1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2"/>
                  <a:gd name="T76" fmla="*/ 0 h 174"/>
                  <a:gd name="T77" fmla="*/ 42 w 42"/>
                  <a:gd name="T78" fmla="*/ 174 h 1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2" h="174">
                    <a:moveTo>
                      <a:pt x="32" y="169"/>
                    </a:moveTo>
                    <a:lnTo>
                      <a:pt x="32" y="53"/>
                    </a:lnTo>
                    <a:lnTo>
                      <a:pt x="32" y="49"/>
                    </a:lnTo>
                    <a:lnTo>
                      <a:pt x="36" y="42"/>
                    </a:lnTo>
                    <a:lnTo>
                      <a:pt x="38" y="35"/>
                    </a:lnTo>
                    <a:lnTo>
                      <a:pt x="41" y="30"/>
                    </a:lnTo>
                    <a:lnTo>
                      <a:pt x="41" y="23"/>
                    </a:lnTo>
                    <a:lnTo>
                      <a:pt x="42" y="18"/>
                    </a:lnTo>
                    <a:lnTo>
                      <a:pt x="40" y="11"/>
                    </a:lnTo>
                    <a:lnTo>
                      <a:pt x="37" y="7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21" y="0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4" y="9"/>
                    </a:lnTo>
                    <a:lnTo>
                      <a:pt x="2" y="14"/>
                    </a:lnTo>
                    <a:lnTo>
                      <a:pt x="1" y="21"/>
                    </a:lnTo>
                    <a:lnTo>
                      <a:pt x="0" y="26"/>
                    </a:lnTo>
                    <a:lnTo>
                      <a:pt x="1" y="34"/>
                    </a:lnTo>
                    <a:lnTo>
                      <a:pt x="3" y="42"/>
                    </a:lnTo>
                    <a:lnTo>
                      <a:pt x="7" y="49"/>
                    </a:lnTo>
                    <a:lnTo>
                      <a:pt x="7" y="174"/>
                    </a:lnTo>
                    <a:lnTo>
                      <a:pt x="32" y="169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26"/>
              <p:cNvSpPr>
                <a:spLocks/>
              </p:cNvSpPr>
              <p:nvPr/>
            </p:nvSpPr>
            <p:spPr bwMode="auto">
              <a:xfrm>
                <a:off x="289" y="3099"/>
                <a:ext cx="59" cy="185"/>
              </a:xfrm>
              <a:custGeom>
                <a:avLst/>
                <a:gdLst>
                  <a:gd name="T0" fmla="*/ 7 w 120"/>
                  <a:gd name="T1" fmla="*/ 1 h 372"/>
                  <a:gd name="T2" fmla="*/ 7 w 120"/>
                  <a:gd name="T3" fmla="*/ 1 h 372"/>
                  <a:gd name="T4" fmla="*/ 7 w 120"/>
                  <a:gd name="T5" fmla="*/ 1 h 372"/>
                  <a:gd name="T6" fmla="*/ 6 w 120"/>
                  <a:gd name="T7" fmla="*/ 1 h 372"/>
                  <a:gd name="T8" fmla="*/ 6 w 120"/>
                  <a:gd name="T9" fmla="*/ 2 h 372"/>
                  <a:gd name="T10" fmla="*/ 5 w 120"/>
                  <a:gd name="T11" fmla="*/ 2 h 372"/>
                  <a:gd name="T12" fmla="*/ 4 w 120"/>
                  <a:gd name="T13" fmla="*/ 2 h 372"/>
                  <a:gd name="T14" fmla="*/ 4 w 120"/>
                  <a:gd name="T15" fmla="*/ 2 h 372"/>
                  <a:gd name="T16" fmla="*/ 3 w 120"/>
                  <a:gd name="T17" fmla="*/ 2 h 372"/>
                  <a:gd name="T18" fmla="*/ 3 w 120"/>
                  <a:gd name="T19" fmla="*/ 3 h 372"/>
                  <a:gd name="T20" fmla="*/ 2 w 120"/>
                  <a:gd name="T21" fmla="*/ 3 h 372"/>
                  <a:gd name="T22" fmla="*/ 2 w 120"/>
                  <a:gd name="T23" fmla="*/ 4 h 372"/>
                  <a:gd name="T24" fmla="*/ 1 w 120"/>
                  <a:gd name="T25" fmla="*/ 5 h 372"/>
                  <a:gd name="T26" fmla="*/ 1 w 120"/>
                  <a:gd name="T27" fmla="*/ 5 h 372"/>
                  <a:gd name="T28" fmla="*/ 1 w 120"/>
                  <a:gd name="T29" fmla="*/ 7 h 372"/>
                  <a:gd name="T30" fmla="*/ 1 w 120"/>
                  <a:gd name="T31" fmla="*/ 8 h 372"/>
                  <a:gd name="T32" fmla="*/ 2 w 120"/>
                  <a:gd name="T33" fmla="*/ 9 h 372"/>
                  <a:gd name="T34" fmla="*/ 2 w 120"/>
                  <a:gd name="T35" fmla="*/ 9 h 372"/>
                  <a:gd name="T36" fmla="*/ 2 w 120"/>
                  <a:gd name="T37" fmla="*/ 9 h 372"/>
                  <a:gd name="T38" fmla="*/ 3 w 120"/>
                  <a:gd name="T39" fmla="*/ 10 h 372"/>
                  <a:gd name="T40" fmla="*/ 3 w 120"/>
                  <a:gd name="T41" fmla="*/ 10 h 372"/>
                  <a:gd name="T42" fmla="*/ 3 w 120"/>
                  <a:gd name="T43" fmla="*/ 10 h 372"/>
                  <a:gd name="T44" fmla="*/ 4 w 120"/>
                  <a:gd name="T45" fmla="*/ 10 h 372"/>
                  <a:gd name="T46" fmla="*/ 4 w 120"/>
                  <a:gd name="T47" fmla="*/ 10 h 372"/>
                  <a:gd name="T48" fmla="*/ 4 w 120"/>
                  <a:gd name="T49" fmla="*/ 10 h 372"/>
                  <a:gd name="T50" fmla="*/ 4 w 120"/>
                  <a:gd name="T51" fmla="*/ 23 h 372"/>
                  <a:gd name="T52" fmla="*/ 2 w 120"/>
                  <a:gd name="T53" fmla="*/ 23 h 372"/>
                  <a:gd name="T54" fmla="*/ 2 w 120"/>
                  <a:gd name="T55" fmla="*/ 10 h 372"/>
                  <a:gd name="T56" fmla="*/ 2 w 120"/>
                  <a:gd name="T57" fmla="*/ 10 h 372"/>
                  <a:gd name="T58" fmla="*/ 1 w 120"/>
                  <a:gd name="T59" fmla="*/ 9 h 372"/>
                  <a:gd name="T60" fmla="*/ 1 w 120"/>
                  <a:gd name="T61" fmla="*/ 9 h 372"/>
                  <a:gd name="T62" fmla="*/ 1 w 120"/>
                  <a:gd name="T63" fmla="*/ 8 h 372"/>
                  <a:gd name="T64" fmla="*/ 0 w 120"/>
                  <a:gd name="T65" fmla="*/ 8 h 372"/>
                  <a:gd name="T66" fmla="*/ 0 w 120"/>
                  <a:gd name="T67" fmla="*/ 7 h 372"/>
                  <a:gd name="T68" fmla="*/ 0 w 120"/>
                  <a:gd name="T69" fmla="*/ 7 h 372"/>
                  <a:gd name="T70" fmla="*/ 0 w 120"/>
                  <a:gd name="T71" fmla="*/ 6 h 372"/>
                  <a:gd name="T72" fmla="*/ 0 w 120"/>
                  <a:gd name="T73" fmla="*/ 5 h 372"/>
                  <a:gd name="T74" fmla="*/ 0 w 120"/>
                  <a:gd name="T75" fmla="*/ 5 h 372"/>
                  <a:gd name="T76" fmla="*/ 0 w 120"/>
                  <a:gd name="T77" fmla="*/ 4 h 372"/>
                  <a:gd name="T78" fmla="*/ 0 w 120"/>
                  <a:gd name="T79" fmla="*/ 3 h 372"/>
                  <a:gd name="T80" fmla="*/ 0 w 120"/>
                  <a:gd name="T81" fmla="*/ 2 h 372"/>
                  <a:gd name="T82" fmla="*/ 1 w 120"/>
                  <a:gd name="T83" fmla="*/ 2 h 372"/>
                  <a:gd name="T84" fmla="*/ 2 w 120"/>
                  <a:gd name="T85" fmla="*/ 1 h 372"/>
                  <a:gd name="T86" fmla="*/ 2 w 120"/>
                  <a:gd name="T87" fmla="*/ 0 h 372"/>
                  <a:gd name="T88" fmla="*/ 3 w 120"/>
                  <a:gd name="T89" fmla="*/ 0 h 372"/>
                  <a:gd name="T90" fmla="*/ 4 w 120"/>
                  <a:gd name="T91" fmla="*/ 0 h 372"/>
                  <a:gd name="T92" fmla="*/ 4 w 120"/>
                  <a:gd name="T93" fmla="*/ 0 h 372"/>
                  <a:gd name="T94" fmla="*/ 4 w 120"/>
                  <a:gd name="T95" fmla="*/ 0 h 372"/>
                  <a:gd name="T96" fmla="*/ 5 w 120"/>
                  <a:gd name="T97" fmla="*/ 0 h 372"/>
                  <a:gd name="T98" fmla="*/ 5 w 120"/>
                  <a:gd name="T99" fmla="*/ 0 h 372"/>
                  <a:gd name="T100" fmla="*/ 6 w 120"/>
                  <a:gd name="T101" fmla="*/ 0 h 372"/>
                  <a:gd name="T102" fmla="*/ 6 w 120"/>
                  <a:gd name="T103" fmla="*/ 0 h 372"/>
                  <a:gd name="T104" fmla="*/ 6 w 120"/>
                  <a:gd name="T105" fmla="*/ 1 h 372"/>
                  <a:gd name="T106" fmla="*/ 7 w 120"/>
                  <a:gd name="T107" fmla="*/ 1 h 372"/>
                  <a:gd name="T108" fmla="*/ 7 w 120"/>
                  <a:gd name="T109" fmla="*/ 1 h 372"/>
                  <a:gd name="T110" fmla="*/ 7 w 120"/>
                  <a:gd name="T111" fmla="*/ 1 h 372"/>
                  <a:gd name="T112" fmla="*/ 7 w 120"/>
                  <a:gd name="T113" fmla="*/ 1 h 3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0"/>
                  <a:gd name="T172" fmla="*/ 0 h 372"/>
                  <a:gd name="T173" fmla="*/ 120 w 120"/>
                  <a:gd name="T174" fmla="*/ 372 h 37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0" h="372">
                    <a:moveTo>
                      <a:pt x="120" y="31"/>
                    </a:moveTo>
                    <a:lnTo>
                      <a:pt x="118" y="30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0" y="32"/>
                    </a:lnTo>
                    <a:lnTo>
                      <a:pt x="90" y="33"/>
                    </a:lnTo>
                    <a:lnTo>
                      <a:pt x="80" y="37"/>
                    </a:lnTo>
                    <a:lnTo>
                      <a:pt x="70" y="39"/>
                    </a:lnTo>
                    <a:lnTo>
                      <a:pt x="61" y="46"/>
                    </a:lnTo>
                    <a:lnTo>
                      <a:pt x="51" y="50"/>
                    </a:lnTo>
                    <a:lnTo>
                      <a:pt x="44" y="59"/>
                    </a:lnTo>
                    <a:lnTo>
                      <a:pt x="35" y="69"/>
                    </a:lnTo>
                    <a:lnTo>
                      <a:pt x="31" y="82"/>
                    </a:lnTo>
                    <a:lnTo>
                      <a:pt x="27" y="95"/>
                    </a:lnTo>
                    <a:lnTo>
                      <a:pt x="27" y="112"/>
                    </a:lnTo>
                    <a:lnTo>
                      <a:pt x="30" y="131"/>
                    </a:lnTo>
                    <a:lnTo>
                      <a:pt x="38" y="154"/>
                    </a:lnTo>
                    <a:lnTo>
                      <a:pt x="39" y="156"/>
                    </a:lnTo>
                    <a:lnTo>
                      <a:pt x="44" y="158"/>
                    </a:lnTo>
                    <a:lnTo>
                      <a:pt x="48" y="161"/>
                    </a:lnTo>
                    <a:lnTo>
                      <a:pt x="55" y="164"/>
                    </a:lnTo>
                    <a:lnTo>
                      <a:pt x="59" y="165"/>
                    </a:lnTo>
                    <a:lnTo>
                      <a:pt x="65" y="165"/>
                    </a:lnTo>
                    <a:lnTo>
                      <a:pt x="68" y="166"/>
                    </a:lnTo>
                    <a:lnTo>
                      <a:pt x="69" y="167"/>
                    </a:lnTo>
                    <a:lnTo>
                      <a:pt x="69" y="372"/>
                    </a:lnTo>
                    <a:lnTo>
                      <a:pt x="40" y="372"/>
                    </a:lnTo>
                    <a:lnTo>
                      <a:pt x="38" y="166"/>
                    </a:lnTo>
                    <a:lnTo>
                      <a:pt x="34" y="164"/>
                    </a:lnTo>
                    <a:lnTo>
                      <a:pt x="27" y="155"/>
                    </a:lnTo>
                    <a:lnTo>
                      <a:pt x="23" y="148"/>
                    </a:lnTo>
                    <a:lnTo>
                      <a:pt x="17" y="142"/>
                    </a:lnTo>
                    <a:lnTo>
                      <a:pt x="12" y="135"/>
                    </a:lnTo>
                    <a:lnTo>
                      <a:pt x="9" y="127"/>
                    </a:lnTo>
                    <a:lnTo>
                      <a:pt x="4" y="117"/>
                    </a:lnTo>
                    <a:lnTo>
                      <a:pt x="2" y="106"/>
                    </a:lnTo>
                    <a:lnTo>
                      <a:pt x="0" y="95"/>
                    </a:lnTo>
                    <a:lnTo>
                      <a:pt x="0" y="84"/>
                    </a:lnTo>
                    <a:lnTo>
                      <a:pt x="3" y="72"/>
                    </a:lnTo>
                    <a:lnTo>
                      <a:pt x="8" y="60"/>
                    </a:lnTo>
                    <a:lnTo>
                      <a:pt x="15" y="47"/>
                    </a:lnTo>
                    <a:lnTo>
                      <a:pt x="25" y="33"/>
                    </a:lnTo>
                    <a:lnTo>
                      <a:pt x="35" y="21"/>
                    </a:lnTo>
                    <a:lnTo>
                      <a:pt x="46" y="12"/>
                    </a:lnTo>
                    <a:lnTo>
                      <a:pt x="56" y="5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4" y="5"/>
                    </a:lnTo>
                    <a:lnTo>
                      <a:pt x="100" y="8"/>
                    </a:lnTo>
                    <a:lnTo>
                      <a:pt x="104" y="12"/>
                    </a:lnTo>
                    <a:lnTo>
                      <a:pt x="109" y="16"/>
                    </a:lnTo>
                    <a:lnTo>
                      <a:pt x="113" y="21"/>
                    </a:lnTo>
                    <a:lnTo>
                      <a:pt x="118" y="27"/>
                    </a:lnTo>
                    <a:lnTo>
                      <a:pt x="120" y="31"/>
                    </a:lnTo>
                    <a:close/>
                  </a:path>
                </a:pathLst>
              </a:custGeom>
              <a:solidFill>
                <a:srgbClr val="B343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27"/>
              <p:cNvSpPr>
                <a:spLocks/>
              </p:cNvSpPr>
              <p:nvPr/>
            </p:nvSpPr>
            <p:spPr bwMode="auto">
              <a:xfrm>
                <a:off x="1331" y="3338"/>
                <a:ext cx="99" cy="36"/>
              </a:xfrm>
              <a:custGeom>
                <a:avLst/>
                <a:gdLst>
                  <a:gd name="T0" fmla="*/ 1 w 197"/>
                  <a:gd name="T1" fmla="*/ 2 h 72"/>
                  <a:gd name="T2" fmla="*/ 0 w 197"/>
                  <a:gd name="T3" fmla="*/ 1 h 72"/>
                  <a:gd name="T4" fmla="*/ 1 w 197"/>
                  <a:gd name="T5" fmla="*/ 1 h 72"/>
                  <a:gd name="T6" fmla="*/ 1 w 197"/>
                  <a:gd name="T7" fmla="*/ 2 h 72"/>
                  <a:gd name="T8" fmla="*/ 3 w 197"/>
                  <a:gd name="T9" fmla="*/ 2 h 72"/>
                  <a:gd name="T10" fmla="*/ 3 w 197"/>
                  <a:gd name="T11" fmla="*/ 1 h 72"/>
                  <a:gd name="T12" fmla="*/ 3 w 197"/>
                  <a:gd name="T13" fmla="*/ 1 h 72"/>
                  <a:gd name="T14" fmla="*/ 3 w 197"/>
                  <a:gd name="T15" fmla="*/ 1 h 72"/>
                  <a:gd name="T16" fmla="*/ 4 w 197"/>
                  <a:gd name="T17" fmla="*/ 1 h 72"/>
                  <a:gd name="T18" fmla="*/ 4 w 197"/>
                  <a:gd name="T19" fmla="*/ 0 h 72"/>
                  <a:gd name="T20" fmla="*/ 5 w 197"/>
                  <a:gd name="T21" fmla="*/ 1 h 72"/>
                  <a:gd name="T22" fmla="*/ 5 w 197"/>
                  <a:gd name="T23" fmla="*/ 2 h 72"/>
                  <a:gd name="T24" fmla="*/ 6 w 197"/>
                  <a:gd name="T25" fmla="*/ 2 h 72"/>
                  <a:gd name="T26" fmla="*/ 6 w 197"/>
                  <a:gd name="T27" fmla="*/ 1 h 72"/>
                  <a:gd name="T28" fmla="*/ 7 w 197"/>
                  <a:gd name="T29" fmla="*/ 1 h 72"/>
                  <a:gd name="T30" fmla="*/ 7 w 197"/>
                  <a:gd name="T31" fmla="*/ 2 h 72"/>
                  <a:gd name="T32" fmla="*/ 8 w 197"/>
                  <a:gd name="T33" fmla="*/ 3 h 72"/>
                  <a:gd name="T34" fmla="*/ 9 w 197"/>
                  <a:gd name="T35" fmla="*/ 1 h 72"/>
                  <a:gd name="T36" fmla="*/ 10 w 197"/>
                  <a:gd name="T37" fmla="*/ 1 h 72"/>
                  <a:gd name="T38" fmla="*/ 9 w 197"/>
                  <a:gd name="T39" fmla="*/ 3 h 72"/>
                  <a:gd name="T40" fmla="*/ 10 w 197"/>
                  <a:gd name="T41" fmla="*/ 3 h 72"/>
                  <a:gd name="T42" fmla="*/ 10 w 197"/>
                  <a:gd name="T43" fmla="*/ 1 h 72"/>
                  <a:gd name="T44" fmla="*/ 11 w 197"/>
                  <a:gd name="T45" fmla="*/ 2 h 72"/>
                  <a:gd name="T46" fmla="*/ 10 w 197"/>
                  <a:gd name="T47" fmla="*/ 3 h 72"/>
                  <a:gd name="T48" fmla="*/ 11 w 197"/>
                  <a:gd name="T49" fmla="*/ 4 h 72"/>
                  <a:gd name="T50" fmla="*/ 12 w 197"/>
                  <a:gd name="T51" fmla="*/ 2 h 72"/>
                  <a:gd name="T52" fmla="*/ 13 w 197"/>
                  <a:gd name="T53" fmla="*/ 3 h 72"/>
                  <a:gd name="T54" fmla="*/ 12 w 197"/>
                  <a:gd name="T55" fmla="*/ 5 h 72"/>
                  <a:gd name="T56" fmla="*/ 8 w 197"/>
                  <a:gd name="T57" fmla="*/ 3 h 72"/>
                  <a:gd name="T58" fmla="*/ 4 w 197"/>
                  <a:gd name="T59" fmla="*/ 2 h 72"/>
                  <a:gd name="T60" fmla="*/ 1 w 197"/>
                  <a:gd name="T61" fmla="*/ 2 h 72"/>
                  <a:gd name="T62" fmla="*/ 1 w 197"/>
                  <a:gd name="T63" fmla="*/ 2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7"/>
                  <a:gd name="T97" fmla="*/ 0 h 72"/>
                  <a:gd name="T98" fmla="*/ 197 w 197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7" h="72">
                    <a:moveTo>
                      <a:pt x="5" y="43"/>
                    </a:moveTo>
                    <a:lnTo>
                      <a:pt x="0" y="18"/>
                    </a:lnTo>
                    <a:lnTo>
                      <a:pt x="10" y="18"/>
                    </a:lnTo>
                    <a:lnTo>
                      <a:pt x="11" y="38"/>
                    </a:lnTo>
                    <a:lnTo>
                      <a:pt x="36" y="35"/>
                    </a:lnTo>
                    <a:lnTo>
                      <a:pt x="34" y="8"/>
                    </a:lnTo>
                    <a:lnTo>
                      <a:pt x="44" y="5"/>
                    </a:lnTo>
                    <a:lnTo>
                      <a:pt x="45" y="31"/>
                    </a:lnTo>
                    <a:lnTo>
                      <a:pt x="62" y="30"/>
                    </a:lnTo>
                    <a:lnTo>
                      <a:pt x="62" y="0"/>
                    </a:lnTo>
                    <a:lnTo>
                      <a:pt x="74" y="4"/>
                    </a:lnTo>
                    <a:lnTo>
                      <a:pt x="72" y="33"/>
                    </a:lnTo>
                    <a:lnTo>
                      <a:pt x="93" y="38"/>
                    </a:lnTo>
                    <a:lnTo>
                      <a:pt x="96" y="10"/>
                    </a:lnTo>
                    <a:lnTo>
                      <a:pt x="110" y="14"/>
                    </a:lnTo>
                    <a:lnTo>
                      <a:pt x="103" y="39"/>
                    </a:lnTo>
                    <a:lnTo>
                      <a:pt x="125" y="48"/>
                    </a:lnTo>
                    <a:lnTo>
                      <a:pt x="131" y="21"/>
                    </a:lnTo>
                    <a:lnTo>
                      <a:pt x="145" y="25"/>
                    </a:lnTo>
                    <a:lnTo>
                      <a:pt x="133" y="49"/>
                    </a:lnTo>
                    <a:lnTo>
                      <a:pt x="149" y="54"/>
                    </a:lnTo>
                    <a:lnTo>
                      <a:pt x="156" y="31"/>
                    </a:lnTo>
                    <a:lnTo>
                      <a:pt x="168" y="35"/>
                    </a:lnTo>
                    <a:lnTo>
                      <a:pt x="154" y="57"/>
                    </a:lnTo>
                    <a:lnTo>
                      <a:pt x="175" y="64"/>
                    </a:lnTo>
                    <a:lnTo>
                      <a:pt x="182" y="41"/>
                    </a:lnTo>
                    <a:lnTo>
                      <a:pt x="197" y="51"/>
                    </a:lnTo>
                    <a:lnTo>
                      <a:pt x="180" y="72"/>
                    </a:lnTo>
                    <a:lnTo>
                      <a:pt x="120" y="54"/>
                    </a:lnTo>
                    <a:lnTo>
                      <a:pt x="59" y="43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28"/>
              <p:cNvSpPr>
                <a:spLocks/>
              </p:cNvSpPr>
              <p:nvPr/>
            </p:nvSpPr>
            <p:spPr bwMode="auto">
              <a:xfrm>
                <a:off x="1311" y="3381"/>
                <a:ext cx="88" cy="58"/>
              </a:xfrm>
              <a:custGeom>
                <a:avLst/>
                <a:gdLst>
                  <a:gd name="T0" fmla="*/ 11 w 175"/>
                  <a:gd name="T1" fmla="*/ 6 h 115"/>
                  <a:gd name="T2" fmla="*/ 11 w 175"/>
                  <a:gd name="T3" fmla="*/ 8 h 115"/>
                  <a:gd name="T4" fmla="*/ 11 w 175"/>
                  <a:gd name="T5" fmla="*/ 7 h 115"/>
                  <a:gd name="T6" fmla="*/ 11 w 175"/>
                  <a:gd name="T7" fmla="*/ 6 h 115"/>
                  <a:gd name="T8" fmla="*/ 10 w 175"/>
                  <a:gd name="T9" fmla="*/ 6 h 115"/>
                  <a:gd name="T10" fmla="*/ 9 w 175"/>
                  <a:gd name="T11" fmla="*/ 8 h 115"/>
                  <a:gd name="T12" fmla="*/ 8 w 175"/>
                  <a:gd name="T13" fmla="*/ 7 h 115"/>
                  <a:gd name="T14" fmla="*/ 9 w 175"/>
                  <a:gd name="T15" fmla="*/ 6 h 115"/>
                  <a:gd name="T16" fmla="*/ 8 w 175"/>
                  <a:gd name="T17" fmla="*/ 6 h 115"/>
                  <a:gd name="T18" fmla="*/ 7 w 175"/>
                  <a:gd name="T19" fmla="*/ 7 h 115"/>
                  <a:gd name="T20" fmla="*/ 7 w 175"/>
                  <a:gd name="T21" fmla="*/ 7 h 115"/>
                  <a:gd name="T22" fmla="*/ 7 w 175"/>
                  <a:gd name="T23" fmla="*/ 5 h 115"/>
                  <a:gd name="T24" fmla="*/ 6 w 175"/>
                  <a:gd name="T25" fmla="*/ 4 h 115"/>
                  <a:gd name="T26" fmla="*/ 5 w 175"/>
                  <a:gd name="T27" fmla="*/ 6 h 115"/>
                  <a:gd name="T28" fmla="*/ 5 w 175"/>
                  <a:gd name="T29" fmla="*/ 5 h 115"/>
                  <a:gd name="T30" fmla="*/ 6 w 175"/>
                  <a:gd name="T31" fmla="*/ 4 h 115"/>
                  <a:gd name="T32" fmla="*/ 5 w 175"/>
                  <a:gd name="T33" fmla="*/ 3 h 115"/>
                  <a:gd name="T34" fmla="*/ 4 w 175"/>
                  <a:gd name="T35" fmla="*/ 4 h 115"/>
                  <a:gd name="T36" fmla="*/ 3 w 175"/>
                  <a:gd name="T37" fmla="*/ 4 h 115"/>
                  <a:gd name="T38" fmla="*/ 4 w 175"/>
                  <a:gd name="T39" fmla="*/ 3 h 115"/>
                  <a:gd name="T40" fmla="*/ 3 w 175"/>
                  <a:gd name="T41" fmla="*/ 2 h 115"/>
                  <a:gd name="T42" fmla="*/ 2 w 175"/>
                  <a:gd name="T43" fmla="*/ 3 h 115"/>
                  <a:gd name="T44" fmla="*/ 2 w 175"/>
                  <a:gd name="T45" fmla="*/ 3 h 115"/>
                  <a:gd name="T46" fmla="*/ 3 w 175"/>
                  <a:gd name="T47" fmla="*/ 2 h 115"/>
                  <a:gd name="T48" fmla="*/ 2 w 175"/>
                  <a:gd name="T49" fmla="*/ 1 h 115"/>
                  <a:gd name="T50" fmla="*/ 1 w 175"/>
                  <a:gd name="T51" fmla="*/ 2 h 115"/>
                  <a:gd name="T52" fmla="*/ 0 w 175"/>
                  <a:gd name="T53" fmla="*/ 1 h 115"/>
                  <a:gd name="T54" fmla="*/ 2 w 175"/>
                  <a:gd name="T55" fmla="*/ 0 h 115"/>
                  <a:gd name="T56" fmla="*/ 5 w 175"/>
                  <a:gd name="T57" fmla="*/ 3 h 115"/>
                  <a:gd name="T58" fmla="*/ 8 w 175"/>
                  <a:gd name="T59" fmla="*/ 5 h 115"/>
                  <a:gd name="T60" fmla="*/ 11 w 175"/>
                  <a:gd name="T61" fmla="*/ 6 h 115"/>
                  <a:gd name="T62" fmla="*/ 11 w 175"/>
                  <a:gd name="T63" fmla="*/ 6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5"/>
                  <a:gd name="T97" fmla="*/ 0 h 115"/>
                  <a:gd name="T98" fmla="*/ 175 w 17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5" h="115">
                    <a:moveTo>
                      <a:pt x="175" y="92"/>
                    </a:moveTo>
                    <a:lnTo>
                      <a:pt x="171" y="115"/>
                    </a:lnTo>
                    <a:lnTo>
                      <a:pt x="161" y="111"/>
                    </a:lnTo>
                    <a:lnTo>
                      <a:pt x="166" y="93"/>
                    </a:lnTo>
                    <a:lnTo>
                      <a:pt x="145" y="85"/>
                    </a:lnTo>
                    <a:lnTo>
                      <a:pt x="137" y="113"/>
                    </a:lnTo>
                    <a:lnTo>
                      <a:pt x="127" y="110"/>
                    </a:lnTo>
                    <a:lnTo>
                      <a:pt x="136" y="86"/>
                    </a:lnTo>
                    <a:lnTo>
                      <a:pt x="118" y="83"/>
                    </a:lnTo>
                    <a:lnTo>
                      <a:pt x="109" y="109"/>
                    </a:lnTo>
                    <a:lnTo>
                      <a:pt x="97" y="100"/>
                    </a:lnTo>
                    <a:lnTo>
                      <a:pt x="110" y="75"/>
                    </a:lnTo>
                    <a:lnTo>
                      <a:pt x="91" y="63"/>
                    </a:lnTo>
                    <a:lnTo>
                      <a:pt x="80" y="86"/>
                    </a:lnTo>
                    <a:lnTo>
                      <a:pt x="67" y="78"/>
                    </a:lnTo>
                    <a:lnTo>
                      <a:pt x="84" y="59"/>
                    </a:lnTo>
                    <a:lnTo>
                      <a:pt x="66" y="43"/>
                    </a:lnTo>
                    <a:lnTo>
                      <a:pt x="50" y="64"/>
                    </a:lnTo>
                    <a:lnTo>
                      <a:pt x="38" y="57"/>
                    </a:lnTo>
                    <a:lnTo>
                      <a:pt x="58" y="39"/>
                    </a:lnTo>
                    <a:lnTo>
                      <a:pt x="46" y="27"/>
                    </a:lnTo>
                    <a:lnTo>
                      <a:pt x="30" y="47"/>
                    </a:lnTo>
                    <a:lnTo>
                      <a:pt x="21" y="37"/>
                    </a:lnTo>
                    <a:lnTo>
                      <a:pt x="40" y="21"/>
                    </a:lnTo>
                    <a:lnTo>
                      <a:pt x="25" y="8"/>
                    </a:lnTo>
                    <a:lnTo>
                      <a:pt x="11" y="29"/>
                    </a:lnTo>
                    <a:lnTo>
                      <a:pt x="0" y="13"/>
                    </a:lnTo>
                    <a:lnTo>
                      <a:pt x="23" y="0"/>
                    </a:lnTo>
                    <a:lnTo>
                      <a:pt x="74" y="37"/>
                    </a:lnTo>
                    <a:lnTo>
                      <a:pt x="127" y="72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29"/>
              <p:cNvSpPr>
                <a:spLocks/>
              </p:cNvSpPr>
              <p:nvPr/>
            </p:nvSpPr>
            <p:spPr bwMode="auto">
              <a:xfrm>
                <a:off x="953" y="3802"/>
                <a:ext cx="604" cy="164"/>
              </a:xfrm>
              <a:custGeom>
                <a:avLst/>
                <a:gdLst>
                  <a:gd name="T0" fmla="*/ 24 w 1209"/>
                  <a:gd name="T1" fmla="*/ 7 h 328"/>
                  <a:gd name="T2" fmla="*/ 22 w 1209"/>
                  <a:gd name="T3" fmla="*/ 10 h 328"/>
                  <a:gd name="T4" fmla="*/ 19 w 1209"/>
                  <a:gd name="T5" fmla="*/ 12 h 328"/>
                  <a:gd name="T6" fmla="*/ 16 w 1209"/>
                  <a:gd name="T7" fmla="*/ 15 h 328"/>
                  <a:gd name="T8" fmla="*/ 13 w 1209"/>
                  <a:gd name="T9" fmla="*/ 19 h 328"/>
                  <a:gd name="T10" fmla="*/ 13 w 1209"/>
                  <a:gd name="T11" fmla="*/ 19 h 328"/>
                  <a:gd name="T12" fmla="*/ 16 w 1209"/>
                  <a:gd name="T13" fmla="*/ 20 h 328"/>
                  <a:gd name="T14" fmla="*/ 19 w 1209"/>
                  <a:gd name="T15" fmla="*/ 20 h 328"/>
                  <a:gd name="T16" fmla="*/ 23 w 1209"/>
                  <a:gd name="T17" fmla="*/ 21 h 328"/>
                  <a:gd name="T18" fmla="*/ 28 w 1209"/>
                  <a:gd name="T19" fmla="*/ 21 h 328"/>
                  <a:gd name="T20" fmla="*/ 33 w 1209"/>
                  <a:gd name="T21" fmla="*/ 21 h 328"/>
                  <a:gd name="T22" fmla="*/ 39 w 1209"/>
                  <a:gd name="T23" fmla="*/ 21 h 328"/>
                  <a:gd name="T24" fmla="*/ 44 w 1209"/>
                  <a:gd name="T25" fmla="*/ 21 h 328"/>
                  <a:gd name="T26" fmla="*/ 49 w 1209"/>
                  <a:gd name="T27" fmla="*/ 20 h 328"/>
                  <a:gd name="T28" fmla="*/ 55 w 1209"/>
                  <a:gd name="T29" fmla="*/ 19 h 328"/>
                  <a:gd name="T30" fmla="*/ 60 w 1209"/>
                  <a:gd name="T31" fmla="*/ 17 h 328"/>
                  <a:gd name="T32" fmla="*/ 65 w 1209"/>
                  <a:gd name="T33" fmla="*/ 13 h 328"/>
                  <a:gd name="T34" fmla="*/ 69 w 1209"/>
                  <a:gd name="T35" fmla="*/ 11 h 328"/>
                  <a:gd name="T36" fmla="*/ 72 w 1209"/>
                  <a:gd name="T37" fmla="*/ 10 h 328"/>
                  <a:gd name="T38" fmla="*/ 74 w 1209"/>
                  <a:gd name="T39" fmla="*/ 8 h 328"/>
                  <a:gd name="T40" fmla="*/ 75 w 1209"/>
                  <a:gd name="T41" fmla="*/ 7 h 328"/>
                  <a:gd name="T42" fmla="*/ 74 w 1209"/>
                  <a:gd name="T43" fmla="*/ 7 h 328"/>
                  <a:gd name="T44" fmla="*/ 70 w 1209"/>
                  <a:gd name="T45" fmla="*/ 7 h 328"/>
                  <a:gd name="T46" fmla="*/ 65 w 1209"/>
                  <a:gd name="T47" fmla="*/ 7 h 328"/>
                  <a:gd name="T48" fmla="*/ 59 w 1209"/>
                  <a:gd name="T49" fmla="*/ 7 h 328"/>
                  <a:gd name="T50" fmla="*/ 53 w 1209"/>
                  <a:gd name="T51" fmla="*/ 7 h 328"/>
                  <a:gd name="T52" fmla="*/ 48 w 1209"/>
                  <a:gd name="T53" fmla="*/ 7 h 328"/>
                  <a:gd name="T54" fmla="*/ 43 w 1209"/>
                  <a:gd name="T55" fmla="*/ 7 h 328"/>
                  <a:gd name="T56" fmla="*/ 41 w 1209"/>
                  <a:gd name="T57" fmla="*/ 7 h 328"/>
                  <a:gd name="T58" fmla="*/ 39 w 1209"/>
                  <a:gd name="T59" fmla="*/ 6 h 328"/>
                  <a:gd name="T60" fmla="*/ 35 w 1209"/>
                  <a:gd name="T61" fmla="*/ 5 h 328"/>
                  <a:gd name="T62" fmla="*/ 29 w 1209"/>
                  <a:gd name="T63" fmla="*/ 5 h 328"/>
                  <a:gd name="T64" fmla="*/ 23 w 1209"/>
                  <a:gd name="T65" fmla="*/ 3 h 328"/>
                  <a:gd name="T66" fmla="*/ 18 w 1209"/>
                  <a:gd name="T67" fmla="*/ 2 h 328"/>
                  <a:gd name="T68" fmla="*/ 13 w 1209"/>
                  <a:gd name="T69" fmla="*/ 1 h 328"/>
                  <a:gd name="T70" fmla="*/ 9 w 1209"/>
                  <a:gd name="T71" fmla="*/ 1 h 328"/>
                  <a:gd name="T72" fmla="*/ 8 w 1209"/>
                  <a:gd name="T73" fmla="*/ 0 h 32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09"/>
                  <a:gd name="T112" fmla="*/ 0 h 328"/>
                  <a:gd name="T113" fmla="*/ 1209 w 1209"/>
                  <a:gd name="T114" fmla="*/ 328 h 32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09" h="328">
                    <a:moveTo>
                      <a:pt x="134" y="0"/>
                    </a:moveTo>
                    <a:lnTo>
                      <a:pt x="384" y="120"/>
                    </a:lnTo>
                    <a:lnTo>
                      <a:pt x="82" y="81"/>
                    </a:lnTo>
                    <a:lnTo>
                      <a:pt x="353" y="163"/>
                    </a:lnTo>
                    <a:lnTo>
                      <a:pt x="6" y="120"/>
                    </a:lnTo>
                    <a:lnTo>
                      <a:pt x="315" y="202"/>
                    </a:lnTo>
                    <a:lnTo>
                      <a:pt x="33" y="172"/>
                    </a:lnTo>
                    <a:lnTo>
                      <a:pt x="269" y="241"/>
                    </a:lnTo>
                    <a:lnTo>
                      <a:pt x="0" y="210"/>
                    </a:lnTo>
                    <a:lnTo>
                      <a:pt x="210" y="297"/>
                    </a:lnTo>
                    <a:lnTo>
                      <a:pt x="213" y="297"/>
                    </a:lnTo>
                    <a:lnTo>
                      <a:pt x="221" y="299"/>
                    </a:lnTo>
                    <a:lnTo>
                      <a:pt x="236" y="300"/>
                    </a:lnTo>
                    <a:lnTo>
                      <a:pt x="256" y="305"/>
                    </a:lnTo>
                    <a:lnTo>
                      <a:pt x="279" y="308"/>
                    </a:lnTo>
                    <a:lnTo>
                      <a:pt x="308" y="312"/>
                    </a:lnTo>
                    <a:lnTo>
                      <a:pt x="339" y="318"/>
                    </a:lnTo>
                    <a:lnTo>
                      <a:pt x="375" y="322"/>
                    </a:lnTo>
                    <a:lnTo>
                      <a:pt x="412" y="327"/>
                    </a:lnTo>
                    <a:lnTo>
                      <a:pt x="452" y="328"/>
                    </a:lnTo>
                    <a:lnTo>
                      <a:pt x="493" y="328"/>
                    </a:lnTo>
                    <a:lnTo>
                      <a:pt x="536" y="328"/>
                    </a:lnTo>
                    <a:lnTo>
                      <a:pt x="580" y="328"/>
                    </a:lnTo>
                    <a:lnTo>
                      <a:pt x="625" y="328"/>
                    </a:lnTo>
                    <a:lnTo>
                      <a:pt x="669" y="328"/>
                    </a:lnTo>
                    <a:lnTo>
                      <a:pt x="713" y="328"/>
                    </a:lnTo>
                    <a:lnTo>
                      <a:pt x="755" y="328"/>
                    </a:lnTo>
                    <a:lnTo>
                      <a:pt x="798" y="320"/>
                    </a:lnTo>
                    <a:lnTo>
                      <a:pt x="842" y="307"/>
                    </a:lnTo>
                    <a:lnTo>
                      <a:pt x="887" y="293"/>
                    </a:lnTo>
                    <a:lnTo>
                      <a:pt x="928" y="275"/>
                    </a:lnTo>
                    <a:lnTo>
                      <a:pt x="969" y="257"/>
                    </a:lnTo>
                    <a:lnTo>
                      <a:pt x="1008" y="238"/>
                    </a:lnTo>
                    <a:lnTo>
                      <a:pt x="1046" y="220"/>
                    </a:lnTo>
                    <a:lnTo>
                      <a:pt x="1079" y="200"/>
                    </a:lnTo>
                    <a:lnTo>
                      <a:pt x="1111" y="182"/>
                    </a:lnTo>
                    <a:lnTo>
                      <a:pt x="1139" y="164"/>
                    </a:lnTo>
                    <a:lnTo>
                      <a:pt x="1162" y="150"/>
                    </a:lnTo>
                    <a:lnTo>
                      <a:pt x="1182" y="137"/>
                    </a:lnTo>
                    <a:lnTo>
                      <a:pt x="1195" y="128"/>
                    </a:lnTo>
                    <a:lnTo>
                      <a:pt x="1205" y="122"/>
                    </a:lnTo>
                    <a:lnTo>
                      <a:pt x="1209" y="120"/>
                    </a:lnTo>
                    <a:lnTo>
                      <a:pt x="1203" y="119"/>
                    </a:lnTo>
                    <a:lnTo>
                      <a:pt x="1186" y="119"/>
                    </a:lnTo>
                    <a:lnTo>
                      <a:pt x="1161" y="119"/>
                    </a:lnTo>
                    <a:lnTo>
                      <a:pt x="1130" y="119"/>
                    </a:lnTo>
                    <a:lnTo>
                      <a:pt x="1091" y="119"/>
                    </a:lnTo>
                    <a:lnTo>
                      <a:pt x="1048" y="119"/>
                    </a:lnTo>
                    <a:lnTo>
                      <a:pt x="1002" y="119"/>
                    </a:lnTo>
                    <a:lnTo>
                      <a:pt x="955" y="119"/>
                    </a:lnTo>
                    <a:lnTo>
                      <a:pt x="905" y="118"/>
                    </a:lnTo>
                    <a:lnTo>
                      <a:pt x="857" y="117"/>
                    </a:lnTo>
                    <a:lnTo>
                      <a:pt x="811" y="116"/>
                    </a:lnTo>
                    <a:lnTo>
                      <a:pt x="770" y="116"/>
                    </a:lnTo>
                    <a:lnTo>
                      <a:pt x="731" y="115"/>
                    </a:lnTo>
                    <a:lnTo>
                      <a:pt x="701" y="113"/>
                    </a:lnTo>
                    <a:lnTo>
                      <a:pt x="678" y="113"/>
                    </a:lnTo>
                    <a:lnTo>
                      <a:pt x="665" y="112"/>
                    </a:lnTo>
                    <a:lnTo>
                      <a:pt x="650" y="108"/>
                    </a:lnTo>
                    <a:lnTo>
                      <a:pt x="627" y="103"/>
                    </a:lnTo>
                    <a:lnTo>
                      <a:pt x="597" y="97"/>
                    </a:lnTo>
                    <a:lnTo>
                      <a:pt x="561" y="90"/>
                    </a:lnTo>
                    <a:lnTo>
                      <a:pt x="519" y="79"/>
                    </a:lnTo>
                    <a:lnTo>
                      <a:pt x="475" y="70"/>
                    </a:lnTo>
                    <a:lnTo>
                      <a:pt x="427" y="60"/>
                    </a:lnTo>
                    <a:lnTo>
                      <a:pt x="381" y="51"/>
                    </a:lnTo>
                    <a:lnTo>
                      <a:pt x="332" y="42"/>
                    </a:lnTo>
                    <a:lnTo>
                      <a:pt x="288" y="32"/>
                    </a:lnTo>
                    <a:lnTo>
                      <a:pt x="246" y="22"/>
                    </a:lnTo>
                    <a:lnTo>
                      <a:pt x="209" y="15"/>
                    </a:lnTo>
                    <a:lnTo>
                      <a:pt x="177" y="8"/>
                    </a:lnTo>
                    <a:lnTo>
                      <a:pt x="154" y="4"/>
                    </a:lnTo>
                    <a:lnTo>
                      <a:pt x="138" y="0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7D7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26" name="Picture 30" descr="hm00385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 flipH="1" flipV="1">
              <a:off x="449" y="3007"/>
              <a:ext cx="3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7" name="Picture 31" descr="hm00385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 flipH="1" flipV="1">
              <a:off x="545" y="2863"/>
              <a:ext cx="39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8" name="Rectangle 32"/>
          <p:cNvSpPr>
            <a:spLocks noChangeArrowheads="1"/>
          </p:cNvSpPr>
          <p:nvPr/>
        </p:nvSpPr>
        <p:spPr bwMode="auto">
          <a:xfrm>
            <a:off x="4038600" y="1676400"/>
            <a:ext cx="1685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chemeClr val="accent2"/>
                </a:solidFill>
              </a:rPr>
              <a:t>- </a:t>
            </a:r>
            <a:r>
              <a:rPr lang="en-US" altLang="en-US" sz="3000">
                <a:solidFill>
                  <a:schemeClr val="accent2"/>
                </a:solidFill>
                <a:sym typeface="Symbol" pitchFamily="18" charset="2"/>
              </a:rPr>
              <a:t></a:t>
            </a:r>
            <a:r>
              <a:rPr lang="en-US" altLang="en-US" sz="3000" baseline="-25000">
                <a:solidFill>
                  <a:schemeClr val="accent2"/>
                </a:solidFill>
              </a:rPr>
              <a:t>v</a:t>
            </a:r>
            <a:r>
              <a:rPr lang="en-US" altLang="en-US" sz="3000">
                <a:solidFill>
                  <a:schemeClr val="accent2"/>
                </a:solidFill>
              </a:rPr>
              <a:t> F</a:t>
            </a:r>
            <a:r>
              <a:rPr lang="en-US" altLang="en-US" sz="3000" baseline="-25000">
                <a:solidFill>
                  <a:schemeClr val="accent2"/>
                </a:solidFill>
              </a:rPr>
              <a:t>&lt;v,s&gt;</a:t>
            </a:r>
          </a:p>
        </p:txBody>
      </p:sp>
      <p:grpSp>
        <p:nvGrpSpPr>
          <p:cNvPr id="8199" name="Group 33"/>
          <p:cNvGrpSpPr>
            <a:grpSpLocks/>
          </p:cNvGrpSpPr>
          <p:nvPr/>
        </p:nvGrpSpPr>
        <p:grpSpPr bwMode="auto">
          <a:xfrm>
            <a:off x="1295400" y="5105400"/>
            <a:ext cx="614363" cy="609600"/>
            <a:chOff x="4172" y="1655"/>
            <a:chExt cx="579" cy="571"/>
          </a:xfrm>
        </p:grpSpPr>
        <p:sp>
          <p:nvSpPr>
            <p:cNvPr id="8215" name="Freeform 34"/>
            <p:cNvSpPr>
              <a:spLocks/>
            </p:cNvSpPr>
            <p:nvPr/>
          </p:nvSpPr>
          <p:spPr bwMode="auto">
            <a:xfrm flipH="1">
              <a:off x="4383" y="1860"/>
              <a:ext cx="338" cy="247"/>
            </a:xfrm>
            <a:custGeom>
              <a:avLst/>
              <a:gdLst>
                <a:gd name="T0" fmla="*/ 0 w 676"/>
                <a:gd name="T1" fmla="*/ 21 h 493"/>
                <a:gd name="T2" fmla="*/ 13 w 676"/>
                <a:gd name="T3" fmla="*/ 0 h 493"/>
                <a:gd name="T4" fmla="*/ 23 w 676"/>
                <a:gd name="T5" fmla="*/ 0 h 493"/>
                <a:gd name="T6" fmla="*/ 42 w 676"/>
                <a:gd name="T7" fmla="*/ 14 h 493"/>
                <a:gd name="T8" fmla="*/ 42 w 676"/>
                <a:gd name="T9" fmla="*/ 19 h 493"/>
                <a:gd name="T10" fmla="*/ 31 w 676"/>
                <a:gd name="T11" fmla="*/ 27 h 493"/>
                <a:gd name="T12" fmla="*/ 9 w 676"/>
                <a:gd name="T13" fmla="*/ 31 h 493"/>
                <a:gd name="T14" fmla="*/ 0 w 676"/>
                <a:gd name="T15" fmla="*/ 21 h 493"/>
                <a:gd name="T16" fmla="*/ 0 w 676"/>
                <a:gd name="T17" fmla="*/ 21 h 4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6"/>
                <a:gd name="T28" fmla="*/ 0 h 493"/>
                <a:gd name="T29" fmla="*/ 676 w 676"/>
                <a:gd name="T30" fmla="*/ 493 h 4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6" h="493">
                  <a:moveTo>
                    <a:pt x="0" y="322"/>
                  </a:moveTo>
                  <a:lnTo>
                    <a:pt x="222" y="0"/>
                  </a:lnTo>
                  <a:lnTo>
                    <a:pt x="380" y="0"/>
                  </a:lnTo>
                  <a:lnTo>
                    <a:pt x="676" y="220"/>
                  </a:lnTo>
                  <a:lnTo>
                    <a:pt x="672" y="289"/>
                  </a:lnTo>
                  <a:lnTo>
                    <a:pt x="500" y="426"/>
                  </a:lnTo>
                  <a:lnTo>
                    <a:pt x="132" y="493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C99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35"/>
            <p:cNvSpPr>
              <a:spLocks/>
            </p:cNvSpPr>
            <p:nvPr/>
          </p:nvSpPr>
          <p:spPr bwMode="auto">
            <a:xfrm flipH="1">
              <a:off x="4172" y="1655"/>
              <a:ext cx="395" cy="336"/>
            </a:xfrm>
            <a:custGeom>
              <a:avLst/>
              <a:gdLst>
                <a:gd name="T0" fmla="*/ 1 w 789"/>
                <a:gd name="T1" fmla="*/ 16 h 671"/>
                <a:gd name="T2" fmla="*/ 2 w 789"/>
                <a:gd name="T3" fmla="*/ 15 h 671"/>
                <a:gd name="T4" fmla="*/ 3 w 789"/>
                <a:gd name="T5" fmla="*/ 13 h 671"/>
                <a:gd name="T6" fmla="*/ 6 w 789"/>
                <a:gd name="T7" fmla="*/ 10 h 671"/>
                <a:gd name="T8" fmla="*/ 9 w 789"/>
                <a:gd name="T9" fmla="*/ 7 h 671"/>
                <a:gd name="T10" fmla="*/ 13 w 789"/>
                <a:gd name="T11" fmla="*/ 4 h 671"/>
                <a:gd name="T12" fmla="*/ 17 w 789"/>
                <a:gd name="T13" fmla="*/ 2 h 671"/>
                <a:gd name="T14" fmla="*/ 21 w 789"/>
                <a:gd name="T15" fmla="*/ 1 h 671"/>
                <a:gd name="T16" fmla="*/ 31 w 789"/>
                <a:gd name="T17" fmla="*/ 1 h 671"/>
                <a:gd name="T18" fmla="*/ 39 w 789"/>
                <a:gd name="T19" fmla="*/ 6 h 671"/>
                <a:gd name="T20" fmla="*/ 40 w 789"/>
                <a:gd name="T21" fmla="*/ 7 h 671"/>
                <a:gd name="T22" fmla="*/ 41 w 789"/>
                <a:gd name="T23" fmla="*/ 8 h 671"/>
                <a:gd name="T24" fmla="*/ 42 w 789"/>
                <a:gd name="T25" fmla="*/ 10 h 671"/>
                <a:gd name="T26" fmla="*/ 43 w 789"/>
                <a:gd name="T27" fmla="*/ 12 h 671"/>
                <a:gd name="T28" fmla="*/ 44 w 789"/>
                <a:gd name="T29" fmla="*/ 14 h 671"/>
                <a:gd name="T30" fmla="*/ 45 w 789"/>
                <a:gd name="T31" fmla="*/ 16 h 671"/>
                <a:gd name="T32" fmla="*/ 45 w 789"/>
                <a:gd name="T33" fmla="*/ 18 h 671"/>
                <a:gd name="T34" fmla="*/ 45 w 789"/>
                <a:gd name="T35" fmla="*/ 20 h 671"/>
                <a:gd name="T36" fmla="*/ 45 w 789"/>
                <a:gd name="T37" fmla="*/ 21 h 671"/>
                <a:gd name="T38" fmla="*/ 44 w 789"/>
                <a:gd name="T39" fmla="*/ 22 h 671"/>
                <a:gd name="T40" fmla="*/ 44 w 789"/>
                <a:gd name="T41" fmla="*/ 23 h 671"/>
                <a:gd name="T42" fmla="*/ 43 w 789"/>
                <a:gd name="T43" fmla="*/ 25 h 671"/>
                <a:gd name="T44" fmla="*/ 43 w 789"/>
                <a:gd name="T45" fmla="*/ 26 h 671"/>
                <a:gd name="T46" fmla="*/ 42 w 789"/>
                <a:gd name="T47" fmla="*/ 28 h 671"/>
                <a:gd name="T48" fmla="*/ 42 w 789"/>
                <a:gd name="T49" fmla="*/ 30 h 671"/>
                <a:gd name="T50" fmla="*/ 42 w 789"/>
                <a:gd name="T51" fmla="*/ 31 h 671"/>
                <a:gd name="T52" fmla="*/ 43 w 789"/>
                <a:gd name="T53" fmla="*/ 32 h 671"/>
                <a:gd name="T54" fmla="*/ 44 w 789"/>
                <a:gd name="T55" fmla="*/ 34 h 671"/>
                <a:gd name="T56" fmla="*/ 45 w 789"/>
                <a:gd name="T57" fmla="*/ 35 h 671"/>
                <a:gd name="T58" fmla="*/ 47 w 789"/>
                <a:gd name="T59" fmla="*/ 37 h 671"/>
                <a:gd name="T60" fmla="*/ 48 w 789"/>
                <a:gd name="T61" fmla="*/ 38 h 671"/>
                <a:gd name="T62" fmla="*/ 49 w 789"/>
                <a:gd name="T63" fmla="*/ 39 h 671"/>
                <a:gd name="T64" fmla="*/ 50 w 789"/>
                <a:gd name="T65" fmla="*/ 40 h 671"/>
                <a:gd name="T66" fmla="*/ 32 w 789"/>
                <a:gd name="T67" fmla="*/ 42 h 671"/>
                <a:gd name="T68" fmla="*/ 1 w 789"/>
                <a:gd name="T69" fmla="*/ 22 h 671"/>
                <a:gd name="T70" fmla="*/ 0 w 789"/>
                <a:gd name="T71" fmla="*/ 17 h 6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89"/>
                <a:gd name="T109" fmla="*/ 0 h 671"/>
                <a:gd name="T110" fmla="*/ 789 w 789"/>
                <a:gd name="T111" fmla="*/ 671 h 6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89" h="671">
                  <a:moveTo>
                    <a:pt x="0" y="257"/>
                  </a:moveTo>
                  <a:lnTo>
                    <a:pt x="1" y="253"/>
                  </a:lnTo>
                  <a:lnTo>
                    <a:pt x="8" y="244"/>
                  </a:lnTo>
                  <a:lnTo>
                    <a:pt x="18" y="232"/>
                  </a:lnTo>
                  <a:lnTo>
                    <a:pt x="31" y="216"/>
                  </a:lnTo>
                  <a:lnTo>
                    <a:pt x="46" y="195"/>
                  </a:lnTo>
                  <a:lnTo>
                    <a:pt x="66" y="174"/>
                  </a:lnTo>
                  <a:lnTo>
                    <a:pt x="88" y="149"/>
                  </a:lnTo>
                  <a:lnTo>
                    <a:pt x="114" y="126"/>
                  </a:lnTo>
                  <a:lnTo>
                    <a:pt x="140" y="101"/>
                  </a:lnTo>
                  <a:lnTo>
                    <a:pt x="169" y="77"/>
                  </a:lnTo>
                  <a:lnTo>
                    <a:pt x="199" y="55"/>
                  </a:lnTo>
                  <a:lnTo>
                    <a:pt x="232" y="37"/>
                  </a:lnTo>
                  <a:lnTo>
                    <a:pt x="264" y="20"/>
                  </a:lnTo>
                  <a:lnTo>
                    <a:pt x="299" y="9"/>
                  </a:lnTo>
                  <a:lnTo>
                    <a:pt x="333" y="1"/>
                  </a:lnTo>
                  <a:lnTo>
                    <a:pt x="368" y="0"/>
                  </a:lnTo>
                  <a:lnTo>
                    <a:pt x="486" y="12"/>
                  </a:lnTo>
                  <a:lnTo>
                    <a:pt x="624" y="91"/>
                  </a:lnTo>
                  <a:lnTo>
                    <a:pt x="624" y="92"/>
                  </a:lnTo>
                  <a:lnTo>
                    <a:pt x="627" y="95"/>
                  </a:lnTo>
                  <a:lnTo>
                    <a:pt x="631" y="103"/>
                  </a:lnTo>
                  <a:lnTo>
                    <a:pt x="638" y="114"/>
                  </a:lnTo>
                  <a:lnTo>
                    <a:pt x="645" y="125"/>
                  </a:lnTo>
                  <a:lnTo>
                    <a:pt x="653" y="139"/>
                  </a:lnTo>
                  <a:lnTo>
                    <a:pt x="662" y="153"/>
                  </a:lnTo>
                  <a:lnTo>
                    <a:pt x="671" y="170"/>
                  </a:lnTo>
                  <a:lnTo>
                    <a:pt x="680" y="186"/>
                  </a:lnTo>
                  <a:lnTo>
                    <a:pt x="688" y="205"/>
                  </a:lnTo>
                  <a:lnTo>
                    <a:pt x="695" y="221"/>
                  </a:lnTo>
                  <a:lnTo>
                    <a:pt x="704" y="239"/>
                  </a:lnTo>
                  <a:lnTo>
                    <a:pt x="709" y="255"/>
                  </a:lnTo>
                  <a:lnTo>
                    <a:pt x="714" y="271"/>
                  </a:lnTo>
                  <a:lnTo>
                    <a:pt x="716" y="286"/>
                  </a:lnTo>
                  <a:lnTo>
                    <a:pt x="719" y="301"/>
                  </a:lnTo>
                  <a:lnTo>
                    <a:pt x="718" y="306"/>
                  </a:lnTo>
                  <a:lnTo>
                    <a:pt x="715" y="314"/>
                  </a:lnTo>
                  <a:lnTo>
                    <a:pt x="712" y="323"/>
                  </a:lnTo>
                  <a:lnTo>
                    <a:pt x="709" y="333"/>
                  </a:lnTo>
                  <a:lnTo>
                    <a:pt x="704" y="342"/>
                  </a:lnTo>
                  <a:lnTo>
                    <a:pt x="700" y="352"/>
                  </a:lnTo>
                  <a:lnTo>
                    <a:pt x="694" y="362"/>
                  </a:lnTo>
                  <a:lnTo>
                    <a:pt x="691" y="374"/>
                  </a:lnTo>
                  <a:lnTo>
                    <a:pt x="684" y="385"/>
                  </a:lnTo>
                  <a:lnTo>
                    <a:pt x="680" y="397"/>
                  </a:lnTo>
                  <a:lnTo>
                    <a:pt x="676" y="409"/>
                  </a:lnTo>
                  <a:lnTo>
                    <a:pt x="672" y="425"/>
                  </a:lnTo>
                  <a:lnTo>
                    <a:pt x="669" y="438"/>
                  </a:lnTo>
                  <a:lnTo>
                    <a:pt x="667" y="452"/>
                  </a:lnTo>
                  <a:lnTo>
                    <a:pt x="667" y="468"/>
                  </a:lnTo>
                  <a:lnTo>
                    <a:pt x="668" y="484"/>
                  </a:lnTo>
                  <a:lnTo>
                    <a:pt x="669" y="492"/>
                  </a:lnTo>
                  <a:lnTo>
                    <a:pt x="672" y="501"/>
                  </a:lnTo>
                  <a:lnTo>
                    <a:pt x="678" y="511"/>
                  </a:lnTo>
                  <a:lnTo>
                    <a:pt x="687" y="523"/>
                  </a:lnTo>
                  <a:lnTo>
                    <a:pt x="695" y="535"/>
                  </a:lnTo>
                  <a:lnTo>
                    <a:pt x="705" y="547"/>
                  </a:lnTo>
                  <a:lnTo>
                    <a:pt x="716" y="559"/>
                  </a:lnTo>
                  <a:lnTo>
                    <a:pt x="729" y="573"/>
                  </a:lnTo>
                  <a:lnTo>
                    <a:pt x="740" y="584"/>
                  </a:lnTo>
                  <a:lnTo>
                    <a:pt x="751" y="595"/>
                  </a:lnTo>
                  <a:lnTo>
                    <a:pt x="761" y="604"/>
                  </a:lnTo>
                  <a:lnTo>
                    <a:pt x="771" y="614"/>
                  </a:lnTo>
                  <a:lnTo>
                    <a:pt x="777" y="621"/>
                  </a:lnTo>
                  <a:lnTo>
                    <a:pt x="784" y="627"/>
                  </a:lnTo>
                  <a:lnTo>
                    <a:pt x="787" y="630"/>
                  </a:lnTo>
                  <a:lnTo>
                    <a:pt x="789" y="632"/>
                  </a:lnTo>
                  <a:lnTo>
                    <a:pt x="506" y="671"/>
                  </a:lnTo>
                  <a:lnTo>
                    <a:pt x="407" y="566"/>
                  </a:lnTo>
                  <a:lnTo>
                    <a:pt x="4" y="347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F8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36"/>
            <p:cNvSpPr>
              <a:spLocks/>
            </p:cNvSpPr>
            <p:nvPr/>
          </p:nvSpPr>
          <p:spPr bwMode="auto">
            <a:xfrm flipH="1">
              <a:off x="4287" y="1703"/>
              <a:ext cx="225" cy="267"/>
            </a:xfrm>
            <a:custGeom>
              <a:avLst/>
              <a:gdLst>
                <a:gd name="T0" fmla="*/ 12 w 448"/>
                <a:gd name="T1" fmla="*/ 33 h 534"/>
                <a:gd name="T2" fmla="*/ 0 w 448"/>
                <a:gd name="T3" fmla="*/ 27 h 534"/>
                <a:gd name="T4" fmla="*/ 4 w 448"/>
                <a:gd name="T5" fmla="*/ 17 h 534"/>
                <a:gd name="T6" fmla="*/ 7 w 448"/>
                <a:gd name="T7" fmla="*/ 9 h 534"/>
                <a:gd name="T8" fmla="*/ 12 w 448"/>
                <a:gd name="T9" fmla="*/ 4 h 534"/>
                <a:gd name="T10" fmla="*/ 18 w 448"/>
                <a:gd name="T11" fmla="*/ 1 h 534"/>
                <a:gd name="T12" fmla="*/ 24 w 448"/>
                <a:gd name="T13" fmla="*/ 0 h 534"/>
                <a:gd name="T14" fmla="*/ 29 w 448"/>
                <a:gd name="T15" fmla="*/ 1 h 534"/>
                <a:gd name="T16" fmla="*/ 25 w 448"/>
                <a:gd name="T17" fmla="*/ 20 h 534"/>
                <a:gd name="T18" fmla="*/ 18 w 448"/>
                <a:gd name="T19" fmla="*/ 23 h 534"/>
                <a:gd name="T20" fmla="*/ 12 w 448"/>
                <a:gd name="T21" fmla="*/ 33 h 534"/>
                <a:gd name="T22" fmla="*/ 12 w 448"/>
                <a:gd name="T23" fmla="*/ 33 h 5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8"/>
                <a:gd name="T37" fmla="*/ 0 h 534"/>
                <a:gd name="T38" fmla="*/ 448 w 448"/>
                <a:gd name="T39" fmla="*/ 534 h 5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8" h="534">
                  <a:moveTo>
                    <a:pt x="183" y="534"/>
                  </a:moveTo>
                  <a:lnTo>
                    <a:pt x="0" y="440"/>
                  </a:lnTo>
                  <a:lnTo>
                    <a:pt x="58" y="269"/>
                  </a:lnTo>
                  <a:lnTo>
                    <a:pt x="107" y="148"/>
                  </a:lnTo>
                  <a:lnTo>
                    <a:pt x="179" y="64"/>
                  </a:lnTo>
                  <a:lnTo>
                    <a:pt x="274" y="6"/>
                  </a:lnTo>
                  <a:lnTo>
                    <a:pt x="370" y="0"/>
                  </a:lnTo>
                  <a:lnTo>
                    <a:pt x="448" y="12"/>
                  </a:lnTo>
                  <a:lnTo>
                    <a:pt x="399" y="328"/>
                  </a:lnTo>
                  <a:lnTo>
                    <a:pt x="273" y="376"/>
                  </a:lnTo>
                  <a:lnTo>
                    <a:pt x="183" y="534"/>
                  </a:lnTo>
                  <a:close/>
                </a:path>
              </a:pathLst>
            </a:custGeom>
            <a:solidFill>
              <a:srgbClr val="F79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37"/>
            <p:cNvSpPr>
              <a:spLocks/>
            </p:cNvSpPr>
            <p:nvPr/>
          </p:nvSpPr>
          <p:spPr bwMode="auto">
            <a:xfrm flipH="1">
              <a:off x="4318" y="1773"/>
              <a:ext cx="125" cy="68"/>
            </a:xfrm>
            <a:custGeom>
              <a:avLst/>
              <a:gdLst>
                <a:gd name="T0" fmla="*/ 0 w 251"/>
                <a:gd name="T1" fmla="*/ 1 h 136"/>
                <a:gd name="T2" fmla="*/ 3 w 251"/>
                <a:gd name="T3" fmla="*/ 0 h 136"/>
                <a:gd name="T4" fmla="*/ 9 w 251"/>
                <a:gd name="T5" fmla="*/ 1 h 136"/>
                <a:gd name="T6" fmla="*/ 15 w 251"/>
                <a:gd name="T7" fmla="*/ 3 h 136"/>
                <a:gd name="T8" fmla="*/ 15 w 251"/>
                <a:gd name="T9" fmla="*/ 9 h 136"/>
                <a:gd name="T10" fmla="*/ 8 w 251"/>
                <a:gd name="T11" fmla="*/ 8 h 136"/>
                <a:gd name="T12" fmla="*/ 3 w 251"/>
                <a:gd name="T13" fmla="*/ 4 h 136"/>
                <a:gd name="T14" fmla="*/ 0 w 251"/>
                <a:gd name="T15" fmla="*/ 1 h 136"/>
                <a:gd name="T16" fmla="*/ 0 w 251"/>
                <a:gd name="T17" fmla="*/ 1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"/>
                <a:gd name="T28" fmla="*/ 0 h 136"/>
                <a:gd name="T29" fmla="*/ 251 w 251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" h="136">
                  <a:moveTo>
                    <a:pt x="0" y="18"/>
                  </a:moveTo>
                  <a:lnTo>
                    <a:pt x="59" y="0"/>
                  </a:lnTo>
                  <a:lnTo>
                    <a:pt x="145" y="13"/>
                  </a:lnTo>
                  <a:lnTo>
                    <a:pt x="251" y="61"/>
                  </a:lnTo>
                  <a:lnTo>
                    <a:pt x="251" y="136"/>
                  </a:lnTo>
                  <a:lnTo>
                    <a:pt x="131" y="128"/>
                  </a:lnTo>
                  <a:lnTo>
                    <a:pt x="52" y="7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7F7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38"/>
            <p:cNvSpPr>
              <a:spLocks/>
            </p:cNvSpPr>
            <p:nvPr/>
          </p:nvSpPr>
          <p:spPr bwMode="auto">
            <a:xfrm flipH="1">
              <a:off x="4249" y="1657"/>
              <a:ext cx="343" cy="327"/>
            </a:xfrm>
            <a:custGeom>
              <a:avLst/>
              <a:gdLst>
                <a:gd name="T0" fmla="*/ 17 w 686"/>
                <a:gd name="T1" fmla="*/ 2 h 655"/>
                <a:gd name="T2" fmla="*/ 5 w 686"/>
                <a:gd name="T3" fmla="*/ 12 h 655"/>
                <a:gd name="T4" fmla="*/ 6 w 686"/>
                <a:gd name="T5" fmla="*/ 36 h 655"/>
                <a:gd name="T6" fmla="*/ 12 w 686"/>
                <a:gd name="T7" fmla="*/ 29 h 655"/>
                <a:gd name="T8" fmla="*/ 23 w 686"/>
                <a:gd name="T9" fmla="*/ 8 h 655"/>
                <a:gd name="T10" fmla="*/ 36 w 686"/>
                <a:gd name="T11" fmla="*/ 8 h 655"/>
                <a:gd name="T12" fmla="*/ 35 w 686"/>
                <a:gd name="T13" fmla="*/ 13 h 655"/>
                <a:gd name="T14" fmla="*/ 33 w 686"/>
                <a:gd name="T15" fmla="*/ 16 h 655"/>
                <a:gd name="T16" fmla="*/ 29 w 686"/>
                <a:gd name="T17" fmla="*/ 15 h 655"/>
                <a:gd name="T18" fmla="*/ 26 w 686"/>
                <a:gd name="T19" fmla="*/ 15 h 655"/>
                <a:gd name="T20" fmla="*/ 26 w 686"/>
                <a:gd name="T21" fmla="*/ 18 h 655"/>
                <a:gd name="T22" fmla="*/ 29 w 686"/>
                <a:gd name="T23" fmla="*/ 20 h 655"/>
                <a:gd name="T24" fmla="*/ 33 w 686"/>
                <a:gd name="T25" fmla="*/ 19 h 655"/>
                <a:gd name="T26" fmla="*/ 34 w 686"/>
                <a:gd name="T27" fmla="*/ 21 h 655"/>
                <a:gd name="T28" fmla="*/ 33 w 686"/>
                <a:gd name="T29" fmla="*/ 22 h 655"/>
                <a:gd name="T30" fmla="*/ 28 w 686"/>
                <a:gd name="T31" fmla="*/ 22 h 655"/>
                <a:gd name="T32" fmla="*/ 25 w 686"/>
                <a:gd name="T33" fmla="*/ 24 h 655"/>
                <a:gd name="T34" fmla="*/ 25 w 686"/>
                <a:gd name="T35" fmla="*/ 28 h 655"/>
                <a:gd name="T36" fmla="*/ 23 w 686"/>
                <a:gd name="T37" fmla="*/ 32 h 655"/>
                <a:gd name="T38" fmla="*/ 21 w 686"/>
                <a:gd name="T39" fmla="*/ 36 h 655"/>
                <a:gd name="T40" fmla="*/ 17 w 686"/>
                <a:gd name="T41" fmla="*/ 36 h 655"/>
                <a:gd name="T42" fmla="*/ 14 w 686"/>
                <a:gd name="T43" fmla="*/ 34 h 655"/>
                <a:gd name="T44" fmla="*/ 18 w 686"/>
                <a:gd name="T45" fmla="*/ 37 h 655"/>
                <a:gd name="T46" fmla="*/ 27 w 686"/>
                <a:gd name="T47" fmla="*/ 38 h 655"/>
                <a:gd name="T48" fmla="*/ 31 w 686"/>
                <a:gd name="T49" fmla="*/ 33 h 655"/>
                <a:gd name="T50" fmla="*/ 28 w 686"/>
                <a:gd name="T51" fmla="*/ 31 h 655"/>
                <a:gd name="T52" fmla="*/ 37 w 686"/>
                <a:gd name="T53" fmla="*/ 29 h 655"/>
                <a:gd name="T54" fmla="*/ 39 w 686"/>
                <a:gd name="T55" fmla="*/ 30 h 655"/>
                <a:gd name="T56" fmla="*/ 41 w 686"/>
                <a:gd name="T57" fmla="*/ 29 h 655"/>
                <a:gd name="T58" fmla="*/ 40 w 686"/>
                <a:gd name="T59" fmla="*/ 24 h 655"/>
                <a:gd name="T60" fmla="*/ 39 w 686"/>
                <a:gd name="T61" fmla="*/ 22 h 655"/>
                <a:gd name="T62" fmla="*/ 43 w 686"/>
                <a:gd name="T63" fmla="*/ 16 h 655"/>
                <a:gd name="T64" fmla="*/ 41 w 686"/>
                <a:gd name="T65" fmla="*/ 8 h 655"/>
                <a:gd name="T66" fmla="*/ 41 w 686"/>
                <a:gd name="T67" fmla="*/ 3 h 655"/>
                <a:gd name="T68" fmla="*/ 35 w 686"/>
                <a:gd name="T69" fmla="*/ 0 h 655"/>
                <a:gd name="T70" fmla="*/ 33 w 686"/>
                <a:gd name="T71" fmla="*/ 0 h 655"/>
                <a:gd name="T72" fmla="*/ 37 w 686"/>
                <a:gd name="T73" fmla="*/ 2 h 655"/>
                <a:gd name="T74" fmla="*/ 38 w 686"/>
                <a:gd name="T75" fmla="*/ 3 h 655"/>
                <a:gd name="T76" fmla="*/ 35 w 686"/>
                <a:gd name="T77" fmla="*/ 3 h 655"/>
                <a:gd name="T78" fmla="*/ 34 w 686"/>
                <a:gd name="T79" fmla="*/ 3 h 655"/>
                <a:gd name="T80" fmla="*/ 37 w 686"/>
                <a:gd name="T81" fmla="*/ 4 h 655"/>
                <a:gd name="T82" fmla="*/ 38 w 686"/>
                <a:gd name="T83" fmla="*/ 5 h 655"/>
                <a:gd name="T84" fmla="*/ 26 w 686"/>
                <a:gd name="T85" fmla="*/ 6 h 655"/>
                <a:gd name="T86" fmla="*/ 13 w 686"/>
                <a:gd name="T87" fmla="*/ 22 h 655"/>
                <a:gd name="T88" fmla="*/ 13 w 686"/>
                <a:gd name="T89" fmla="*/ 18 h 655"/>
                <a:gd name="T90" fmla="*/ 20 w 686"/>
                <a:gd name="T91" fmla="*/ 9 h 655"/>
                <a:gd name="T92" fmla="*/ 20 w 686"/>
                <a:gd name="T93" fmla="*/ 7 h 655"/>
                <a:gd name="T94" fmla="*/ 12 w 686"/>
                <a:gd name="T95" fmla="*/ 14 h 655"/>
                <a:gd name="T96" fmla="*/ 10 w 686"/>
                <a:gd name="T97" fmla="*/ 22 h 655"/>
                <a:gd name="T98" fmla="*/ 10 w 686"/>
                <a:gd name="T99" fmla="*/ 17 h 655"/>
                <a:gd name="T100" fmla="*/ 14 w 686"/>
                <a:gd name="T101" fmla="*/ 9 h 655"/>
                <a:gd name="T102" fmla="*/ 11 w 686"/>
                <a:gd name="T103" fmla="*/ 11 h 655"/>
                <a:gd name="T104" fmla="*/ 6 w 686"/>
                <a:gd name="T105" fmla="*/ 17 h 655"/>
                <a:gd name="T106" fmla="*/ 5 w 686"/>
                <a:gd name="T107" fmla="*/ 17 h 655"/>
                <a:gd name="T108" fmla="*/ 11 w 686"/>
                <a:gd name="T109" fmla="*/ 8 h 655"/>
                <a:gd name="T110" fmla="*/ 22 w 686"/>
                <a:gd name="T111" fmla="*/ 0 h 6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6"/>
                <a:gd name="T169" fmla="*/ 0 h 655"/>
                <a:gd name="T170" fmla="*/ 686 w 686"/>
                <a:gd name="T171" fmla="*/ 655 h 6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6" h="655">
                  <a:moveTo>
                    <a:pt x="354" y="0"/>
                  </a:moveTo>
                  <a:lnTo>
                    <a:pt x="352" y="0"/>
                  </a:lnTo>
                  <a:lnTo>
                    <a:pt x="343" y="3"/>
                  </a:lnTo>
                  <a:lnTo>
                    <a:pt x="330" y="7"/>
                  </a:lnTo>
                  <a:lnTo>
                    <a:pt x="312" y="14"/>
                  </a:lnTo>
                  <a:lnTo>
                    <a:pt x="291" y="21"/>
                  </a:lnTo>
                  <a:lnTo>
                    <a:pt x="267" y="32"/>
                  </a:lnTo>
                  <a:lnTo>
                    <a:pt x="240" y="46"/>
                  </a:lnTo>
                  <a:lnTo>
                    <a:pt x="214" y="63"/>
                  </a:lnTo>
                  <a:lnTo>
                    <a:pt x="183" y="82"/>
                  </a:lnTo>
                  <a:lnTo>
                    <a:pt x="154" y="105"/>
                  </a:lnTo>
                  <a:lnTo>
                    <a:pt x="124" y="132"/>
                  </a:lnTo>
                  <a:lnTo>
                    <a:pt x="95" y="162"/>
                  </a:lnTo>
                  <a:lnTo>
                    <a:pt x="68" y="195"/>
                  </a:lnTo>
                  <a:lnTo>
                    <a:pt x="42" y="233"/>
                  </a:lnTo>
                  <a:lnTo>
                    <a:pt x="19" y="275"/>
                  </a:lnTo>
                  <a:lnTo>
                    <a:pt x="0" y="322"/>
                  </a:lnTo>
                  <a:lnTo>
                    <a:pt x="51" y="420"/>
                  </a:lnTo>
                  <a:lnTo>
                    <a:pt x="36" y="458"/>
                  </a:lnTo>
                  <a:lnTo>
                    <a:pt x="108" y="542"/>
                  </a:lnTo>
                  <a:lnTo>
                    <a:pt x="103" y="589"/>
                  </a:lnTo>
                  <a:lnTo>
                    <a:pt x="188" y="655"/>
                  </a:lnTo>
                  <a:lnTo>
                    <a:pt x="187" y="647"/>
                  </a:lnTo>
                  <a:lnTo>
                    <a:pt x="187" y="628"/>
                  </a:lnTo>
                  <a:lnTo>
                    <a:pt x="187" y="600"/>
                  </a:lnTo>
                  <a:lnTo>
                    <a:pt x="190" y="563"/>
                  </a:lnTo>
                  <a:lnTo>
                    <a:pt x="195" y="519"/>
                  </a:lnTo>
                  <a:lnTo>
                    <a:pt x="202" y="470"/>
                  </a:lnTo>
                  <a:lnTo>
                    <a:pt x="211" y="418"/>
                  </a:lnTo>
                  <a:lnTo>
                    <a:pt x="227" y="366"/>
                  </a:lnTo>
                  <a:lnTo>
                    <a:pt x="244" y="312"/>
                  </a:lnTo>
                  <a:lnTo>
                    <a:pt x="268" y="264"/>
                  </a:lnTo>
                  <a:lnTo>
                    <a:pt x="298" y="217"/>
                  </a:lnTo>
                  <a:lnTo>
                    <a:pt x="334" y="176"/>
                  </a:lnTo>
                  <a:lnTo>
                    <a:pt x="377" y="143"/>
                  </a:lnTo>
                  <a:lnTo>
                    <a:pt x="428" y="119"/>
                  </a:lnTo>
                  <a:lnTo>
                    <a:pt x="487" y="107"/>
                  </a:lnTo>
                  <a:lnTo>
                    <a:pt x="556" y="108"/>
                  </a:lnTo>
                  <a:lnTo>
                    <a:pt x="574" y="123"/>
                  </a:lnTo>
                  <a:lnTo>
                    <a:pt x="573" y="124"/>
                  </a:lnTo>
                  <a:lnTo>
                    <a:pt x="573" y="128"/>
                  </a:lnTo>
                  <a:lnTo>
                    <a:pt x="571" y="134"/>
                  </a:lnTo>
                  <a:lnTo>
                    <a:pt x="571" y="143"/>
                  </a:lnTo>
                  <a:lnTo>
                    <a:pt x="569" y="153"/>
                  </a:lnTo>
                  <a:lnTo>
                    <a:pt x="566" y="165"/>
                  </a:lnTo>
                  <a:lnTo>
                    <a:pt x="563" y="177"/>
                  </a:lnTo>
                  <a:lnTo>
                    <a:pt x="560" y="192"/>
                  </a:lnTo>
                  <a:lnTo>
                    <a:pt x="555" y="204"/>
                  </a:lnTo>
                  <a:lnTo>
                    <a:pt x="551" y="217"/>
                  </a:lnTo>
                  <a:lnTo>
                    <a:pt x="546" y="228"/>
                  </a:lnTo>
                  <a:lnTo>
                    <a:pt x="542" y="240"/>
                  </a:lnTo>
                  <a:lnTo>
                    <a:pt x="536" y="249"/>
                  </a:lnTo>
                  <a:lnTo>
                    <a:pt x="530" y="257"/>
                  </a:lnTo>
                  <a:lnTo>
                    <a:pt x="523" y="264"/>
                  </a:lnTo>
                  <a:lnTo>
                    <a:pt x="515" y="267"/>
                  </a:lnTo>
                  <a:lnTo>
                    <a:pt x="513" y="265"/>
                  </a:lnTo>
                  <a:lnTo>
                    <a:pt x="504" y="261"/>
                  </a:lnTo>
                  <a:lnTo>
                    <a:pt x="499" y="258"/>
                  </a:lnTo>
                  <a:lnTo>
                    <a:pt x="493" y="255"/>
                  </a:lnTo>
                  <a:lnTo>
                    <a:pt x="488" y="252"/>
                  </a:lnTo>
                  <a:lnTo>
                    <a:pt x="481" y="250"/>
                  </a:lnTo>
                  <a:lnTo>
                    <a:pt x="475" y="247"/>
                  </a:lnTo>
                  <a:lnTo>
                    <a:pt x="468" y="244"/>
                  </a:lnTo>
                  <a:lnTo>
                    <a:pt x="461" y="240"/>
                  </a:lnTo>
                  <a:lnTo>
                    <a:pt x="457" y="239"/>
                  </a:lnTo>
                  <a:lnTo>
                    <a:pt x="447" y="235"/>
                  </a:lnTo>
                  <a:lnTo>
                    <a:pt x="443" y="234"/>
                  </a:lnTo>
                  <a:lnTo>
                    <a:pt x="437" y="236"/>
                  </a:lnTo>
                  <a:lnTo>
                    <a:pt x="434" y="244"/>
                  </a:lnTo>
                  <a:lnTo>
                    <a:pt x="430" y="249"/>
                  </a:lnTo>
                  <a:lnTo>
                    <a:pt x="428" y="255"/>
                  </a:lnTo>
                  <a:lnTo>
                    <a:pt x="426" y="262"/>
                  </a:lnTo>
                  <a:lnTo>
                    <a:pt x="426" y="270"/>
                  </a:lnTo>
                  <a:lnTo>
                    <a:pt x="424" y="276"/>
                  </a:lnTo>
                  <a:lnTo>
                    <a:pt x="425" y="285"/>
                  </a:lnTo>
                  <a:lnTo>
                    <a:pt x="425" y="290"/>
                  </a:lnTo>
                  <a:lnTo>
                    <a:pt x="428" y="299"/>
                  </a:lnTo>
                  <a:lnTo>
                    <a:pt x="431" y="304"/>
                  </a:lnTo>
                  <a:lnTo>
                    <a:pt x="437" y="310"/>
                  </a:lnTo>
                  <a:lnTo>
                    <a:pt x="444" y="314"/>
                  </a:lnTo>
                  <a:lnTo>
                    <a:pt x="452" y="320"/>
                  </a:lnTo>
                  <a:lnTo>
                    <a:pt x="460" y="321"/>
                  </a:lnTo>
                  <a:lnTo>
                    <a:pt x="469" y="323"/>
                  </a:lnTo>
                  <a:lnTo>
                    <a:pt x="477" y="323"/>
                  </a:lnTo>
                  <a:lnTo>
                    <a:pt x="483" y="324"/>
                  </a:lnTo>
                  <a:lnTo>
                    <a:pt x="490" y="323"/>
                  </a:lnTo>
                  <a:lnTo>
                    <a:pt x="496" y="322"/>
                  </a:lnTo>
                  <a:lnTo>
                    <a:pt x="500" y="321"/>
                  </a:lnTo>
                  <a:lnTo>
                    <a:pt x="504" y="320"/>
                  </a:lnTo>
                  <a:lnTo>
                    <a:pt x="511" y="314"/>
                  </a:lnTo>
                  <a:lnTo>
                    <a:pt x="517" y="311"/>
                  </a:lnTo>
                  <a:lnTo>
                    <a:pt x="519" y="308"/>
                  </a:lnTo>
                  <a:lnTo>
                    <a:pt x="521" y="308"/>
                  </a:lnTo>
                  <a:lnTo>
                    <a:pt x="523" y="310"/>
                  </a:lnTo>
                  <a:lnTo>
                    <a:pt x="529" y="317"/>
                  </a:lnTo>
                  <a:lnTo>
                    <a:pt x="532" y="321"/>
                  </a:lnTo>
                  <a:lnTo>
                    <a:pt x="535" y="329"/>
                  </a:lnTo>
                  <a:lnTo>
                    <a:pt x="536" y="338"/>
                  </a:lnTo>
                  <a:lnTo>
                    <a:pt x="538" y="348"/>
                  </a:lnTo>
                  <a:lnTo>
                    <a:pt x="536" y="348"/>
                  </a:lnTo>
                  <a:lnTo>
                    <a:pt x="532" y="351"/>
                  </a:lnTo>
                  <a:lnTo>
                    <a:pt x="528" y="351"/>
                  </a:lnTo>
                  <a:lnTo>
                    <a:pt x="525" y="353"/>
                  </a:lnTo>
                  <a:lnTo>
                    <a:pt x="520" y="355"/>
                  </a:lnTo>
                  <a:lnTo>
                    <a:pt x="514" y="356"/>
                  </a:lnTo>
                  <a:lnTo>
                    <a:pt x="508" y="357"/>
                  </a:lnTo>
                  <a:lnTo>
                    <a:pt x="501" y="359"/>
                  </a:lnTo>
                  <a:lnTo>
                    <a:pt x="492" y="360"/>
                  </a:lnTo>
                  <a:lnTo>
                    <a:pt x="485" y="362"/>
                  </a:lnTo>
                  <a:lnTo>
                    <a:pt x="473" y="362"/>
                  </a:lnTo>
                  <a:lnTo>
                    <a:pt x="464" y="363"/>
                  </a:lnTo>
                  <a:lnTo>
                    <a:pt x="451" y="363"/>
                  </a:lnTo>
                  <a:lnTo>
                    <a:pt x="439" y="363"/>
                  </a:lnTo>
                  <a:lnTo>
                    <a:pt x="429" y="364"/>
                  </a:lnTo>
                  <a:lnTo>
                    <a:pt x="423" y="371"/>
                  </a:lnTo>
                  <a:lnTo>
                    <a:pt x="418" y="375"/>
                  </a:lnTo>
                  <a:lnTo>
                    <a:pt x="415" y="382"/>
                  </a:lnTo>
                  <a:lnTo>
                    <a:pt x="412" y="388"/>
                  </a:lnTo>
                  <a:lnTo>
                    <a:pt x="410" y="396"/>
                  </a:lnTo>
                  <a:lnTo>
                    <a:pt x="407" y="403"/>
                  </a:lnTo>
                  <a:lnTo>
                    <a:pt x="405" y="412"/>
                  </a:lnTo>
                  <a:lnTo>
                    <a:pt x="403" y="419"/>
                  </a:lnTo>
                  <a:lnTo>
                    <a:pt x="402" y="428"/>
                  </a:lnTo>
                  <a:lnTo>
                    <a:pt x="400" y="437"/>
                  </a:lnTo>
                  <a:lnTo>
                    <a:pt x="400" y="446"/>
                  </a:lnTo>
                  <a:lnTo>
                    <a:pt x="400" y="455"/>
                  </a:lnTo>
                  <a:lnTo>
                    <a:pt x="400" y="464"/>
                  </a:lnTo>
                  <a:lnTo>
                    <a:pt x="398" y="472"/>
                  </a:lnTo>
                  <a:lnTo>
                    <a:pt x="396" y="481"/>
                  </a:lnTo>
                  <a:lnTo>
                    <a:pt x="392" y="491"/>
                  </a:lnTo>
                  <a:lnTo>
                    <a:pt x="389" y="503"/>
                  </a:lnTo>
                  <a:lnTo>
                    <a:pt x="383" y="514"/>
                  </a:lnTo>
                  <a:lnTo>
                    <a:pt x="377" y="527"/>
                  </a:lnTo>
                  <a:lnTo>
                    <a:pt x="371" y="538"/>
                  </a:lnTo>
                  <a:lnTo>
                    <a:pt x="365" y="550"/>
                  </a:lnTo>
                  <a:lnTo>
                    <a:pt x="356" y="559"/>
                  </a:lnTo>
                  <a:lnTo>
                    <a:pt x="349" y="569"/>
                  </a:lnTo>
                  <a:lnTo>
                    <a:pt x="340" y="576"/>
                  </a:lnTo>
                  <a:lnTo>
                    <a:pt x="331" y="584"/>
                  </a:lnTo>
                  <a:lnTo>
                    <a:pt x="321" y="587"/>
                  </a:lnTo>
                  <a:lnTo>
                    <a:pt x="312" y="592"/>
                  </a:lnTo>
                  <a:lnTo>
                    <a:pt x="302" y="592"/>
                  </a:lnTo>
                  <a:lnTo>
                    <a:pt x="293" y="591"/>
                  </a:lnTo>
                  <a:lnTo>
                    <a:pt x="282" y="587"/>
                  </a:lnTo>
                  <a:lnTo>
                    <a:pt x="274" y="584"/>
                  </a:lnTo>
                  <a:lnTo>
                    <a:pt x="265" y="580"/>
                  </a:lnTo>
                  <a:lnTo>
                    <a:pt x="259" y="576"/>
                  </a:lnTo>
                  <a:lnTo>
                    <a:pt x="252" y="572"/>
                  </a:lnTo>
                  <a:lnTo>
                    <a:pt x="247" y="568"/>
                  </a:lnTo>
                  <a:lnTo>
                    <a:pt x="241" y="565"/>
                  </a:lnTo>
                  <a:lnTo>
                    <a:pt x="239" y="562"/>
                  </a:lnTo>
                  <a:lnTo>
                    <a:pt x="231" y="554"/>
                  </a:lnTo>
                  <a:lnTo>
                    <a:pt x="228" y="550"/>
                  </a:lnTo>
                  <a:lnTo>
                    <a:pt x="227" y="545"/>
                  </a:lnTo>
                  <a:lnTo>
                    <a:pt x="221" y="561"/>
                  </a:lnTo>
                  <a:lnTo>
                    <a:pt x="223" y="562"/>
                  </a:lnTo>
                  <a:lnTo>
                    <a:pt x="228" y="568"/>
                  </a:lnTo>
                  <a:lnTo>
                    <a:pt x="238" y="575"/>
                  </a:lnTo>
                  <a:lnTo>
                    <a:pt x="251" y="585"/>
                  </a:lnTo>
                  <a:lnTo>
                    <a:pt x="266" y="595"/>
                  </a:lnTo>
                  <a:lnTo>
                    <a:pt x="284" y="607"/>
                  </a:lnTo>
                  <a:lnTo>
                    <a:pt x="304" y="617"/>
                  </a:lnTo>
                  <a:lnTo>
                    <a:pt x="326" y="627"/>
                  </a:lnTo>
                  <a:lnTo>
                    <a:pt x="349" y="634"/>
                  </a:lnTo>
                  <a:lnTo>
                    <a:pt x="373" y="637"/>
                  </a:lnTo>
                  <a:lnTo>
                    <a:pt x="397" y="636"/>
                  </a:lnTo>
                  <a:lnTo>
                    <a:pt x="423" y="633"/>
                  </a:lnTo>
                  <a:lnTo>
                    <a:pt x="446" y="623"/>
                  </a:lnTo>
                  <a:lnTo>
                    <a:pt x="470" y="606"/>
                  </a:lnTo>
                  <a:lnTo>
                    <a:pt x="492" y="583"/>
                  </a:lnTo>
                  <a:lnTo>
                    <a:pt x="515" y="552"/>
                  </a:lnTo>
                  <a:lnTo>
                    <a:pt x="514" y="549"/>
                  </a:lnTo>
                  <a:lnTo>
                    <a:pt x="508" y="544"/>
                  </a:lnTo>
                  <a:lnTo>
                    <a:pt x="503" y="541"/>
                  </a:lnTo>
                  <a:lnTo>
                    <a:pt x="498" y="539"/>
                  </a:lnTo>
                  <a:lnTo>
                    <a:pt x="492" y="535"/>
                  </a:lnTo>
                  <a:lnTo>
                    <a:pt x="487" y="533"/>
                  </a:lnTo>
                  <a:lnTo>
                    <a:pt x="479" y="530"/>
                  </a:lnTo>
                  <a:lnTo>
                    <a:pt x="472" y="527"/>
                  </a:lnTo>
                  <a:lnTo>
                    <a:pt x="467" y="522"/>
                  </a:lnTo>
                  <a:lnTo>
                    <a:pt x="461" y="519"/>
                  </a:lnTo>
                  <a:lnTo>
                    <a:pt x="451" y="511"/>
                  </a:lnTo>
                  <a:lnTo>
                    <a:pt x="446" y="505"/>
                  </a:lnTo>
                  <a:lnTo>
                    <a:pt x="546" y="530"/>
                  </a:lnTo>
                  <a:lnTo>
                    <a:pt x="566" y="468"/>
                  </a:lnTo>
                  <a:lnTo>
                    <a:pt x="569" y="468"/>
                  </a:lnTo>
                  <a:lnTo>
                    <a:pt x="574" y="471"/>
                  </a:lnTo>
                  <a:lnTo>
                    <a:pt x="577" y="472"/>
                  </a:lnTo>
                  <a:lnTo>
                    <a:pt x="583" y="475"/>
                  </a:lnTo>
                  <a:lnTo>
                    <a:pt x="588" y="477"/>
                  </a:lnTo>
                  <a:lnTo>
                    <a:pt x="595" y="480"/>
                  </a:lnTo>
                  <a:lnTo>
                    <a:pt x="599" y="481"/>
                  </a:lnTo>
                  <a:lnTo>
                    <a:pt x="606" y="484"/>
                  </a:lnTo>
                  <a:lnTo>
                    <a:pt x="612" y="485"/>
                  </a:lnTo>
                  <a:lnTo>
                    <a:pt x="617" y="487"/>
                  </a:lnTo>
                  <a:lnTo>
                    <a:pt x="623" y="488"/>
                  </a:lnTo>
                  <a:lnTo>
                    <a:pt x="628" y="489"/>
                  </a:lnTo>
                  <a:lnTo>
                    <a:pt x="634" y="489"/>
                  </a:lnTo>
                  <a:lnTo>
                    <a:pt x="639" y="489"/>
                  </a:lnTo>
                  <a:lnTo>
                    <a:pt x="640" y="486"/>
                  </a:lnTo>
                  <a:lnTo>
                    <a:pt x="643" y="482"/>
                  </a:lnTo>
                  <a:lnTo>
                    <a:pt x="643" y="476"/>
                  </a:lnTo>
                  <a:lnTo>
                    <a:pt x="644" y="469"/>
                  </a:lnTo>
                  <a:lnTo>
                    <a:pt x="641" y="459"/>
                  </a:lnTo>
                  <a:lnTo>
                    <a:pt x="640" y="449"/>
                  </a:lnTo>
                  <a:lnTo>
                    <a:pt x="638" y="439"/>
                  </a:lnTo>
                  <a:lnTo>
                    <a:pt x="636" y="429"/>
                  </a:lnTo>
                  <a:lnTo>
                    <a:pt x="632" y="417"/>
                  </a:lnTo>
                  <a:lnTo>
                    <a:pt x="628" y="407"/>
                  </a:lnTo>
                  <a:lnTo>
                    <a:pt x="626" y="397"/>
                  </a:lnTo>
                  <a:lnTo>
                    <a:pt x="624" y="388"/>
                  </a:lnTo>
                  <a:lnTo>
                    <a:pt x="620" y="378"/>
                  </a:lnTo>
                  <a:lnTo>
                    <a:pt x="618" y="372"/>
                  </a:lnTo>
                  <a:lnTo>
                    <a:pt x="617" y="366"/>
                  </a:lnTo>
                  <a:lnTo>
                    <a:pt x="617" y="364"/>
                  </a:lnTo>
                  <a:lnTo>
                    <a:pt x="617" y="360"/>
                  </a:lnTo>
                  <a:lnTo>
                    <a:pt x="622" y="354"/>
                  </a:lnTo>
                  <a:lnTo>
                    <a:pt x="627" y="346"/>
                  </a:lnTo>
                  <a:lnTo>
                    <a:pt x="635" y="339"/>
                  </a:lnTo>
                  <a:lnTo>
                    <a:pt x="643" y="328"/>
                  </a:lnTo>
                  <a:lnTo>
                    <a:pt x="651" y="315"/>
                  </a:lnTo>
                  <a:lnTo>
                    <a:pt x="661" y="302"/>
                  </a:lnTo>
                  <a:lnTo>
                    <a:pt x="670" y="288"/>
                  </a:lnTo>
                  <a:lnTo>
                    <a:pt x="676" y="271"/>
                  </a:lnTo>
                  <a:lnTo>
                    <a:pt x="682" y="254"/>
                  </a:lnTo>
                  <a:lnTo>
                    <a:pt x="686" y="235"/>
                  </a:lnTo>
                  <a:lnTo>
                    <a:pt x="686" y="216"/>
                  </a:lnTo>
                  <a:lnTo>
                    <a:pt x="684" y="194"/>
                  </a:lnTo>
                  <a:lnTo>
                    <a:pt x="677" y="173"/>
                  </a:lnTo>
                  <a:lnTo>
                    <a:pt x="666" y="151"/>
                  </a:lnTo>
                  <a:lnTo>
                    <a:pt x="651" y="129"/>
                  </a:lnTo>
                  <a:lnTo>
                    <a:pt x="674" y="88"/>
                  </a:lnTo>
                  <a:lnTo>
                    <a:pt x="672" y="86"/>
                  </a:lnTo>
                  <a:lnTo>
                    <a:pt x="670" y="83"/>
                  </a:lnTo>
                  <a:lnTo>
                    <a:pt x="666" y="78"/>
                  </a:lnTo>
                  <a:lnTo>
                    <a:pt x="661" y="73"/>
                  </a:lnTo>
                  <a:lnTo>
                    <a:pt x="654" y="67"/>
                  </a:lnTo>
                  <a:lnTo>
                    <a:pt x="646" y="60"/>
                  </a:lnTo>
                  <a:lnTo>
                    <a:pt x="636" y="52"/>
                  </a:lnTo>
                  <a:lnTo>
                    <a:pt x="626" y="45"/>
                  </a:lnTo>
                  <a:lnTo>
                    <a:pt x="613" y="36"/>
                  </a:lnTo>
                  <a:lnTo>
                    <a:pt x="599" y="29"/>
                  </a:lnTo>
                  <a:lnTo>
                    <a:pt x="584" y="21"/>
                  </a:lnTo>
                  <a:lnTo>
                    <a:pt x="570" y="16"/>
                  </a:lnTo>
                  <a:lnTo>
                    <a:pt x="551" y="9"/>
                  </a:lnTo>
                  <a:lnTo>
                    <a:pt x="533" y="6"/>
                  </a:lnTo>
                  <a:lnTo>
                    <a:pt x="513" y="3"/>
                  </a:lnTo>
                  <a:lnTo>
                    <a:pt x="492" y="3"/>
                  </a:lnTo>
                  <a:lnTo>
                    <a:pt x="496" y="4"/>
                  </a:lnTo>
                  <a:lnTo>
                    <a:pt x="500" y="5"/>
                  </a:lnTo>
                  <a:lnTo>
                    <a:pt x="507" y="8"/>
                  </a:lnTo>
                  <a:lnTo>
                    <a:pt x="513" y="9"/>
                  </a:lnTo>
                  <a:lnTo>
                    <a:pt x="522" y="13"/>
                  </a:lnTo>
                  <a:lnTo>
                    <a:pt x="531" y="17"/>
                  </a:lnTo>
                  <a:lnTo>
                    <a:pt x="541" y="21"/>
                  </a:lnTo>
                  <a:lnTo>
                    <a:pt x="550" y="26"/>
                  </a:lnTo>
                  <a:lnTo>
                    <a:pt x="560" y="31"/>
                  </a:lnTo>
                  <a:lnTo>
                    <a:pt x="570" y="36"/>
                  </a:lnTo>
                  <a:lnTo>
                    <a:pt x="580" y="42"/>
                  </a:lnTo>
                  <a:lnTo>
                    <a:pt x="587" y="48"/>
                  </a:lnTo>
                  <a:lnTo>
                    <a:pt x="596" y="55"/>
                  </a:lnTo>
                  <a:lnTo>
                    <a:pt x="604" y="61"/>
                  </a:lnTo>
                  <a:lnTo>
                    <a:pt x="611" y="69"/>
                  </a:lnTo>
                  <a:lnTo>
                    <a:pt x="607" y="67"/>
                  </a:lnTo>
                  <a:lnTo>
                    <a:pt x="599" y="66"/>
                  </a:lnTo>
                  <a:lnTo>
                    <a:pt x="594" y="63"/>
                  </a:lnTo>
                  <a:lnTo>
                    <a:pt x="588" y="62"/>
                  </a:lnTo>
                  <a:lnTo>
                    <a:pt x="583" y="60"/>
                  </a:lnTo>
                  <a:lnTo>
                    <a:pt x="576" y="59"/>
                  </a:lnTo>
                  <a:lnTo>
                    <a:pt x="570" y="56"/>
                  </a:lnTo>
                  <a:lnTo>
                    <a:pt x="562" y="55"/>
                  </a:lnTo>
                  <a:lnTo>
                    <a:pt x="555" y="53"/>
                  </a:lnTo>
                  <a:lnTo>
                    <a:pt x="549" y="52"/>
                  </a:lnTo>
                  <a:lnTo>
                    <a:pt x="542" y="50"/>
                  </a:lnTo>
                  <a:lnTo>
                    <a:pt x="538" y="49"/>
                  </a:lnTo>
                  <a:lnTo>
                    <a:pt x="531" y="49"/>
                  </a:lnTo>
                  <a:lnTo>
                    <a:pt x="528" y="49"/>
                  </a:lnTo>
                  <a:lnTo>
                    <a:pt x="524" y="62"/>
                  </a:lnTo>
                  <a:lnTo>
                    <a:pt x="527" y="62"/>
                  </a:lnTo>
                  <a:lnTo>
                    <a:pt x="536" y="63"/>
                  </a:lnTo>
                  <a:lnTo>
                    <a:pt x="542" y="63"/>
                  </a:lnTo>
                  <a:lnTo>
                    <a:pt x="549" y="65"/>
                  </a:lnTo>
                  <a:lnTo>
                    <a:pt x="556" y="66"/>
                  </a:lnTo>
                  <a:lnTo>
                    <a:pt x="565" y="68"/>
                  </a:lnTo>
                  <a:lnTo>
                    <a:pt x="573" y="69"/>
                  </a:lnTo>
                  <a:lnTo>
                    <a:pt x="582" y="72"/>
                  </a:lnTo>
                  <a:lnTo>
                    <a:pt x="590" y="76"/>
                  </a:lnTo>
                  <a:lnTo>
                    <a:pt x="597" y="78"/>
                  </a:lnTo>
                  <a:lnTo>
                    <a:pt x="604" y="81"/>
                  </a:lnTo>
                  <a:lnTo>
                    <a:pt x="611" y="86"/>
                  </a:lnTo>
                  <a:lnTo>
                    <a:pt x="616" y="90"/>
                  </a:lnTo>
                  <a:lnTo>
                    <a:pt x="619" y="95"/>
                  </a:lnTo>
                  <a:lnTo>
                    <a:pt x="616" y="93"/>
                  </a:lnTo>
                  <a:lnTo>
                    <a:pt x="606" y="91"/>
                  </a:lnTo>
                  <a:lnTo>
                    <a:pt x="592" y="88"/>
                  </a:lnTo>
                  <a:lnTo>
                    <a:pt x="572" y="84"/>
                  </a:lnTo>
                  <a:lnTo>
                    <a:pt x="549" y="81"/>
                  </a:lnTo>
                  <a:lnTo>
                    <a:pt x="522" y="80"/>
                  </a:lnTo>
                  <a:lnTo>
                    <a:pt x="492" y="82"/>
                  </a:lnTo>
                  <a:lnTo>
                    <a:pt x="461" y="89"/>
                  </a:lnTo>
                  <a:lnTo>
                    <a:pt x="427" y="97"/>
                  </a:lnTo>
                  <a:lnTo>
                    <a:pt x="393" y="112"/>
                  </a:lnTo>
                  <a:lnTo>
                    <a:pt x="358" y="132"/>
                  </a:lnTo>
                  <a:lnTo>
                    <a:pt x="325" y="160"/>
                  </a:lnTo>
                  <a:lnTo>
                    <a:pt x="292" y="194"/>
                  </a:lnTo>
                  <a:lnTo>
                    <a:pt x="262" y="239"/>
                  </a:lnTo>
                  <a:lnTo>
                    <a:pt x="234" y="291"/>
                  </a:lnTo>
                  <a:lnTo>
                    <a:pt x="209" y="356"/>
                  </a:lnTo>
                  <a:lnTo>
                    <a:pt x="208" y="354"/>
                  </a:lnTo>
                  <a:lnTo>
                    <a:pt x="208" y="349"/>
                  </a:lnTo>
                  <a:lnTo>
                    <a:pt x="207" y="341"/>
                  </a:lnTo>
                  <a:lnTo>
                    <a:pt x="208" y="332"/>
                  </a:lnTo>
                  <a:lnTo>
                    <a:pt x="208" y="319"/>
                  </a:lnTo>
                  <a:lnTo>
                    <a:pt x="211" y="304"/>
                  </a:lnTo>
                  <a:lnTo>
                    <a:pt x="215" y="288"/>
                  </a:lnTo>
                  <a:lnTo>
                    <a:pt x="220" y="271"/>
                  </a:lnTo>
                  <a:lnTo>
                    <a:pt x="227" y="252"/>
                  </a:lnTo>
                  <a:lnTo>
                    <a:pt x="237" y="231"/>
                  </a:lnTo>
                  <a:lnTo>
                    <a:pt x="249" y="210"/>
                  </a:lnTo>
                  <a:lnTo>
                    <a:pt x="265" y="191"/>
                  </a:lnTo>
                  <a:lnTo>
                    <a:pt x="283" y="168"/>
                  </a:lnTo>
                  <a:lnTo>
                    <a:pt x="307" y="147"/>
                  </a:lnTo>
                  <a:lnTo>
                    <a:pt x="331" y="125"/>
                  </a:lnTo>
                  <a:lnTo>
                    <a:pt x="363" y="105"/>
                  </a:lnTo>
                  <a:lnTo>
                    <a:pt x="342" y="94"/>
                  </a:lnTo>
                  <a:lnTo>
                    <a:pt x="339" y="95"/>
                  </a:lnTo>
                  <a:lnTo>
                    <a:pt x="333" y="100"/>
                  </a:lnTo>
                  <a:lnTo>
                    <a:pt x="324" y="104"/>
                  </a:lnTo>
                  <a:lnTo>
                    <a:pt x="314" y="113"/>
                  </a:lnTo>
                  <a:lnTo>
                    <a:pt x="301" y="124"/>
                  </a:lnTo>
                  <a:lnTo>
                    <a:pt x="287" y="136"/>
                  </a:lnTo>
                  <a:lnTo>
                    <a:pt x="271" y="152"/>
                  </a:lnTo>
                  <a:lnTo>
                    <a:pt x="255" y="171"/>
                  </a:lnTo>
                  <a:lnTo>
                    <a:pt x="238" y="187"/>
                  </a:lnTo>
                  <a:lnTo>
                    <a:pt x="220" y="208"/>
                  </a:lnTo>
                  <a:lnTo>
                    <a:pt x="205" y="229"/>
                  </a:lnTo>
                  <a:lnTo>
                    <a:pt x="190" y="254"/>
                  </a:lnTo>
                  <a:lnTo>
                    <a:pt x="176" y="278"/>
                  </a:lnTo>
                  <a:lnTo>
                    <a:pt x="165" y="304"/>
                  </a:lnTo>
                  <a:lnTo>
                    <a:pt x="156" y="332"/>
                  </a:lnTo>
                  <a:lnTo>
                    <a:pt x="150" y="361"/>
                  </a:lnTo>
                  <a:lnTo>
                    <a:pt x="150" y="359"/>
                  </a:lnTo>
                  <a:lnTo>
                    <a:pt x="148" y="356"/>
                  </a:lnTo>
                  <a:lnTo>
                    <a:pt x="147" y="349"/>
                  </a:lnTo>
                  <a:lnTo>
                    <a:pt x="146" y="342"/>
                  </a:lnTo>
                  <a:lnTo>
                    <a:pt x="145" y="332"/>
                  </a:lnTo>
                  <a:lnTo>
                    <a:pt x="145" y="321"/>
                  </a:lnTo>
                  <a:lnTo>
                    <a:pt x="146" y="308"/>
                  </a:lnTo>
                  <a:lnTo>
                    <a:pt x="150" y="293"/>
                  </a:lnTo>
                  <a:lnTo>
                    <a:pt x="151" y="277"/>
                  </a:lnTo>
                  <a:lnTo>
                    <a:pt x="156" y="261"/>
                  </a:lnTo>
                  <a:lnTo>
                    <a:pt x="162" y="243"/>
                  </a:lnTo>
                  <a:lnTo>
                    <a:pt x="172" y="226"/>
                  </a:lnTo>
                  <a:lnTo>
                    <a:pt x="183" y="206"/>
                  </a:lnTo>
                  <a:lnTo>
                    <a:pt x="197" y="188"/>
                  </a:lnTo>
                  <a:lnTo>
                    <a:pt x="214" y="170"/>
                  </a:lnTo>
                  <a:lnTo>
                    <a:pt x="235" y="151"/>
                  </a:lnTo>
                  <a:lnTo>
                    <a:pt x="208" y="146"/>
                  </a:lnTo>
                  <a:lnTo>
                    <a:pt x="206" y="146"/>
                  </a:lnTo>
                  <a:lnTo>
                    <a:pt x="204" y="149"/>
                  </a:lnTo>
                  <a:lnTo>
                    <a:pt x="197" y="154"/>
                  </a:lnTo>
                  <a:lnTo>
                    <a:pt x="192" y="161"/>
                  </a:lnTo>
                  <a:lnTo>
                    <a:pt x="183" y="170"/>
                  </a:lnTo>
                  <a:lnTo>
                    <a:pt x="174" y="178"/>
                  </a:lnTo>
                  <a:lnTo>
                    <a:pt x="164" y="189"/>
                  </a:lnTo>
                  <a:lnTo>
                    <a:pt x="154" y="203"/>
                  </a:lnTo>
                  <a:lnTo>
                    <a:pt x="143" y="215"/>
                  </a:lnTo>
                  <a:lnTo>
                    <a:pt x="132" y="229"/>
                  </a:lnTo>
                  <a:lnTo>
                    <a:pt x="122" y="243"/>
                  </a:lnTo>
                  <a:lnTo>
                    <a:pt x="113" y="258"/>
                  </a:lnTo>
                  <a:lnTo>
                    <a:pt x="103" y="273"/>
                  </a:lnTo>
                  <a:lnTo>
                    <a:pt x="96" y="288"/>
                  </a:lnTo>
                  <a:lnTo>
                    <a:pt x="90" y="304"/>
                  </a:lnTo>
                  <a:lnTo>
                    <a:pt x="87" y="321"/>
                  </a:lnTo>
                  <a:lnTo>
                    <a:pt x="85" y="318"/>
                  </a:lnTo>
                  <a:lnTo>
                    <a:pt x="85" y="311"/>
                  </a:lnTo>
                  <a:lnTo>
                    <a:pt x="85" y="300"/>
                  </a:lnTo>
                  <a:lnTo>
                    <a:pt x="87" y="287"/>
                  </a:lnTo>
                  <a:lnTo>
                    <a:pt x="89" y="269"/>
                  </a:lnTo>
                  <a:lnTo>
                    <a:pt x="93" y="250"/>
                  </a:lnTo>
                  <a:lnTo>
                    <a:pt x="101" y="229"/>
                  </a:lnTo>
                  <a:lnTo>
                    <a:pt x="111" y="206"/>
                  </a:lnTo>
                  <a:lnTo>
                    <a:pt x="123" y="182"/>
                  </a:lnTo>
                  <a:lnTo>
                    <a:pt x="140" y="156"/>
                  </a:lnTo>
                  <a:lnTo>
                    <a:pt x="161" y="130"/>
                  </a:lnTo>
                  <a:lnTo>
                    <a:pt x="187" y="105"/>
                  </a:lnTo>
                  <a:lnTo>
                    <a:pt x="218" y="79"/>
                  </a:lnTo>
                  <a:lnTo>
                    <a:pt x="256" y="56"/>
                  </a:lnTo>
                  <a:lnTo>
                    <a:pt x="298" y="32"/>
                  </a:lnTo>
                  <a:lnTo>
                    <a:pt x="350" y="13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4D3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39"/>
            <p:cNvSpPr>
              <a:spLocks/>
            </p:cNvSpPr>
            <p:nvPr/>
          </p:nvSpPr>
          <p:spPr bwMode="auto">
            <a:xfrm flipH="1">
              <a:off x="4361" y="1767"/>
              <a:ext cx="87" cy="80"/>
            </a:xfrm>
            <a:custGeom>
              <a:avLst/>
              <a:gdLst>
                <a:gd name="T0" fmla="*/ 10 w 172"/>
                <a:gd name="T1" fmla="*/ 9 h 160"/>
                <a:gd name="T2" fmla="*/ 9 w 172"/>
                <a:gd name="T3" fmla="*/ 7 h 160"/>
                <a:gd name="T4" fmla="*/ 7 w 172"/>
                <a:gd name="T5" fmla="*/ 7 h 160"/>
                <a:gd name="T6" fmla="*/ 6 w 172"/>
                <a:gd name="T7" fmla="*/ 6 h 160"/>
                <a:gd name="T8" fmla="*/ 5 w 172"/>
                <a:gd name="T9" fmla="*/ 5 h 160"/>
                <a:gd name="T10" fmla="*/ 4 w 172"/>
                <a:gd name="T11" fmla="*/ 5 h 160"/>
                <a:gd name="T12" fmla="*/ 4 w 172"/>
                <a:gd name="T13" fmla="*/ 3 h 160"/>
                <a:gd name="T14" fmla="*/ 3 w 172"/>
                <a:gd name="T15" fmla="*/ 3 h 160"/>
                <a:gd name="T16" fmla="*/ 2 w 172"/>
                <a:gd name="T17" fmla="*/ 3 h 160"/>
                <a:gd name="T18" fmla="*/ 3 w 172"/>
                <a:gd name="T19" fmla="*/ 3 h 160"/>
                <a:gd name="T20" fmla="*/ 3 w 172"/>
                <a:gd name="T21" fmla="*/ 1 h 160"/>
                <a:gd name="T22" fmla="*/ 4 w 172"/>
                <a:gd name="T23" fmla="*/ 1 h 160"/>
                <a:gd name="T24" fmla="*/ 5 w 172"/>
                <a:gd name="T25" fmla="*/ 1 h 160"/>
                <a:gd name="T26" fmla="*/ 6 w 172"/>
                <a:gd name="T27" fmla="*/ 1 h 160"/>
                <a:gd name="T28" fmla="*/ 8 w 172"/>
                <a:gd name="T29" fmla="*/ 1 h 160"/>
                <a:gd name="T30" fmla="*/ 11 w 172"/>
                <a:gd name="T31" fmla="*/ 1 h 160"/>
                <a:gd name="T32" fmla="*/ 10 w 172"/>
                <a:gd name="T33" fmla="*/ 1 h 160"/>
                <a:gd name="T34" fmla="*/ 10 w 172"/>
                <a:gd name="T35" fmla="*/ 1 h 160"/>
                <a:gd name="T36" fmla="*/ 9 w 172"/>
                <a:gd name="T37" fmla="*/ 1 h 160"/>
                <a:gd name="T38" fmla="*/ 8 w 172"/>
                <a:gd name="T39" fmla="*/ 1 h 160"/>
                <a:gd name="T40" fmla="*/ 6 w 172"/>
                <a:gd name="T41" fmla="*/ 0 h 160"/>
                <a:gd name="T42" fmla="*/ 4 w 172"/>
                <a:gd name="T43" fmla="*/ 1 h 160"/>
                <a:gd name="T44" fmla="*/ 2 w 172"/>
                <a:gd name="T45" fmla="*/ 1 h 160"/>
                <a:gd name="T46" fmla="*/ 0 w 172"/>
                <a:gd name="T47" fmla="*/ 1 h 160"/>
                <a:gd name="T48" fmla="*/ 1 w 172"/>
                <a:gd name="T49" fmla="*/ 3 h 160"/>
                <a:gd name="T50" fmla="*/ 1 w 172"/>
                <a:gd name="T51" fmla="*/ 3 h 160"/>
                <a:gd name="T52" fmla="*/ 2 w 172"/>
                <a:gd name="T53" fmla="*/ 5 h 160"/>
                <a:gd name="T54" fmla="*/ 3 w 172"/>
                <a:gd name="T55" fmla="*/ 5 h 160"/>
                <a:gd name="T56" fmla="*/ 4 w 172"/>
                <a:gd name="T57" fmla="*/ 6 h 160"/>
                <a:gd name="T58" fmla="*/ 6 w 172"/>
                <a:gd name="T59" fmla="*/ 9 h 160"/>
                <a:gd name="T60" fmla="*/ 8 w 172"/>
                <a:gd name="T61" fmla="*/ 10 h 160"/>
                <a:gd name="T62" fmla="*/ 11 w 172"/>
                <a:gd name="T63" fmla="*/ 10 h 1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2"/>
                <a:gd name="T97" fmla="*/ 0 h 160"/>
                <a:gd name="T98" fmla="*/ 172 w 172"/>
                <a:gd name="T99" fmla="*/ 160 h 1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2" h="160">
                  <a:moveTo>
                    <a:pt x="172" y="145"/>
                  </a:moveTo>
                  <a:lnTo>
                    <a:pt x="157" y="138"/>
                  </a:lnTo>
                  <a:lnTo>
                    <a:pt x="142" y="132"/>
                  </a:lnTo>
                  <a:lnTo>
                    <a:pt x="129" y="125"/>
                  </a:lnTo>
                  <a:lnTo>
                    <a:pt x="119" y="120"/>
                  </a:lnTo>
                  <a:lnTo>
                    <a:pt x="108" y="112"/>
                  </a:lnTo>
                  <a:lnTo>
                    <a:pt x="100" y="107"/>
                  </a:lnTo>
                  <a:lnTo>
                    <a:pt x="90" y="100"/>
                  </a:lnTo>
                  <a:lnTo>
                    <a:pt x="84" y="94"/>
                  </a:lnTo>
                  <a:lnTo>
                    <a:pt x="76" y="88"/>
                  </a:lnTo>
                  <a:lnTo>
                    <a:pt x="69" y="80"/>
                  </a:lnTo>
                  <a:lnTo>
                    <a:pt x="63" y="73"/>
                  </a:lnTo>
                  <a:lnTo>
                    <a:pt x="56" y="67"/>
                  </a:lnTo>
                  <a:lnTo>
                    <a:pt x="50" y="60"/>
                  </a:lnTo>
                  <a:lnTo>
                    <a:pt x="43" y="54"/>
                  </a:lnTo>
                  <a:lnTo>
                    <a:pt x="36" y="48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2" y="36"/>
                  </a:lnTo>
                  <a:lnTo>
                    <a:pt x="34" y="33"/>
                  </a:lnTo>
                  <a:lnTo>
                    <a:pt x="39" y="30"/>
                  </a:lnTo>
                  <a:lnTo>
                    <a:pt x="42" y="27"/>
                  </a:lnTo>
                  <a:lnTo>
                    <a:pt x="48" y="25"/>
                  </a:lnTo>
                  <a:lnTo>
                    <a:pt x="54" y="22"/>
                  </a:lnTo>
                  <a:lnTo>
                    <a:pt x="63" y="20"/>
                  </a:lnTo>
                  <a:lnTo>
                    <a:pt x="72" y="19"/>
                  </a:lnTo>
                  <a:lnTo>
                    <a:pt x="83" y="19"/>
                  </a:lnTo>
                  <a:lnTo>
                    <a:pt x="94" y="19"/>
                  </a:lnTo>
                  <a:lnTo>
                    <a:pt x="109" y="22"/>
                  </a:lnTo>
                  <a:lnTo>
                    <a:pt x="125" y="25"/>
                  </a:lnTo>
                  <a:lnTo>
                    <a:pt x="145" y="30"/>
                  </a:lnTo>
                  <a:lnTo>
                    <a:pt x="162" y="15"/>
                  </a:lnTo>
                  <a:lnTo>
                    <a:pt x="160" y="14"/>
                  </a:lnTo>
                  <a:lnTo>
                    <a:pt x="158" y="13"/>
                  </a:lnTo>
                  <a:lnTo>
                    <a:pt x="155" y="10"/>
                  </a:lnTo>
                  <a:lnTo>
                    <a:pt x="149" y="9"/>
                  </a:lnTo>
                  <a:lnTo>
                    <a:pt x="142" y="7"/>
                  </a:lnTo>
                  <a:lnTo>
                    <a:pt x="134" y="5"/>
                  </a:lnTo>
                  <a:lnTo>
                    <a:pt x="124" y="3"/>
                  </a:lnTo>
                  <a:lnTo>
                    <a:pt x="115" y="3"/>
                  </a:lnTo>
                  <a:lnTo>
                    <a:pt x="103" y="0"/>
                  </a:lnTo>
                  <a:lnTo>
                    <a:pt x="90" y="0"/>
                  </a:lnTo>
                  <a:lnTo>
                    <a:pt x="77" y="2"/>
                  </a:lnTo>
                  <a:lnTo>
                    <a:pt x="64" y="5"/>
                  </a:lnTo>
                  <a:lnTo>
                    <a:pt x="47" y="7"/>
                  </a:lnTo>
                  <a:lnTo>
                    <a:pt x="32" y="12"/>
                  </a:lnTo>
                  <a:lnTo>
                    <a:pt x="16" y="18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3" y="35"/>
                  </a:lnTo>
                  <a:lnTo>
                    <a:pt x="8" y="41"/>
                  </a:lnTo>
                  <a:lnTo>
                    <a:pt x="10" y="47"/>
                  </a:lnTo>
                  <a:lnTo>
                    <a:pt x="16" y="55"/>
                  </a:lnTo>
                  <a:lnTo>
                    <a:pt x="22" y="65"/>
                  </a:lnTo>
                  <a:lnTo>
                    <a:pt x="31" y="76"/>
                  </a:lnTo>
                  <a:lnTo>
                    <a:pt x="40" y="85"/>
                  </a:lnTo>
                  <a:lnTo>
                    <a:pt x="51" y="96"/>
                  </a:lnTo>
                  <a:lnTo>
                    <a:pt x="62" y="107"/>
                  </a:lnTo>
                  <a:lnTo>
                    <a:pt x="76" y="119"/>
                  </a:lnTo>
                  <a:lnTo>
                    <a:pt x="89" y="129"/>
                  </a:lnTo>
                  <a:lnTo>
                    <a:pt x="106" y="140"/>
                  </a:lnTo>
                  <a:lnTo>
                    <a:pt x="123" y="150"/>
                  </a:lnTo>
                  <a:lnTo>
                    <a:pt x="142" y="160"/>
                  </a:lnTo>
                  <a:lnTo>
                    <a:pt x="172" y="145"/>
                  </a:lnTo>
                  <a:close/>
                </a:path>
              </a:pathLst>
            </a:custGeom>
            <a:solidFill>
              <a:srgbClr val="4D3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40"/>
            <p:cNvSpPr>
              <a:spLocks/>
            </p:cNvSpPr>
            <p:nvPr/>
          </p:nvSpPr>
          <p:spPr bwMode="auto">
            <a:xfrm flipH="1">
              <a:off x="4311" y="1742"/>
              <a:ext cx="75" cy="39"/>
            </a:xfrm>
            <a:custGeom>
              <a:avLst/>
              <a:gdLst>
                <a:gd name="T0" fmla="*/ 0 w 150"/>
                <a:gd name="T1" fmla="*/ 1 h 77"/>
                <a:gd name="T2" fmla="*/ 1 w 150"/>
                <a:gd name="T3" fmla="*/ 1 h 77"/>
                <a:gd name="T4" fmla="*/ 1 w 150"/>
                <a:gd name="T5" fmla="*/ 1 h 77"/>
                <a:gd name="T6" fmla="*/ 1 w 150"/>
                <a:gd name="T7" fmla="*/ 1 h 77"/>
                <a:gd name="T8" fmla="*/ 1 w 150"/>
                <a:gd name="T9" fmla="*/ 1 h 77"/>
                <a:gd name="T10" fmla="*/ 2 w 150"/>
                <a:gd name="T11" fmla="*/ 2 h 77"/>
                <a:gd name="T12" fmla="*/ 2 w 150"/>
                <a:gd name="T13" fmla="*/ 2 h 77"/>
                <a:gd name="T14" fmla="*/ 3 w 150"/>
                <a:gd name="T15" fmla="*/ 2 h 77"/>
                <a:gd name="T16" fmla="*/ 5 w 150"/>
                <a:gd name="T17" fmla="*/ 2 h 77"/>
                <a:gd name="T18" fmla="*/ 5 w 150"/>
                <a:gd name="T19" fmla="*/ 2 h 77"/>
                <a:gd name="T20" fmla="*/ 5 w 150"/>
                <a:gd name="T21" fmla="*/ 3 h 77"/>
                <a:gd name="T22" fmla="*/ 6 w 150"/>
                <a:gd name="T23" fmla="*/ 3 h 77"/>
                <a:gd name="T24" fmla="*/ 6 w 150"/>
                <a:gd name="T25" fmla="*/ 3 h 77"/>
                <a:gd name="T26" fmla="*/ 7 w 150"/>
                <a:gd name="T27" fmla="*/ 4 h 77"/>
                <a:gd name="T28" fmla="*/ 8 w 150"/>
                <a:gd name="T29" fmla="*/ 4 h 77"/>
                <a:gd name="T30" fmla="*/ 9 w 150"/>
                <a:gd name="T31" fmla="*/ 5 h 77"/>
                <a:gd name="T32" fmla="*/ 9 w 150"/>
                <a:gd name="T33" fmla="*/ 4 h 77"/>
                <a:gd name="T34" fmla="*/ 9 w 150"/>
                <a:gd name="T35" fmla="*/ 4 h 77"/>
                <a:gd name="T36" fmla="*/ 9 w 150"/>
                <a:gd name="T37" fmla="*/ 3 h 77"/>
                <a:gd name="T38" fmla="*/ 9 w 150"/>
                <a:gd name="T39" fmla="*/ 3 h 77"/>
                <a:gd name="T40" fmla="*/ 8 w 150"/>
                <a:gd name="T41" fmla="*/ 3 h 77"/>
                <a:gd name="T42" fmla="*/ 7 w 150"/>
                <a:gd name="T43" fmla="*/ 2 h 77"/>
                <a:gd name="T44" fmla="*/ 7 w 150"/>
                <a:gd name="T45" fmla="*/ 2 h 77"/>
                <a:gd name="T46" fmla="*/ 6 w 150"/>
                <a:gd name="T47" fmla="*/ 2 h 77"/>
                <a:gd name="T48" fmla="*/ 5 w 150"/>
                <a:gd name="T49" fmla="*/ 1 h 77"/>
                <a:gd name="T50" fmla="*/ 5 w 150"/>
                <a:gd name="T51" fmla="*/ 1 h 77"/>
                <a:gd name="T52" fmla="*/ 5 w 150"/>
                <a:gd name="T53" fmla="*/ 1 h 77"/>
                <a:gd name="T54" fmla="*/ 3 w 150"/>
                <a:gd name="T55" fmla="*/ 1 h 77"/>
                <a:gd name="T56" fmla="*/ 2 w 150"/>
                <a:gd name="T57" fmla="*/ 0 h 77"/>
                <a:gd name="T58" fmla="*/ 1 w 150"/>
                <a:gd name="T59" fmla="*/ 0 h 77"/>
                <a:gd name="T60" fmla="*/ 1 w 150"/>
                <a:gd name="T61" fmla="*/ 1 h 77"/>
                <a:gd name="T62" fmla="*/ 0 w 150"/>
                <a:gd name="T63" fmla="*/ 1 h 77"/>
                <a:gd name="T64" fmla="*/ 0 w 150"/>
                <a:gd name="T65" fmla="*/ 1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77"/>
                <a:gd name="T101" fmla="*/ 150 w 150"/>
                <a:gd name="T102" fmla="*/ 77 h 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77">
                  <a:moveTo>
                    <a:pt x="0" y="16"/>
                  </a:moveTo>
                  <a:lnTo>
                    <a:pt x="3" y="16"/>
                  </a:lnTo>
                  <a:lnTo>
                    <a:pt x="8" y="16"/>
                  </a:lnTo>
                  <a:lnTo>
                    <a:pt x="15" y="16"/>
                  </a:lnTo>
                  <a:lnTo>
                    <a:pt x="23" y="16"/>
                  </a:lnTo>
                  <a:lnTo>
                    <a:pt x="33" y="17"/>
                  </a:lnTo>
                  <a:lnTo>
                    <a:pt x="42" y="19"/>
                  </a:lnTo>
                  <a:lnTo>
                    <a:pt x="54" y="22"/>
                  </a:lnTo>
                  <a:lnTo>
                    <a:pt x="65" y="23"/>
                  </a:lnTo>
                  <a:lnTo>
                    <a:pt x="76" y="27"/>
                  </a:lnTo>
                  <a:lnTo>
                    <a:pt x="87" y="33"/>
                  </a:lnTo>
                  <a:lnTo>
                    <a:pt x="99" y="38"/>
                  </a:lnTo>
                  <a:lnTo>
                    <a:pt x="109" y="45"/>
                  </a:lnTo>
                  <a:lnTo>
                    <a:pt x="119" y="55"/>
                  </a:lnTo>
                  <a:lnTo>
                    <a:pt x="128" y="64"/>
                  </a:lnTo>
                  <a:lnTo>
                    <a:pt x="137" y="77"/>
                  </a:lnTo>
                  <a:lnTo>
                    <a:pt x="150" y="57"/>
                  </a:lnTo>
                  <a:lnTo>
                    <a:pt x="148" y="53"/>
                  </a:lnTo>
                  <a:lnTo>
                    <a:pt x="140" y="45"/>
                  </a:lnTo>
                  <a:lnTo>
                    <a:pt x="134" y="40"/>
                  </a:lnTo>
                  <a:lnTo>
                    <a:pt x="128" y="34"/>
                  </a:lnTo>
                  <a:lnTo>
                    <a:pt x="121" y="30"/>
                  </a:lnTo>
                  <a:lnTo>
                    <a:pt x="113" y="24"/>
                  </a:lnTo>
                  <a:lnTo>
                    <a:pt x="102" y="19"/>
                  </a:lnTo>
                  <a:lnTo>
                    <a:pt x="91" y="13"/>
                  </a:lnTo>
                  <a:lnTo>
                    <a:pt x="79" y="9"/>
                  </a:lnTo>
                  <a:lnTo>
                    <a:pt x="66" y="4"/>
                  </a:lnTo>
                  <a:lnTo>
                    <a:pt x="50" y="1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1" y="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4D3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41"/>
            <p:cNvSpPr>
              <a:spLocks/>
            </p:cNvSpPr>
            <p:nvPr/>
          </p:nvSpPr>
          <p:spPr bwMode="auto">
            <a:xfrm flipH="1">
              <a:off x="4288" y="1851"/>
              <a:ext cx="463" cy="375"/>
            </a:xfrm>
            <a:custGeom>
              <a:avLst/>
              <a:gdLst>
                <a:gd name="T0" fmla="*/ 40 w 925"/>
                <a:gd name="T1" fmla="*/ 25 h 750"/>
                <a:gd name="T2" fmla="*/ 46 w 925"/>
                <a:gd name="T3" fmla="*/ 21 h 750"/>
                <a:gd name="T4" fmla="*/ 46 w 925"/>
                <a:gd name="T5" fmla="*/ 14 h 750"/>
                <a:gd name="T6" fmla="*/ 45 w 925"/>
                <a:gd name="T7" fmla="*/ 20 h 750"/>
                <a:gd name="T8" fmla="*/ 36 w 925"/>
                <a:gd name="T9" fmla="*/ 25 h 750"/>
                <a:gd name="T10" fmla="*/ 37 w 925"/>
                <a:gd name="T11" fmla="*/ 20 h 750"/>
                <a:gd name="T12" fmla="*/ 27 w 925"/>
                <a:gd name="T13" fmla="*/ 26 h 750"/>
                <a:gd name="T14" fmla="*/ 7 w 925"/>
                <a:gd name="T15" fmla="*/ 20 h 750"/>
                <a:gd name="T16" fmla="*/ 13 w 925"/>
                <a:gd name="T17" fmla="*/ 15 h 750"/>
                <a:gd name="T18" fmla="*/ 18 w 925"/>
                <a:gd name="T19" fmla="*/ 5 h 750"/>
                <a:gd name="T20" fmla="*/ 23 w 925"/>
                <a:gd name="T21" fmla="*/ 1 h 750"/>
                <a:gd name="T22" fmla="*/ 18 w 925"/>
                <a:gd name="T23" fmla="*/ 1 h 750"/>
                <a:gd name="T24" fmla="*/ 10 w 925"/>
                <a:gd name="T25" fmla="*/ 3 h 750"/>
                <a:gd name="T26" fmla="*/ 5 w 925"/>
                <a:gd name="T27" fmla="*/ 6 h 750"/>
                <a:gd name="T28" fmla="*/ 3 w 925"/>
                <a:gd name="T29" fmla="*/ 7 h 750"/>
                <a:gd name="T30" fmla="*/ 1 w 925"/>
                <a:gd name="T31" fmla="*/ 16 h 750"/>
                <a:gd name="T32" fmla="*/ 2 w 925"/>
                <a:gd name="T33" fmla="*/ 24 h 750"/>
                <a:gd name="T34" fmla="*/ 5 w 925"/>
                <a:gd name="T35" fmla="*/ 28 h 750"/>
                <a:gd name="T36" fmla="*/ 21 w 925"/>
                <a:gd name="T37" fmla="*/ 38 h 750"/>
                <a:gd name="T38" fmla="*/ 22 w 925"/>
                <a:gd name="T39" fmla="*/ 41 h 750"/>
                <a:gd name="T40" fmla="*/ 25 w 925"/>
                <a:gd name="T41" fmla="*/ 43 h 750"/>
                <a:gd name="T42" fmla="*/ 27 w 925"/>
                <a:gd name="T43" fmla="*/ 46 h 750"/>
                <a:gd name="T44" fmla="*/ 29 w 925"/>
                <a:gd name="T45" fmla="*/ 47 h 750"/>
                <a:gd name="T46" fmla="*/ 30 w 925"/>
                <a:gd name="T47" fmla="*/ 46 h 750"/>
                <a:gd name="T48" fmla="*/ 29 w 925"/>
                <a:gd name="T49" fmla="*/ 43 h 750"/>
                <a:gd name="T50" fmla="*/ 28 w 925"/>
                <a:gd name="T51" fmla="*/ 41 h 750"/>
                <a:gd name="T52" fmla="*/ 29 w 925"/>
                <a:gd name="T53" fmla="*/ 41 h 750"/>
                <a:gd name="T54" fmla="*/ 31 w 925"/>
                <a:gd name="T55" fmla="*/ 45 h 750"/>
                <a:gd name="T56" fmla="*/ 34 w 925"/>
                <a:gd name="T57" fmla="*/ 46 h 750"/>
                <a:gd name="T58" fmla="*/ 34 w 925"/>
                <a:gd name="T59" fmla="*/ 42 h 750"/>
                <a:gd name="T60" fmla="*/ 33 w 925"/>
                <a:gd name="T61" fmla="*/ 40 h 750"/>
                <a:gd name="T62" fmla="*/ 36 w 925"/>
                <a:gd name="T63" fmla="*/ 42 h 750"/>
                <a:gd name="T64" fmla="*/ 38 w 925"/>
                <a:gd name="T65" fmla="*/ 43 h 750"/>
                <a:gd name="T66" fmla="*/ 38 w 925"/>
                <a:gd name="T67" fmla="*/ 41 h 750"/>
                <a:gd name="T68" fmla="*/ 36 w 925"/>
                <a:gd name="T69" fmla="*/ 37 h 750"/>
                <a:gd name="T70" fmla="*/ 33 w 925"/>
                <a:gd name="T71" fmla="*/ 35 h 750"/>
                <a:gd name="T72" fmla="*/ 31 w 925"/>
                <a:gd name="T73" fmla="*/ 36 h 750"/>
                <a:gd name="T74" fmla="*/ 29 w 925"/>
                <a:gd name="T75" fmla="*/ 35 h 750"/>
                <a:gd name="T76" fmla="*/ 40 w 925"/>
                <a:gd name="T77" fmla="*/ 33 h 750"/>
                <a:gd name="T78" fmla="*/ 39 w 925"/>
                <a:gd name="T79" fmla="*/ 35 h 750"/>
                <a:gd name="T80" fmla="*/ 42 w 925"/>
                <a:gd name="T81" fmla="*/ 38 h 750"/>
                <a:gd name="T82" fmla="*/ 44 w 925"/>
                <a:gd name="T83" fmla="*/ 38 h 750"/>
                <a:gd name="T84" fmla="*/ 44 w 925"/>
                <a:gd name="T85" fmla="*/ 35 h 750"/>
                <a:gd name="T86" fmla="*/ 47 w 925"/>
                <a:gd name="T87" fmla="*/ 36 h 750"/>
                <a:gd name="T88" fmla="*/ 50 w 925"/>
                <a:gd name="T89" fmla="*/ 38 h 750"/>
                <a:gd name="T90" fmla="*/ 52 w 925"/>
                <a:gd name="T91" fmla="*/ 36 h 750"/>
                <a:gd name="T92" fmla="*/ 49 w 925"/>
                <a:gd name="T93" fmla="*/ 34 h 750"/>
                <a:gd name="T94" fmla="*/ 49 w 925"/>
                <a:gd name="T95" fmla="*/ 34 h 750"/>
                <a:gd name="T96" fmla="*/ 52 w 925"/>
                <a:gd name="T97" fmla="*/ 35 h 750"/>
                <a:gd name="T98" fmla="*/ 55 w 925"/>
                <a:gd name="T99" fmla="*/ 34 h 750"/>
                <a:gd name="T100" fmla="*/ 54 w 925"/>
                <a:gd name="T101" fmla="*/ 32 h 750"/>
                <a:gd name="T102" fmla="*/ 51 w 925"/>
                <a:gd name="T103" fmla="*/ 30 h 750"/>
                <a:gd name="T104" fmla="*/ 52 w 925"/>
                <a:gd name="T105" fmla="*/ 29 h 750"/>
                <a:gd name="T106" fmla="*/ 56 w 925"/>
                <a:gd name="T107" fmla="*/ 31 h 750"/>
                <a:gd name="T108" fmla="*/ 58 w 925"/>
                <a:gd name="T109" fmla="*/ 30 h 750"/>
                <a:gd name="T110" fmla="*/ 56 w 925"/>
                <a:gd name="T111" fmla="*/ 29 h 750"/>
                <a:gd name="T112" fmla="*/ 54 w 925"/>
                <a:gd name="T113" fmla="*/ 28 h 750"/>
                <a:gd name="T114" fmla="*/ 49 w 925"/>
                <a:gd name="T115" fmla="*/ 26 h 7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5"/>
                <a:gd name="T175" fmla="*/ 0 h 750"/>
                <a:gd name="T176" fmla="*/ 925 w 925"/>
                <a:gd name="T177" fmla="*/ 750 h 7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5" h="750">
                  <a:moveTo>
                    <a:pt x="783" y="423"/>
                  </a:moveTo>
                  <a:lnTo>
                    <a:pt x="691" y="458"/>
                  </a:lnTo>
                  <a:lnTo>
                    <a:pt x="606" y="421"/>
                  </a:lnTo>
                  <a:lnTo>
                    <a:pt x="607" y="418"/>
                  </a:lnTo>
                  <a:lnTo>
                    <a:pt x="613" y="416"/>
                  </a:lnTo>
                  <a:lnTo>
                    <a:pt x="621" y="411"/>
                  </a:lnTo>
                  <a:lnTo>
                    <a:pt x="632" y="405"/>
                  </a:lnTo>
                  <a:lnTo>
                    <a:pt x="643" y="396"/>
                  </a:lnTo>
                  <a:lnTo>
                    <a:pt x="659" y="387"/>
                  </a:lnTo>
                  <a:lnTo>
                    <a:pt x="672" y="376"/>
                  </a:lnTo>
                  <a:lnTo>
                    <a:pt x="689" y="365"/>
                  </a:lnTo>
                  <a:lnTo>
                    <a:pt x="703" y="351"/>
                  </a:lnTo>
                  <a:lnTo>
                    <a:pt x="717" y="338"/>
                  </a:lnTo>
                  <a:lnTo>
                    <a:pt x="730" y="321"/>
                  </a:lnTo>
                  <a:lnTo>
                    <a:pt x="741" y="304"/>
                  </a:lnTo>
                  <a:lnTo>
                    <a:pt x="751" y="286"/>
                  </a:lnTo>
                  <a:lnTo>
                    <a:pt x="756" y="267"/>
                  </a:lnTo>
                  <a:lnTo>
                    <a:pt x="758" y="247"/>
                  </a:lnTo>
                  <a:lnTo>
                    <a:pt x="757" y="226"/>
                  </a:lnTo>
                  <a:lnTo>
                    <a:pt x="726" y="235"/>
                  </a:lnTo>
                  <a:lnTo>
                    <a:pt x="727" y="238"/>
                  </a:lnTo>
                  <a:lnTo>
                    <a:pt x="727" y="244"/>
                  </a:lnTo>
                  <a:lnTo>
                    <a:pt x="728" y="251"/>
                  </a:lnTo>
                  <a:lnTo>
                    <a:pt x="727" y="259"/>
                  </a:lnTo>
                  <a:lnTo>
                    <a:pt x="726" y="270"/>
                  </a:lnTo>
                  <a:lnTo>
                    <a:pt x="722" y="281"/>
                  </a:lnTo>
                  <a:lnTo>
                    <a:pt x="718" y="296"/>
                  </a:lnTo>
                  <a:lnTo>
                    <a:pt x="711" y="308"/>
                  </a:lnTo>
                  <a:lnTo>
                    <a:pt x="702" y="323"/>
                  </a:lnTo>
                  <a:lnTo>
                    <a:pt x="689" y="338"/>
                  </a:lnTo>
                  <a:lnTo>
                    <a:pt x="673" y="352"/>
                  </a:lnTo>
                  <a:lnTo>
                    <a:pt x="653" y="366"/>
                  </a:lnTo>
                  <a:lnTo>
                    <a:pt x="630" y="381"/>
                  </a:lnTo>
                  <a:lnTo>
                    <a:pt x="601" y="394"/>
                  </a:lnTo>
                  <a:lnTo>
                    <a:pt x="569" y="408"/>
                  </a:lnTo>
                  <a:lnTo>
                    <a:pt x="535" y="400"/>
                  </a:lnTo>
                  <a:lnTo>
                    <a:pt x="627" y="308"/>
                  </a:lnTo>
                  <a:lnTo>
                    <a:pt x="612" y="292"/>
                  </a:lnTo>
                  <a:lnTo>
                    <a:pt x="609" y="293"/>
                  </a:lnTo>
                  <a:lnTo>
                    <a:pt x="604" y="298"/>
                  </a:lnTo>
                  <a:lnTo>
                    <a:pt x="596" y="306"/>
                  </a:lnTo>
                  <a:lnTo>
                    <a:pt x="585" y="317"/>
                  </a:lnTo>
                  <a:lnTo>
                    <a:pt x="570" y="328"/>
                  </a:lnTo>
                  <a:lnTo>
                    <a:pt x="553" y="342"/>
                  </a:lnTo>
                  <a:lnTo>
                    <a:pt x="533" y="358"/>
                  </a:lnTo>
                  <a:lnTo>
                    <a:pt x="512" y="373"/>
                  </a:lnTo>
                  <a:lnTo>
                    <a:pt x="486" y="387"/>
                  </a:lnTo>
                  <a:lnTo>
                    <a:pt x="460" y="403"/>
                  </a:lnTo>
                  <a:lnTo>
                    <a:pt x="431" y="416"/>
                  </a:lnTo>
                  <a:lnTo>
                    <a:pt x="401" y="429"/>
                  </a:lnTo>
                  <a:lnTo>
                    <a:pt x="369" y="439"/>
                  </a:lnTo>
                  <a:lnTo>
                    <a:pt x="336" y="447"/>
                  </a:lnTo>
                  <a:lnTo>
                    <a:pt x="302" y="453"/>
                  </a:lnTo>
                  <a:lnTo>
                    <a:pt x="266" y="455"/>
                  </a:lnTo>
                  <a:lnTo>
                    <a:pt x="96" y="318"/>
                  </a:lnTo>
                  <a:lnTo>
                    <a:pt x="98" y="316"/>
                  </a:lnTo>
                  <a:lnTo>
                    <a:pt x="105" y="312"/>
                  </a:lnTo>
                  <a:lnTo>
                    <a:pt x="115" y="306"/>
                  </a:lnTo>
                  <a:lnTo>
                    <a:pt x="129" y="298"/>
                  </a:lnTo>
                  <a:lnTo>
                    <a:pt x="146" y="286"/>
                  </a:lnTo>
                  <a:lnTo>
                    <a:pt x="164" y="274"/>
                  </a:lnTo>
                  <a:lnTo>
                    <a:pt x="182" y="258"/>
                  </a:lnTo>
                  <a:lnTo>
                    <a:pt x="203" y="243"/>
                  </a:lnTo>
                  <a:lnTo>
                    <a:pt x="220" y="223"/>
                  </a:lnTo>
                  <a:lnTo>
                    <a:pt x="238" y="201"/>
                  </a:lnTo>
                  <a:lnTo>
                    <a:pt x="253" y="177"/>
                  </a:lnTo>
                  <a:lnTo>
                    <a:pt x="267" y="153"/>
                  </a:lnTo>
                  <a:lnTo>
                    <a:pt x="276" y="126"/>
                  </a:lnTo>
                  <a:lnTo>
                    <a:pt x="283" y="98"/>
                  </a:lnTo>
                  <a:lnTo>
                    <a:pt x="284" y="68"/>
                  </a:lnTo>
                  <a:lnTo>
                    <a:pt x="280" y="37"/>
                  </a:lnTo>
                  <a:lnTo>
                    <a:pt x="381" y="32"/>
                  </a:lnTo>
                  <a:lnTo>
                    <a:pt x="379" y="29"/>
                  </a:lnTo>
                  <a:lnTo>
                    <a:pt x="375" y="24"/>
                  </a:lnTo>
                  <a:lnTo>
                    <a:pt x="369" y="19"/>
                  </a:lnTo>
                  <a:lnTo>
                    <a:pt x="365" y="16"/>
                  </a:lnTo>
                  <a:lnTo>
                    <a:pt x="358" y="13"/>
                  </a:lnTo>
                  <a:lnTo>
                    <a:pt x="353" y="9"/>
                  </a:lnTo>
                  <a:lnTo>
                    <a:pt x="342" y="5"/>
                  </a:lnTo>
                  <a:lnTo>
                    <a:pt x="332" y="3"/>
                  </a:lnTo>
                  <a:lnTo>
                    <a:pt x="319" y="0"/>
                  </a:lnTo>
                  <a:lnTo>
                    <a:pt x="307" y="0"/>
                  </a:lnTo>
                  <a:lnTo>
                    <a:pt x="292" y="0"/>
                  </a:lnTo>
                  <a:lnTo>
                    <a:pt x="275" y="3"/>
                  </a:lnTo>
                  <a:lnTo>
                    <a:pt x="258" y="6"/>
                  </a:lnTo>
                  <a:lnTo>
                    <a:pt x="238" y="14"/>
                  </a:lnTo>
                  <a:lnTo>
                    <a:pt x="215" y="19"/>
                  </a:lnTo>
                  <a:lnTo>
                    <a:pt x="197" y="26"/>
                  </a:lnTo>
                  <a:lnTo>
                    <a:pt x="179" y="32"/>
                  </a:lnTo>
                  <a:lnTo>
                    <a:pt x="162" y="39"/>
                  </a:lnTo>
                  <a:lnTo>
                    <a:pt x="147" y="47"/>
                  </a:lnTo>
                  <a:lnTo>
                    <a:pt x="134" y="54"/>
                  </a:lnTo>
                  <a:lnTo>
                    <a:pt x="122" y="60"/>
                  </a:lnTo>
                  <a:lnTo>
                    <a:pt x="112" y="68"/>
                  </a:lnTo>
                  <a:lnTo>
                    <a:pt x="101" y="72"/>
                  </a:lnTo>
                  <a:lnTo>
                    <a:pt x="92" y="79"/>
                  </a:lnTo>
                  <a:lnTo>
                    <a:pt x="85" y="84"/>
                  </a:lnTo>
                  <a:lnTo>
                    <a:pt x="80" y="89"/>
                  </a:lnTo>
                  <a:lnTo>
                    <a:pt x="72" y="96"/>
                  </a:lnTo>
                  <a:lnTo>
                    <a:pt x="70" y="98"/>
                  </a:lnTo>
                  <a:lnTo>
                    <a:pt x="67" y="98"/>
                  </a:lnTo>
                  <a:lnTo>
                    <a:pt x="65" y="102"/>
                  </a:lnTo>
                  <a:lnTo>
                    <a:pt x="59" y="107"/>
                  </a:lnTo>
                  <a:lnTo>
                    <a:pt x="54" y="117"/>
                  </a:lnTo>
                  <a:lnTo>
                    <a:pt x="45" y="125"/>
                  </a:lnTo>
                  <a:lnTo>
                    <a:pt x="39" y="139"/>
                  </a:lnTo>
                  <a:lnTo>
                    <a:pt x="31" y="153"/>
                  </a:lnTo>
                  <a:lnTo>
                    <a:pt x="23" y="170"/>
                  </a:lnTo>
                  <a:lnTo>
                    <a:pt x="15" y="187"/>
                  </a:lnTo>
                  <a:lnTo>
                    <a:pt x="10" y="208"/>
                  </a:lnTo>
                  <a:lnTo>
                    <a:pt x="4" y="230"/>
                  </a:lnTo>
                  <a:lnTo>
                    <a:pt x="2" y="256"/>
                  </a:lnTo>
                  <a:lnTo>
                    <a:pt x="0" y="280"/>
                  </a:lnTo>
                  <a:lnTo>
                    <a:pt x="2" y="309"/>
                  </a:lnTo>
                  <a:lnTo>
                    <a:pt x="7" y="339"/>
                  </a:lnTo>
                  <a:lnTo>
                    <a:pt x="14" y="370"/>
                  </a:lnTo>
                  <a:lnTo>
                    <a:pt x="15" y="373"/>
                  </a:lnTo>
                  <a:lnTo>
                    <a:pt x="18" y="377"/>
                  </a:lnTo>
                  <a:lnTo>
                    <a:pt x="21" y="385"/>
                  </a:lnTo>
                  <a:lnTo>
                    <a:pt x="23" y="393"/>
                  </a:lnTo>
                  <a:lnTo>
                    <a:pt x="30" y="402"/>
                  </a:lnTo>
                  <a:lnTo>
                    <a:pt x="34" y="412"/>
                  </a:lnTo>
                  <a:lnTo>
                    <a:pt x="43" y="424"/>
                  </a:lnTo>
                  <a:lnTo>
                    <a:pt x="49" y="435"/>
                  </a:lnTo>
                  <a:lnTo>
                    <a:pt x="57" y="447"/>
                  </a:lnTo>
                  <a:lnTo>
                    <a:pt x="66" y="459"/>
                  </a:lnTo>
                  <a:lnTo>
                    <a:pt x="77" y="473"/>
                  </a:lnTo>
                  <a:lnTo>
                    <a:pt x="87" y="484"/>
                  </a:lnTo>
                  <a:lnTo>
                    <a:pt x="99" y="495"/>
                  </a:lnTo>
                  <a:lnTo>
                    <a:pt x="112" y="505"/>
                  </a:lnTo>
                  <a:lnTo>
                    <a:pt x="126" y="515"/>
                  </a:lnTo>
                  <a:lnTo>
                    <a:pt x="321" y="596"/>
                  </a:lnTo>
                  <a:lnTo>
                    <a:pt x="322" y="599"/>
                  </a:lnTo>
                  <a:lnTo>
                    <a:pt x="326" y="606"/>
                  </a:lnTo>
                  <a:lnTo>
                    <a:pt x="328" y="612"/>
                  </a:lnTo>
                  <a:lnTo>
                    <a:pt x="330" y="617"/>
                  </a:lnTo>
                  <a:lnTo>
                    <a:pt x="335" y="624"/>
                  </a:lnTo>
                  <a:lnTo>
                    <a:pt x="340" y="631"/>
                  </a:lnTo>
                  <a:lnTo>
                    <a:pt x="344" y="637"/>
                  </a:lnTo>
                  <a:lnTo>
                    <a:pt x="350" y="644"/>
                  </a:lnTo>
                  <a:lnTo>
                    <a:pt x="356" y="651"/>
                  </a:lnTo>
                  <a:lnTo>
                    <a:pt x="363" y="656"/>
                  </a:lnTo>
                  <a:lnTo>
                    <a:pt x="368" y="660"/>
                  </a:lnTo>
                  <a:lnTo>
                    <a:pt x="375" y="664"/>
                  </a:lnTo>
                  <a:lnTo>
                    <a:pt x="381" y="667"/>
                  </a:lnTo>
                  <a:lnTo>
                    <a:pt x="389" y="670"/>
                  </a:lnTo>
                  <a:lnTo>
                    <a:pt x="390" y="673"/>
                  </a:lnTo>
                  <a:lnTo>
                    <a:pt x="396" y="681"/>
                  </a:lnTo>
                  <a:lnTo>
                    <a:pt x="398" y="687"/>
                  </a:lnTo>
                  <a:lnTo>
                    <a:pt x="402" y="694"/>
                  </a:lnTo>
                  <a:lnTo>
                    <a:pt x="407" y="700"/>
                  </a:lnTo>
                  <a:lnTo>
                    <a:pt x="412" y="709"/>
                  </a:lnTo>
                  <a:lnTo>
                    <a:pt x="417" y="715"/>
                  </a:lnTo>
                  <a:lnTo>
                    <a:pt x="421" y="721"/>
                  </a:lnTo>
                  <a:lnTo>
                    <a:pt x="427" y="728"/>
                  </a:lnTo>
                  <a:lnTo>
                    <a:pt x="432" y="735"/>
                  </a:lnTo>
                  <a:lnTo>
                    <a:pt x="437" y="740"/>
                  </a:lnTo>
                  <a:lnTo>
                    <a:pt x="442" y="744"/>
                  </a:lnTo>
                  <a:lnTo>
                    <a:pt x="445" y="747"/>
                  </a:lnTo>
                  <a:lnTo>
                    <a:pt x="451" y="750"/>
                  </a:lnTo>
                  <a:lnTo>
                    <a:pt x="456" y="750"/>
                  </a:lnTo>
                  <a:lnTo>
                    <a:pt x="463" y="750"/>
                  </a:lnTo>
                  <a:lnTo>
                    <a:pt x="468" y="749"/>
                  </a:lnTo>
                  <a:lnTo>
                    <a:pt x="471" y="747"/>
                  </a:lnTo>
                  <a:lnTo>
                    <a:pt x="473" y="743"/>
                  </a:lnTo>
                  <a:lnTo>
                    <a:pt x="474" y="738"/>
                  </a:lnTo>
                  <a:lnTo>
                    <a:pt x="473" y="731"/>
                  </a:lnTo>
                  <a:lnTo>
                    <a:pt x="471" y="723"/>
                  </a:lnTo>
                  <a:lnTo>
                    <a:pt x="469" y="718"/>
                  </a:lnTo>
                  <a:lnTo>
                    <a:pt x="468" y="712"/>
                  </a:lnTo>
                  <a:lnTo>
                    <a:pt x="465" y="707"/>
                  </a:lnTo>
                  <a:lnTo>
                    <a:pt x="463" y="701"/>
                  </a:lnTo>
                  <a:lnTo>
                    <a:pt x="460" y="695"/>
                  </a:lnTo>
                  <a:lnTo>
                    <a:pt x="458" y="688"/>
                  </a:lnTo>
                  <a:lnTo>
                    <a:pt x="455" y="683"/>
                  </a:lnTo>
                  <a:lnTo>
                    <a:pt x="454" y="676"/>
                  </a:lnTo>
                  <a:lnTo>
                    <a:pt x="451" y="670"/>
                  </a:lnTo>
                  <a:lnTo>
                    <a:pt x="449" y="664"/>
                  </a:lnTo>
                  <a:lnTo>
                    <a:pt x="447" y="659"/>
                  </a:lnTo>
                  <a:lnTo>
                    <a:pt x="445" y="656"/>
                  </a:lnTo>
                  <a:lnTo>
                    <a:pt x="443" y="651"/>
                  </a:lnTo>
                  <a:lnTo>
                    <a:pt x="443" y="648"/>
                  </a:lnTo>
                  <a:lnTo>
                    <a:pt x="443" y="646"/>
                  </a:lnTo>
                  <a:lnTo>
                    <a:pt x="444" y="645"/>
                  </a:lnTo>
                  <a:lnTo>
                    <a:pt x="447" y="643"/>
                  </a:lnTo>
                  <a:lnTo>
                    <a:pt x="453" y="645"/>
                  </a:lnTo>
                  <a:lnTo>
                    <a:pt x="454" y="645"/>
                  </a:lnTo>
                  <a:lnTo>
                    <a:pt x="456" y="649"/>
                  </a:lnTo>
                  <a:lnTo>
                    <a:pt x="460" y="653"/>
                  </a:lnTo>
                  <a:lnTo>
                    <a:pt x="464" y="660"/>
                  </a:lnTo>
                  <a:lnTo>
                    <a:pt x="468" y="666"/>
                  </a:lnTo>
                  <a:lnTo>
                    <a:pt x="472" y="674"/>
                  </a:lnTo>
                  <a:lnTo>
                    <a:pt x="479" y="683"/>
                  </a:lnTo>
                  <a:lnTo>
                    <a:pt x="484" y="691"/>
                  </a:lnTo>
                  <a:lnTo>
                    <a:pt x="490" y="698"/>
                  </a:lnTo>
                  <a:lnTo>
                    <a:pt x="495" y="707"/>
                  </a:lnTo>
                  <a:lnTo>
                    <a:pt x="501" y="712"/>
                  </a:lnTo>
                  <a:lnTo>
                    <a:pt x="508" y="720"/>
                  </a:lnTo>
                  <a:lnTo>
                    <a:pt x="514" y="723"/>
                  </a:lnTo>
                  <a:lnTo>
                    <a:pt x="522" y="727"/>
                  </a:lnTo>
                  <a:lnTo>
                    <a:pt x="527" y="729"/>
                  </a:lnTo>
                  <a:lnTo>
                    <a:pt x="535" y="729"/>
                  </a:lnTo>
                  <a:lnTo>
                    <a:pt x="538" y="725"/>
                  </a:lnTo>
                  <a:lnTo>
                    <a:pt x="542" y="720"/>
                  </a:lnTo>
                  <a:lnTo>
                    <a:pt x="543" y="712"/>
                  </a:lnTo>
                  <a:lnTo>
                    <a:pt x="544" y="706"/>
                  </a:lnTo>
                  <a:lnTo>
                    <a:pt x="542" y="697"/>
                  </a:lnTo>
                  <a:lnTo>
                    <a:pt x="541" y="688"/>
                  </a:lnTo>
                  <a:lnTo>
                    <a:pt x="537" y="679"/>
                  </a:lnTo>
                  <a:lnTo>
                    <a:pt x="535" y="672"/>
                  </a:lnTo>
                  <a:lnTo>
                    <a:pt x="531" y="663"/>
                  </a:lnTo>
                  <a:lnTo>
                    <a:pt x="526" y="653"/>
                  </a:lnTo>
                  <a:lnTo>
                    <a:pt x="523" y="645"/>
                  </a:lnTo>
                  <a:lnTo>
                    <a:pt x="520" y="639"/>
                  </a:lnTo>
                  <a:lnTo>
                    <a:pt x="516" y="632"/>
                  </a:lnTo>
                  <a:lnTo>
                    <a:pt x="514" y="628"/>
                  </a:lnTo>
                  <a:lnTo>
                    <a:pt x="513" y="625"/>
                  </a:lnTo>
                  <a:lnTo>
                    <a:pt x="514" y="625"/>
                  </a:lnTo>
                  <a:lnTo>
                    <a:pt x="520" y="630"/>
                  </a:lnTo>
                  <a:lnTo>
                    <a:pt x="527" y="633"/>
                  </a:lnTo>
                  <a:lnTo>
                    <a:pt x="537" y="639"/>
                  </a:lnTo>
                  <a:lnTo>
                    <a:pt x="546" y="645"/>
                  </a:lnTo>
                  <a:lnTo>
                    <a:pt x="556" y="652"/>
                  </a:lnTo>
                  <a:lnTo>
                    <a:pt x="564" y="657"/>
                  </a:lnTo>
                  <a:lnTo>
                    <a:pt x="569" y="663"/>
                  </a:lnTo>
                  <a:lnTo>
                    <a:pt x="571" y="666"/>
                  </a:lnTo>
                  <a:lnTo>
                    <a:pt x="578" y="670"/>
                  </a:lnTo>
                  <a:lnTo>
                    <a:pt x="585" y="674"/>
                  </a:lnTo>
                  <a:lnTo>
                    <a:pt x="592" y="676"/>
                  </a:lnTo>
                  <a:lnTo>
                    <a:pt x="600" y="677"/>
                  </a:lnTo>
                  <a:lnTo>
                    <a:pt x="607" y="678"/>
                  </a:lnTo>
                  <a:lnTo>
                    <a:pt x="612" y="677"/>
                  </a:lnTo>
                  <a:lnTo>
                    <a:pt x="617" y="676"/>
                  </a:lnTo>
                  <a:lnTo>
                    <a:pt x="617" y="674"/>
                  </a:lnTo>
                  <a:lnTo>
                    <a:pt x="617" y="669"/>
                  </a:lnTo>
                  <a:lnTo>
                    <a:pt x="615" y="663"/>
                  </a:lnTo>
                  <a:lnTo>
                    <a:pt x="612" y="658"/>
                  </a:lnTo>
                  <a:lnTo>
                    <a:pt x="607" y="649"/>
                  </a:lnTo>
                  <a:lnTo>
                    <a:pt x="604" y="641"/>
                  </a:lnTo>
                  <a:lnTo>
                    <a:pt x="597" y="631"/>
                  </a:lnTo>
                  <a:lnTo>
                    <a:pt x="592" y="622"/>
                  </a:lnTo>
                  <a:lnTo>
                    <a:pt x="585" y="611"/>
                  </a:lnTo>
                  <a:lnTo>
                    <a:pt x="578" y="602"/>
                  </a:lnTo>
                  <a:lnTo>
                    <a:pt x="570" y="592"/>
                  </a:lnTo>
                  <a:lnTo>
                    <a:pt x="564" y="582"/>
                  </a:lnTo>
                  <a:lnTo>
                    <a:pt x="557" y="573"/>
                  </a:lnTo>
                  <a:lnTo>
                    <a:pt x="550" y="566"/>
                  </a:lnTo>
                  <a:lnTo>
                    <a:pt x="545" y="560"/>
                  </a:lnTo>
                  <a:lnTo>
                    <a:pt x="539" y="557"/>
                  </a:lnTo>
                  <a:lnTo>
                    <a:pt x="534" y="551"/>
                  </a:lnTo>
                  <a:lnTo>
                    <a:pt x="527" y="549"/>
                  </a:lnTo>
                  <a:lnTo>
                    <a:pt x="523" y="547"/>
                  </a:lnTo>
                  <a:lnTo>
                    <a:pt x="518" y="547"/>
                  </a:lnTo>
                  <a:lnTo>
                    <a:pt x="511" y="547"/>
                  </a:lnTo>
                  <a:lnTo>
                    <a:pt x="505" y="551"/>
                  </a:lnTo>
                  <a:lnTo>
                    <a:pt x="501" y="555"/>
                  </a:lnTo>
                  <a:lnTo>
                    <a:pt x="497" y="560"/>
                  </a:lnTo>
                  <a:lnTo>
                    <a:pt x="496" y="563"/>
                  </a:lnTo>
                  <a:lnTo>
                    <a:pt x="496" y="565"/>
                  </a:lnTo>
                  <a:lnTo>
                    <a:pt x="484" y="571"/>
                  </a:lnTo>
                  <a:lnTo>
                    <a:pt x="481" y="566"/>
                  </a:lnTo>
                  <a:lnTo>
                    <a:pt x="474" y="559"/>
                  </a:lnTo>
                  <a:lnTo>
                    <a:pt x="469" y="554"/>
                  </a:lnTo>
                  <a:lnTo>
                    <a:pt x="464" y="551"/>
                  </a:lnTo>
                  <a:lnTo>
                    <a:pt x="459" y="549"/>
                  </a:lnTo>
                  <a:lnTo>
                    <a:pt x="454" y="550"/>
                  </a:lnTo>
                  <a:lnTo>
                    <a:pt x="443" y="555"/>
                  </a:lnTo>
                  <a:lnTo>
                    <a:pt x="438" y="564"/>
                  </a:lnTo>
                  <a:lnTo>
                    <a:pt x="433" y="571"/>
                  </a:lnTo>
                  <a:lnTo>
                    <a:pt x="432" y="575"/>
                  </a:lnTo>
                  <a:lnTo>
                    <a:pt x="358" y="524"/>
                  </a:lnTo>
                  <a:lnTo>
                    <a:pt x="451" y="497"/>
                  </a:lnTo>
                  <a:lnTo>
                    <a:pt x="625" y="522"/>
                  </a:lnTo>
                  <a:lnTo>
                    <a:pt x="623" y="522"/>
                  </a:lnTo>
                  <a:lnTo>
                    <a:pt x="622" y="526"/>
                  </a:lnTo>
                  <a:lnTo>
                    <a:pt x="621" y="530"/>
                  </a:lnTo>
                  <a:lnTo>
                    <a:pt x="620" y="536"/>
                  </a:lnTo>
                  <a:lnTo>
                    <a:pt x="619" y="541"/>
                  </a:lnTo>
                  <a:lnTo>
                    <a:pt x="618" y="547"/>
                  </a:lnTo>
                  <a:lnTo>
                    <a:pt x="618" y="551"/>
                  </a:lnTo>
                  <a:lnTo>
                    <a:pt x="619" y="557"/>
                  </a:lnTo>
                  <a:lnTo>
                    <a:pt x="621" y="560"/>
                  </a:lnTo>
                  <a:lnTo>
                    <a:pt x="627" y="569"/>
                  </a:lnTo>
                  <a:lnTo>
                    <a:pt x="636" y="576"/>
                  </a:lnTo>
                  <a:lnTo>
                    <a:pt x="646" y="586"/>
                  </a:lnTo>
                  <a:lnTo>
                    <a:pt x="654" y="594"/>
                  </a:lnTo>
                  <a:lnTo>
                    <a:pt x="664" y="603"/>
                  </a:lnTo>
                  <a:lnTo>
                    <a:pt x="672" y="609"/>
                  </a:lnTo>
                  <a:lnTo>
                    <a:pt x="681" y="614"/>
                  </a:lnTo>
                  <a:lnTo>
                    <a:pt x="685" y="614"/>
                  </a:lnTo>
                  <a:lnTo>
                    <a:pt x="692" y="614"/>
                  </a:lnTo>
                  <a:lnTo>
                    <a:pt x="696" y="611"/>
                  </a:lnTo>
                  <a:lnTo>
                    <a:pt x="701" y="607"/>
                  </a:lnTo>
                  <a:lnTo>
                    <a:pt x="700" y="601"/>
                  </a:lnTo>
                  <a:lnTo>
                    <a:pt x="695" y="592"/>
                  </a:lnTo>
                  <a:lnTo>
                    <a:pt x="692" y="585"/>
                  </a:lnTo>
                  <a:lnTo>
                    <a:pt x="686" y="581"/>
                  </a:lnTo>
                  <a:lnTo>
                    <a:pt x="680" y="573"/>
                  </a:lnTo>
                  <a:lnTo>
                    <a:pt x="672" y="566"/>
                  </a:lnTo>
                  <a:lnTo>
                    <a:pt x="695" y="550"/>
                  </a:lnTo>
                  <a:lnTo>
                    <a:pt x="699" y="551"/>
                  </a:lnTo>
                  <a:lnTo>
                    <a:pt x="703" y="553"/>
                  </a:lnTo>
                  <a:lnTo>
                    <a:pt x="709" y="557"/>
                  </a:lnTo>
                  <a:lnTo>
                    <a:pt x="715" y="559"/>
                  </a:lnTo>
                  <a:lnTo>
                    <a:pt x="723" y="563"/>
                  </a:lnTo>
                  <a:lnTo>
                    <a:pt x="732" y="568"/>
                  </a:lnTo>
                  <a:lnTo>
                    <a:pt x="741" y="572"/>
                  </a:lnTo>
                  <a:lnTo>
                    <a:pt x="749" y="576"/>
                  </a:lnTo>
                  <a:lnTo>
                    <a:pt x="758" y="581"/>
                  </a:lnTo>
                  <a:lnTo>
                    <a:pt x="766" y="584"/>
                  </a:lnTo>
                  <a:lnTo>
                    <a:pt x="775" y="589"/>
                  </a:lnTo>
                  <a:lnTo>
                    <a:pt x="782" y="592"/>
                  </a:lnTo>
                  <a:lnTo>
                    <a:pt x="788" y="594"/>
                  </a:lnTo>
                  <a:lnTo>
                    <a:pt x="794" y="596"/>
                  </a:lnTo>
                  <a:lnTo>
                    <a:pt x="798" y="599"/>
                  </a:lnTo>
                  <a:lnTo>
                    <a:pt x="804" y="599"/>
                  </a:lnTo>
                  <a:lnTo>
                    <a:pt x="810" y="597"/>
                  </a:lnTo>
                  <a:lnTo>
                    <a:pt x="814" y="594"/>
                  </a:lnTo>
                  <a:lnTo>
                    <a:pt x="818" y="593"/>
                  </a:lnTo>
                  <a:lnTo>
                    <a:pt x="822" y="584"/>
                  </a:lnTo>
                  <a:lnTo>
                    <a:pt x="826" y="580"/>
                  </a:lnTo>
                  <a:lnTo>
                    <a:pt x="822" y="574"/>
                  </a:lnTo>
                  <a:lnTo>
                    <a:pt x="816" y="569"/>
                  </a:lnTo>
                  <a:lnTo>
                    <a:pt x="810" y="563"/>
                  </a:lnTo>
                  <a:lnTo>
                    <a:pt x="806" y="560"/>
                  </a:lnTo>
                  <a:lnTo>
                    <a:pt x="800" y="555"/>
                  </a:lnTo>
                  <a:lnTo>
                    <a:pt x="796" y="552"/>
                  </a:lnTo>
                  <a:lnTo>
                    <a:pt x="789" y="547"/>
                  </a:lnTo>
                  <a:lnTo>
                    <a:pt x="784" y="543"/>
                  </a:lnTo>
                  <a:lnTo>
                    <a:pt x="778" y="539"/>
                  </a:lnTo>
                  <a:lnTo>
                    <a:pt x="775" y="536"/>
                  </a:lnTo>
                  <a:lnTo>
                    <a:pt x="767" y="531"/>
                  </a:lnTo>
                  <a:lnTo>
                    <a:pt x="765" y="530"/>
                  </a:lnTo>
                  <a:lnTo>
                    <a:pt x="768" y="530"/>
                  </a:lnTo>
                  <a:lnTo>
                    <a:pt x="772" y="531"/>
                  </a:lnTo>
                  <a:lnTo>
                    <a:pt x="777" y="533"/>
                  </a:lnTo>
                  <a:lnTo>
                    <a:pt x="783" y="536"/>
                  </a:lnTo>
                  <a:lnTo>
                    <a:pt x="789" y="537"/>
                  </a:lnTo>
                  <a:lnTo>
                    <a:pt x="797" y="540"/>
                  </a:lnTo>
                  <a:lnTo>
                    <a:pt x="806" y="543"/>
                  </a:lnTo>
                  <a:lnTo>
                    <a:pt x="814" y="545"/>
                  </a:lnTo>
                  <a:lnTo>
                    <a:pt x="821" y="547"/>
                  </a:lnTo>
                  <a:lnTo>
                    <a:pt x="829" y="549"/>
                  </a:lnTo>
                  <a:lnTo>
                    <a:pt x="837" y="551"/>
                  </a:lnTo>
                  <a:lnTo>
                    <a:pt x="843" y="552"/>
                  </a:lnTo>
                  <a:lnTo>
                    <a:pt x="850" y="554"/>
                  </a:lnTo>
                  <a:lnTo>
                    <a:pt x="856" y="555"/>
                  </a:lnTo>
                  <a:lnTo>
                    <a:pt x="859" y="557"/>
                  </a:lnTo>
                  <a:lnTo>
                    <a:pt x="869" y="552"/>
                  </a:lnTo>
                  <a:lnTo>
                    <a:pt x="878" y="544"/>
                  </a:lnTo>
                  <a:lnTo>
                    <a:pt x="882" y="534"/>
                  </a:lnTo>
                  <a:lnTo>
                    <a:pt x="884" y="528"/>
                  </a:lnTo>
                  <a:lnTo>
                    <a:pt x="881" y="524"/>
                  </a:lnTo>
                  <a:lnTo>
                    <a:pt x="879" y="523"/>
                  </a:lnTo>
                  <a:lnTo>
                    <a:pt x="874" y="520"/>
                  </a:lnTo>
                  <a:lnTo>
                    <a:pt x="869" y="517"/>
                  </a:lnTo>
                  <a:lnTo>
                    <a:pt x="862" y="512"/>
                  </a:lnTo>
                  <a:lnTo>
                    <a:pt x="856" y="509"/>
                  </a:lnTo>
                  <a:lnTo>
                    <a:pt x="848" y="503"/>
                  </a:lnTo>
                  <a:lnTo>
                    <a:pt x="841" y="500"/>
                  </a:lnTo>
                  <a:lnTo>
                    <a:pt x="832" y="496"/>
                  </a:lnTo>
                  <a:lnTo>
                    <a:pt x="825" y="491"/>
                  </a:lnTo>
                  <a:lnTo>
                    <a:pt x="818" y="488"/>
                  </a:lnTo>
                  <a:lnTo>
                    <a:pt x="812" y="485"/>
                  </a:lnTo>
                  <a:lnTo>
                    <a:pt x="807" y="481"/>
                  </a:lnTo>
                  <a:lnTo>
                    <a:pt x="804" y="479"/>
                  </a:lnTo>
                  <a:lnTo>
                    <a:pt x="800" y="478"/>
                  </a:lnTo>
                  <a:lnTo>
                    <a:pt x="816" y="471"/>
                  </a:lnTo>
                  <a:lnTo>
                    <a:pt x="820" y="474"/>
                  </a:lnTo>
                  <a:lnTo>
                    <a:pt x="824" y="476"/>
                  </a:lnTo>
                  <a:lnTo>
                    <a:pt x="831" y="479"/>
                  </a:lnTo>
                  <a:lnTo>
                    <a:pt x="837" y="482"/>
                  </a:lnTo>
                  <a:lnTo>
                    <a:pt x="846" y="488"/>
                  </a:lnTo>
                  <a:lnTo>
                    <a:pt x="856" y="490"/>
                  </a:lnTo>
                  <a:lnTo>
                    <a:pt x="866" y="496"/>
                  </a:lnTo>
                  <a:lnTo>
                    <a:pt x="874" y="499"/>
                  </a:lnTo>
                  <a:lnTo>
                    <a:pt x="883" y="502"/>
                  </a:lnTo>
                  <a:lnTo>
                    <a:pt x="892" y="505"/>
                  </a:lnTo>
                  <a:lnTo>
                    <a:pt x="901" y="508"/>
                  </a:lnTo>
                  <a:lnTo>
                    <a:pt x="908" y="508"/>
                  </a:lnTo>
                  <a:lnTo>
                    <a:pt x="914" y="508"/>
                  </a:lnTo>
                  <a:lnTo>
                    <a:pt x="919" y="506"/>
                  </a:lnTo>
                  <a:lnTo>
                    <a:pt x="923" y="502"/>
                  </a:lnTo>
                  <a:lnTo>
                    <a:pt x="924" y="494"/>
                  </a:lnTo>
                  <a:lnTo>
                    <a:pt x="925" y="488"/>
                  </a:lnTo>
                  <a:lnTo>
                    <a:pt x="924" y="481"/>
                  </a:lnTo>
                  <a:lnTo>
                    <a:pt x="923" y="478"/>
                  </a:lnTo>
                  <a:lnTo>
                    <a:pt x="915" y="474"/>
                  </a:lnTo>
                  <a:lnTo>
                    <a:pt x="910" y="471"/>
                  </a:lnTo>
                  <a:lnTo>
                    <a:pt x="904" y="468"/>
                  </a:lnTo>
                  <a:lnTo>
                    <a:pt x="900" y="467"/>
                  </a:lnTo>
                  <a:lnTo>
                    <a:pt x="893" y="464"/>
                  </a:lnTo>
                  <a:lnTo>
                    <a:pt x="888" y="461"/>
                  </a:lnTo>
                  <a:lnTo>
                    <a:pt x="880" y="458"/>
                  </a:lnTo>
                  <a:lnTo>
                    <a:pt x="874" y="455"/>
                  </a:lnTo>
                  <a:lnTo>
                    <a:pt x="869" y="454"/>
                  </a:lnTo>
                  <a:lnTo>
                    <a:pt x="867" y="454"/>
                  </a:lnTo>
                  <a:lnTo>
                    <a:pt x="860" y="450"/>
                  </a:lnTo>
                  <a:lnTo>
                    <a:pt x="853" y="448"/>
                  </a:lnTo>
                  <a:lnTo>
                    <a:pt x="843" y="444"/>
                  </a:lnTo>
                  <a:lnTo>
                    <a:pt x="835" y="440"/>
                  </a:lnTo>
                  <a:lnTo>
                    <a:pt x="825" y="436"/>
                  </a:lnTo>
                  <a:lnTo>
                    <a:pt x="818" y="433"/>
                  </a:lnTo>
                  <a:lnTo>
                    <a:pt x="811" y="431"/>
                  </a:lnTo>
                  <a:lnTo>
                    <a:pt x="810" y="431"/>
                  </a:lnTo>
                  <a:lnTo>
                    <a:pt x="783" y="423"/>
                  </a:lnTo>
                  <a:close/>
                </a:path>
              </a:pathLst>
            </a:custGeom>
            <a:solidFill>
              <a:srgbClr val="4D3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42"/>
            <p:cNvSpPr>
              <a:spLocks/>
            </p:cNvSpPr>
            <p:nvPr/>
          </p:nvSpPr>
          <p:spPr bwMode="auto">
            <a:xfrm flipH="1">
              <a:off x="4330" y="1754"/>
              <a:ext cx="99" cy="36"/>
            </a:xfrm>
            <a:custGeom>
              <a:avLst/>
              <a:gdLst>
                <a:gd name="T0" fmla="*/ 1 w 197"/>
                <a:gd name="T1" fmla="*/ 2 h 72"/>
                <a:gd name="T2" fmla="*/ 0 w 197"/>
                <a:gd name="T3" fmla="*/ 1 h 72"/>
                <a:gd name="T4" fmla="*/ 1 w 197"/>
                <a:gd name="T5" fmla="*/ 1 h 72"/>
                <a:gd name="T6" fmla="*/ 1 w 197"/>
                <a:gd name="T7" fmla="*/ 2 h 72"/>
                <a:gd name="T8" fmla="*/ 3 w 197"/>
                <a:gd name="T9" fmla="*/ 2 h 72"/>
                <a:gd name="T10" fmla="*/ 3 w 197"/>
                <a:gd name="T11" fmla="*/ 1 h 72"/>
                <a:gd name="T12" fmla="*/ 3 w 197"/>
                <a:gd name="T13" fmla="*/ 1 h 72"/>
                <a:gd name="T14" fmla="*/ 3 w 197"/>
                <a:gd name="T15" fmla="*/ 1 h 72"/>
                <a:gd name="T16" fmla="*/ 4 w 197"/>
                <a:gd name="T17" fmla="*/ 1 h 72"/>
                <a:gd name="T18" fmla="*/ 4 w 197"/>
                <a:gd name="T19" fmla="*/ 0 h 72"/>
                <a:gd name="T20" fmla="*/ 5 w 197"/>
                <a:gd name="T21" fmla="*/ 1 h 72"/>
                <a:gd name="T22" fmla="*/ 5 w 197"/>
                <a:gd name="T23" fmla="*/ 2 h 72"/>
                <a:gd name="T24" fmla="*/ 6 w 197"/>
                <a:gd name="T25" fmla="*/ 2 h 72"/>
                <a:gd name="T26" fmla="*/ 6 w 197"/>
                <a:gd name="T27" fmla="*/ 1 h 72"/>
                <a:gd name="T28" fmla="*/ 7 w 197"/>
                <a:gd name="T29" fmla="*/ 1 h 72"/>
                <a:gd name="T30" fmla="*/ 7 w 197"/>
                <a:gd name="T31" fmla="*/ 2 h 72"/>
                <a:gd name="T32" fmla="*/ 8 w 197"/>
                <a:gd name="T33" fmla="*/ 3 h 72"/>
                <a:gd name="T34" fmla="*/ 9 w 197"/>
                <a:gd name="T35" fmla="*/ 1 h 72"/>
                <a:gd name="T36" fmla="*/ 10 w 197"/>
                <a:gd name="T37" fmla="*/ 1 h 72"/>
                <a:gd name="T38" fmla="*/ 9 w 197"/>
                <a:gd name="T39" fmla="*/ 3 h 72"/>
                <a:gd name="T40" fmla="*/ 10 w 197"/>
                <a:gd name="T41" fmla="*/ 3 h 72"/>
                <a:gd name="T42" fmla="*/ 10 w 197"/>
                <a:gd name="T43" fmla="*/ 1 h 72"/>
                <a:gd name="T44" fmla="*/ 11 w 197"/>
                <a:gd name="T45" fmla="*/ 2 h 72"/>
                <a:gd name="T46" fmla="*/ 10 w 197"/>
                <a:gd name="T47" fmla="*/ 3 h 72"/>
                <a:gd name="T48" fmla="*/ 11 w 197"/>
                <a:gd name="T49" fmla="*/ 4 h 72"/>
                <a:gd name="T50" fmla="*/ 12 w 197"/>
                <a:gd name="T51" fmla="*/ 2 h 72"/>
                <a:gd name="T52" fmla="*/ 13 w 197"/>
                <a:gd name="T53" fmla="*/ 3 h 72"/>
                <a:gd name="T54" fmla="*/ 12 w 197"/>
                <a:gd name="T55" fmla="*/ 5 h 72"/>
                <a:gd name="T56" fmla="*/ 8 w 197"/>
                <a:gd name="T57" fmla="*/ 3 h 72"/>
                <a:gd name="T58" fmla="*/ 4 w 197"/>
                <a:gd name="T59" fmla="*/ 2 h 72"/>
                <a:gd name="T60" fmla="*/ 1 w 197"/>
                <a:gd name="T61" fmla="*/ 2 h 72"/>
                <a:gd name="T62" fmla="*/ 1 w 197"/>
                <a:gd name="T63" fmla="*/ 2 h 7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7"/>
                <a:gd name="T97" fmla="*/ 0 h 72"/>
                <a:gd name="T98" fmla="*/ 197 w 197"/>
                <a:gd name="T99" fmla="*/ 72 h 7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7" h="72">
                  <a:moveTo>
                    <a:pt x="5" y="43"/>
                  </a:moveTo>
                  <a:lnTo>
                    <a:pt x="0" y="18"/>
                  </a:lnTo>
                  <a:lnTo>
                    <a:pt x="10" y="18"/>
                  </a:lnTo>
                  <a:lnTo>
                    <a:pt x="11" y="38"/>
                  </a:lnTo>
                  <a:lnTo>
                    <a:pt x="36" y="35"/>
                  </a:lnTo>
                  <a:lnTo>
                    <a:pt x="34" y="8"/>
                  </a:lnTo>
                  <a:lnTo>
                    <a:pt x="44" y="5"/>
                  </a:lnTo>
                  <a:lnTo>
                    <a:pt x="45" y="31"/>
                  </a:lnTo>
                  <a:lnTo>
                    <a:pt x="62" y="30"/>
                  </a:lnTo>
                  <a:lnTo>
                    <a:pt x="62" y="0"/>
                  </a:lnTo>
                  <a:lnTo>
                    <a:pt x="74" y="4"/>
                  </a:lnTo>
                  <a:lnTo>
                    <a:pt x="72" y="33"/>
                  </a:lnTo>
                  <a:lnTo>
                    <a:pt x="93" y="38"/>
                  </a:lnTo>
                  <a:lnTo>
                    <a:pt x="96" y="10"/>
                  </a:lnTo>
                  <a:lnTo>
                    <a:pt x="110" y="14"/>
                  </a:lnTo>
                  <a:lnTo>
                    <a:pt x="103" y="39"/>
                  </a:lnTo>
                  <a:lnTo>
                    <a:pt x="125" y="48"/>
                  </a:lnTo>
                  <a:lnTo>
                    <a:pt x="131" y="21"/>
                  </a:lnTo>
                  <a:lnTo>
                    <a:pt x="145" y="25"/>
                  </a:lnTo>
                  <a:lnTo>
                    <a:pt x="133" y="49"/>
                  </a:lnTo>
                  <a:lnTo>
                    <a:pt x="149" y="54"/>
                  </a:lnTo>
                  <a:lnTo>
                    <a:pt x="156" y="31"/>
                  </a:lnTo>
                  <a:lnTo>
                    <a:pt x="168" y="35"/>
                  </a:lnTo>
                  <a:lnTo>
                    <a:pt x="154" y="57"/>
                  </a:lnTo>
                  <a:lnTo>
                    <a:pt x="175" y="64"/>
                  </a:lnTo>
                  <a:lnTo>
                    <a:pt x="182" y="41"/>
                  </a:lnTo>
                  <a:lnTo>
                    <a:pt x="197" y="51"/>
                  </a:lnTo>
                  <a:lnTo>
                    <a:pt x="180" y="72"/>
                  </a:lnTo>
                  <a:lnTo>
                    <a:pt x="120" y="54"/>
                  </a:lnTo>
                  <a:lnTo>
                    <a:pt x="59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4D3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43"/>
            <p:cNvSpPr>
              <a:spLocks/>
            </p:cNvSpPr>
            <p:nvPr/>
          </p:nvSpPr>
          <p:spPr bwMode="auto">
            <a:xfrm flipH="1">
              <a:off x="4361" y="1797"/>
              <a:ext cx="88" cy="58"/>
            </a:xfrm>
            <a:custGeom>
              <a:avLst/>
              <a:gdLst>
                <a:gd name="T0" fmla="*/ 11 w 175"/>
                <a:gd name="T1" fmla="*/ 6 h 115"/>
                <a:gd name="T2" fmla="*/ 11 w 175"/>
                <a:gd name="T3" fmla="*/ 8 h 115"/>
                <a:gd name="T4" fmla="*/ 11 w 175"/>
                <a:gd name="T5" fmla="*/ 7 h 115"/>
                <a:gd name="T6" fmla="*/ 11 w 175"/>
                <a:gd name="T7" fmla="*/ 6 h 115"/>
                <a:gd name="T8" fmla="*/ 10 w 175"/>
                <a:gd name="T9" fmla="*/ 6 h 115"/>
                <a:gd name="T10" fmla="*/ 9 w 175"/>
                <a:gd name="T11" fmla="*/ 8 h 115"/>
                <a:gd name="T12" fmla="*/ 8 w 175"/>
                <a:gd name="T13" fmla="*/ 7 h 115"/>
                <a:gd name="T14" fmla="*/ 9 w 175"/>
                <a:gd name="T15" fmla="*/ 6 h 115"/>
                <a:gd name="T16" fmla="*/ 8 w 175"/>
                <a:gd name="T17" fmla="*/ 6 h 115"/>
                <a:gd name="T18" fmla="*/ 7 w 175"/>
                <a:gd name="T19" fmla="*/ 7 h 115"/>
                <a:gd name="T20" fmla="*/ 7 w 175"/>
                <a:gd name="T21" fmla="*/ 7 h 115"/>
                <a:gd name="T22" fmla="*/ 7 w 175"/>
                <a:gd name="T23" fmla="*/ 5 h 115"/>
                <a:gd name="T24" fmla="*/ 6 w 175"/>
                <a:gd name="T25" fmla="*/ 4 h 115"/>
                <a:gd name="T26" fmla="*/ 5 w 175"/>
                <a:gd name="T27" fmla="*/ 6 h 115"/>
                <a:gd name="T28" fmla="*/ 5 w 175"/>
                <a:gd name="T29" fmla="*/ 5 h 115"/>
                <a:gd name="T30" fmla="*/ 6 w 175"/>
                <a:gd name="T31" fmla="*/ 4 h 115"/>
                <a:gd name="T32" fmla="*/ 5 w 175"/>
                <a:gd name="T33" fmla="*/ 3 h 115"/>
                <a:gd name="T34" fmla="*/ 4 w 175"/>
                <a:gd name="T35" fmla="*/ 4 h 115"/>
                <a:gd name="T36" fmla="*/ 3 w 175"/>
                <a:gd name="T37" fmla="*/ 4 h 115"/>
                <a:gd name="T38" fmla="*/ 4 w 175"/>
                <a:gd name="T39" fmla="*/ 3 h 115"/>
                <a:gd name="T40" fmla="*/ 3 w 175"/>
                <a:gd name="T41" fmla="*/ 2 h 115"/>
                <a:gd name="T42" fmla="*/ 2 w 175"/>
                <a:gd name="T43" fmla="*/ 3 h 115"/>
                <a:gd name="T44" fmla="*/ 2 w 175"/>
                <a:gd name="T45" fmla="*/ 3 h 115"/>
                <a:gd name="T46" fmla="*/ 3 w 175"/>
                <a:gd name="T47" fmla="*/ 2 h 115"/>
                <a:gd name="T48" fmla="*/ 2 w 175"/>
                <a:gd name="T49" fmla="*/ 1 h 115"/>
                <a:gd name="T50" fmla="*/ 1 w 175"/>
                <a:gd name="T51" fmla="*/ 2 h 115"/>
                <a:gd name="T52" fmla="*/ 0 w 175"/>
                <a:gd name="T53" fmla="*/ 1 h 115"/>
                <a:gd name="T54" fmla="*/ 2 w 175"/>
                <a:gd name="T55" fmla="*/ 0 h 115"/>
                <a:gd name="T56" fmla="*/ 5 w 175"/>
                <a:gd name="T57" fmla="*/ 3 h 115"/>
                <a:gd name="T58" fmla="*/ 8 w 175"/>
                <a:gd name="T59" fmla="*/ 5 h 115"/>
                <a:gd name="T60" fmla="*/ 11 w 175"/>
                <a:gd name="T61" fmla="*/ 6 h 115"/>
                <a:gd name="T62" fmla="*/ 11 w 175"/>
                <a:gd name="T63" fmla="*/ 6 h 1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"/>
                <a:gd name="T97" fmla="*/ 0 h 115"/>
                <a:gd name="T98" fmla="*/ 175 w 175"/>
                <a:gd name="T99" fmla="*/ 115 h 1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" h="115">
                  <a:moveTo>
                    <a:pt x="175" y="92"/>
                  </a:moveTo>
                  <a:lnTo>
                    <a:pt x="171" y="115"/>
                  </a:lnTo>
                  <a:lnTo>
                    <a:pt x="161" y="111"/>
                  </a:lnTo>
                  <a:lnTo>
                    <a:pt x="166" y="93"/>
                  </a:lnTo>
                  <a:lnTo>
                    <a:pt x="145" y="85"/>
                  </a:lnTo>
                  <a:lnTo>
                    <a:pt x="137" y="113"/>
                  </a:lnTo>
                  <a:lnTo>
                    <a:pt x="127" y="110"/>
                  </a:lnTo>
                  <a:lnTo>
                    <a:pt x="136" y="86"/>
                  </a:lnTo>
                  <a:lnTo>
                    <a:pt x="118" y="83"/>
                  </a:lnTo>
                  <a:lnTo>
                    <a:pt x="109" y="109"/>
                  </a:lnTo>
                  <a:lnTo>
                    <a:pt x="97" y="100"/>
                  </a:lnTo>
                  <a:lnTo>
                    <a:pt x="110" y="75"/>
                  </a:lnTo>
                  <a:lnTo>
                    <a:pt x="91" y="63"/>
                  </a:lnTo>
                  <a:lnTo>
                    <a:pt x="80" y="86"/>
                  </a:lnTo>
                  <a:lnTo>
                    <a:pt x="67" y="78"/>
                  </a:lnTo>
                  <a:lnTo>
                    <a:pt x="84" y="59"/>
                  </a:lnTo>
                  <a:lnTo>
                    <a:pt x="66" y="43"/>
                  </a:lnTo>
                  <a:lnTo>
                    <a:pt x="50" y="64"/>
                  </a:lnTo>
                  <a:lnTo>
                    <a:pt x="38" y="57"/>
                  </a:lnTo>
                  <a:lnTo>
                    <a:pt x="58" y="39"/>
                  </a:lnTo>
                  <a:lnTo>
                    <a:pt x="46" y="27"/>
                  </a:lnTo>
                  <a:lnTo>
                    <a:pt x="30" y="47"/>
                  </a:lnTo>
                  <a:lnTo>
                    <a:pt x="21" y="37"/>
                  </a:lnTo>
                  <a:lnTo>
                    <a:pt x="40" y="21"/>
                  </a:lnTo>
                  <a:lnTo>
                    <a:pt x="25" y="8"/>
                  </a:lnTo>
                  <a:lnTo>
                    <a:pt x="11" y="29"/>
                  </a:lnTo>
                  <a:lnTo>
                    <a:pt x="0" y="13"/>
                  </a:lnTo>
                  <a:lnTo>
                    <a:pt x="23" y="0"/>
                  </a:lnTo>
                  <a:lnTo>
                    <a:pt x="74" y="37"/>
                  </a:lnTo>
                  <a:lnTo>
                    <a:pt x="127" y="72"/>
                  </a:lnTo>
                  <a:lnTo>
                    <a:pt x="175" y="92"/>
                  </a:lnTo>
                  <a:close/>
                </a:path>
              </a:pathLst>
            </a:custGeom>
            <a:solidFill>
              <a:srgbClr val="4D36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0" name="Group 45"/>
          <p:cNvGrpSpPr>
            <a:grpSpLocks/>
          </p:cNvGrpSpPr>
          <p:nvPr/>
        </p:nvGrpSpPr>
        <p:grpSpPr bwMode="auto">
          <a:xfrm>
            <a:off x="5334000" y="4583113"/>
            <a:ext cx="2362200" cy="1970087"/>
            <a:chOff x="3360" y="2887"/>
            <a:chExt cx="1488" cy="1241"/>
          </a:xfrm>
        </p:grpSpPr>
        <p:pic>
          <p:nvPicPr>
            <p:cNvPr id="8211" name="Picture 46" descr="bd05339_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887"/>
              <a:ext cx="1488" cy="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2" name="Group 47"/>
            <p:cNvGrpSpPr>
              <a:grpSpLocks/>
            </p:cNvGrpSpPr>
            <p:nvPr/>
          </p:nvGrpSpPr>
          <p:grpSpPr bwMode="auto">
            <a:xfrm flipH="1">
              <a:off x="4080" y="3731"/>
              <a:ext cx="432" cy="349"/>
              <a:chOff x="3888" y="2304"/>
              <a:chExt cx="816" cy="541"/>
            </a:xfrm>
          </p:grpSpPr>
          <p:pic>
            <p:nvPicPr>
              <p:cNvPr id="8213" name="Picture 48" descr="hm00385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4049" y="2287"/>
                <a:ext cx="397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4" name="Picture 49" descr="hm00385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4145" y="2143"/>
                <a:ext cx="397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201" name="Group 50"/>
          <p:cNvGrpSpPr>
            <a:grpSpLocks/>
          </p:cNvGrpSpPr>
          <p:nvPr/>
        </p:nvGrpSpPr>
        <p:grpSpPr bwMode="auto">
          <a:xfrm>
            <a:off x="2971800" y="4267200"/>
            <a:ext cx="304800" cy="457200"/>
            <a:chOff x="1872" y="2688"/>
            <a:chExt cx="192" cy="288"/>
          </a:xfrm>
        </p:grpSpPr>
        <p:sp>
          <p:nvSpPr>
            <p:cNvPr id="8208" name="Line 51"/>
            <p:cNvSpPr>
              <a:spLocks noChangeShapeType="1"/>
            </p:cNvSpPr>
            <p:nvPr/>
          </p:nvSpPr>
          <p:spPr bwMode="auto">
            <a:xfrm flipV="1">
              <a:off x="1872" y="2688"/>
              <a:ext cx="19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09" name="Line 52"/>
            <p:cNvSpPr>
              <a:spLocks noChangeShapeType="1"/>
            </p:cNvSpPr>
            <p:nvPr/>
          </p:nvSpPr>
          <p:spPr bwMode="auto">
            <a:xfrm>
              <a:off x="1872" y="2832"/>
              <a:ext cx="1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10" name="Line 53"/>
            <p:cNvSpPr>
              <a:spLocks noChangeShapeType="1"/>
            </p:cNvSpPr>
            <p:nvPr/>
          </p:nvSpPr>
          <p:spPr bwMode="auto">
            <a:xfrm>
              <a:off x="1872" y="2832"/>
              <a:ext cx="19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8202" name="Group 54"/>
          <p:cNvGrpSpPr>
            <a:grpSpLocks/>
          </p:cNvGrpSpPr>
          <p:nvPr/>
        </p:nvGrpSpPr>
        <p:grpSpPr bwMode="auto">
          <a:xfrm>
            <a:off x="2997200" y="4241800"/>
            <a:ext cx="304800" cy="558800"/>
            <a:chOff x="2448" y="1984"/>
            <a:chExt cx="192" cy="352"/>
          </a:xfrm>
        </p:grpSpPr>
        <p:sp>
          <p:nvSpPr>
            <p:cNvPr id="8205" name="Line 55"/>
            <p:cNvSpPr>
              <a:spLocks noChangeShapeType="1"/>
            </p:cNvSpPr>
            <p:nvPr/>
          </p:nvSpPr>
          <p:spPr bwMode="auto">
            <a:xfrm flipV="1">
              <a:off x="2448" y="1984"/>
              <a:ext cx="19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06" name="Line 56"/>
            <p:cNvSpPr>
              <a:spLocks noChangeShapeType="1"/>
            </p:cNvSpPr>
            <p:nvPr/>
          </p:nvSpPr>
          <p:spPr bwMode="auto">
            <a:xfrm>
              <a:off x="2448" y="2160"/>
              <a:ext cx="19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207" name="Line 57"/>
            <p:cNvSpPr>
              <a:spLocks noChangeShapeType="1"/>
            </p:cNvSpPr>
            <p:nvPr/>
          </p:nvSpPr>
          <p:spPr bwMode="auto">
            <a:xfrm>
              <a:off x="2448" y="2192"/>
              <a:ext cx="192" cy="1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8203" name="Text Box 58"/>
          <p:cNvSpPr txBox="1">
            <a:spLocks noChangeArrowheads="1"/>
          </p:cNvSpPr>
          <p:nvPr/>
        </p:nvSpPr>
        <p:spPr bwMode="auto">
          <a:xfrm>
            <a:off x="6945313" y="3946525"/>
            <a:ext cx="2046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chemeClr val="hlink"/>
                </a:solidFill>
              </a:rPr>
              <a:t>Goal: </a:t>
            </a:r>
            <a:br>
              <a:rPr lang="en-US" altLang="en-US" sz="3000">
                <a:solidFill>
                  <a:schemeClr val="hlink"/>
                </a:solidFill>
              </a:rPr>
            </a:br>
            <a:r>
              <a:rPr lang="en-US" altLang="en-US" sz="3000">
                <a:solidFill>
                  <a:schemeClr val="hlink"/>
                </a:solidFill>
              </a:rPr>
              <a:t>   Max Flow</a:t>
            </a:r>
          </a:p>
        </p:txBody>
      </p:sp>
      <p:sp>
        <p:nvSpPr>
          <p:cNvPr id="8204" name="Rectangle 6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Network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93726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Value Solution </a:t>
            </a:r>
            <a:r>
              <a:rPr lang="en-US" altLang="en-US">
                <a:solidFill>
                  <a:schemeClr val="accent2"/>
                </a:solidFill>
              </a:rPr>
              <a:t>C=&lt;U,V&gt;</a:t>
            </a:r>
            <a:r>
              <a:rPr lang="en-US" altLang="en-US">
                <a:solidFill>
                  <a:schemeClr val="accent1"/>
                </a:solidFill>
              </a:rPr>
              <a:t>:</a:t>
            </a:r>
            <a:r>
              <a:rPr lang="en-US" altLang="en-US"/>
              <a:t> 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3000">
                <a:solidFill>
                  <a:schemeClr val="accent2"/>
                </a:solidFill>
              </a:rPr>
              <a:t>cap(C) = </a:t>
            </a:r>
            <a:r>
              <a:rPr lang="en-US" altLang="en-US" sz="3000"/>
              <a:t>how much can flow from</a:t>
            </a:r>
            <a:r>
              <a:rPr lang="en-US" altLang="en-US" sz="3000">
                <a:solidFill>
                  <a:schemeClr val="accent2"/>
                </a:solidFill>
              </a:rPr>
              <a:t> U </a:t>
            </a:r>
            <a:r>
              <a:rPr lang="en-US" altLang="en-US" sz="3000"/>
              <a:t>to</a:t>
            </a:r>
            <a:r>
              <a:rPr lang="en-US" altLang="en-US" sz="3000">
                <a:solidFill>
                  <a:schemeClr val="accent2"/>
                </a:solidFill>
              </a:rPr>
              <a:t> V</a:t>
            </a:r>
          </a:p>
          <a:p>
            <a:pPr algn="l" eaLnBrk="1" hangingPunct="1">
              <a:spcBef>
                <a:spcPct val="0"/>
              </a:spcBef>
            </a:pPr>
            <a:r>
              <a:rPr lang="en-US" altLang="en-US" sz="3000">
                <a:solidFill>
                  <a:schemeClr val="accent2"/>
                </a:solidFill>
                <a:sym typeface="Symbol" pitchFamily="18" charset="2"/>
              </a:rPr>
              <a:t>            = </a:t>
            </a:r>
            <a:r>
              <a:rPr lang="en-US" altLang="en-US" sz="3000" baseline="-25000">
                <a:solidFill>
                  <a:schemeClr val="accent2"/>
                </a:solidFill>
              </a:rPr>
              <a:t>u</a:t>
            </a:r>
            <a:r>
              <a:rPr lang="en-US" altLang="en-US" sz="3000" baseline="-25000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altLang="en-US" sz="3000" baseline="-25000">
                <a:solidFill>
                  <a:schemeClr val="accent2"/>
                </a:solidFill>
              </a:rPr>
              <a:t>U,v</a:t>
            </a:r>
            <a:r>
              <a:rPr lang="en-US" altLang="en-US" sz="3000" baseline="-25000">
                <a:solidFill>
                  <a:schemeClr val="accent2"/>
                </a:solidFill>
                <a:sym typeface="Symbol" pitchFamily="18" charset="2"/>
              </a:rPr>
              <a:t></a:t>
            </a:r>
            <a:r>
              <a:rPr lang="en-US" altLang="en-US" sz="3000" baseline="-25000">
                <a:solidFill>
                  <a:schemeClr val="accent2"/>
                </a:solidFill>
              </a:rPr>
              <a:t>V</a:t>
            </a:r>
            <a:r>
              <a:rPr lang="en-US" altLang="en-US" sz="300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altLang="en-US" sz="3000">
                <a:solidFill>
                  <a:schemeClr val="accent2"/>
                </a:solidFill>
              </a:rPr>
              <a:t>c</a:t>
            </a:r>
            <a:r>
              <a:rPr lang="en-US" altLang="en-US" sz="3000" baseline="-25000">
                <a:solidFill>
                  <a:schemeClr val="accent2"/>
                </a:solidFill>
              </a:rPr>
              <a:t>&lt;u,v&gt;</a:t>
            </a:r>
            <a:endParaRPr lang="en-US" altLang="en-US" sz="3000"/>
          </a:p>
        </p:txBody>
      </p:sp>
      <p:pic>
        <p:nvPicPr>
          <p:cNvPr id="9219" name="Picture 3" descr="j00995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77319" y="2829719"/>
            <a:ext cx="35607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3810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Min Cut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35213" y="3276600"/>
            <a:ext cx="331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chemeClr val="accent2"/>
                </a:solidFill>
              </a:rPr>
              <a:t>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643688" y="6400800"/>
            <a:ext cx="290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chemeClr val="accent2"/>
                </a:solidFill>
              </a:rPr>
              <a:t>t</a:t>
            </a:r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2133600" y="2625725"/>
            <a:ext cx="5257800" cy="4079875"/>
            <a:chOff x="1344" y="1654"/>
            <a:chExt cx="3312" cy="2570"/>
          </a:xfrm>
        </p:grpSpPr>
        <p:sp>
          <p:nvSpPr>
            <p:cNvPr id="9233" name="Freeform 8"/>
            <p:cNvSpPr>
              <a:spLocks/>
            </p:cNvSpPr>
            <p:nvPr/>
          </p:nvSpPr>
          <p:spPr bwMode="auto">
            <a:xfrm>
              <a:off x="1344" y="1920"/>
              <a:ext cx="3216" cy="2304"/>
            </a:xfrm>
            <a:custGeom>
              <a:avLst/>
              <a:gdLst>
                <a:gd name="T0" fmla="*/ 0 w 3216"/>
                <a:gd name="T1" fmla="*/ 2304 h 2304"/>
                <a:gd name="T2" fmla="*/ 1248 w 3216"/>
                <a:gd name="T3" fmla="*/ 1648 h 2304"/>
                <a:gd name="T4" fmla="*/ 1720 w 3216"/>
                <a:gd name="T5" fmla="*/ 736 h 2304"/>
                <a:gd name="T6" fmla="*/ 3216 w 3216"/>
                <a:gd name="T7" fmla="*/ 0 h 23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16"/>
                <a:gd name="T13" fmla="*/ 0 h 2304"/>
                <a:gd name="T14" fmla="*/ 3216 w 3216"/>
                <a:gd name="T15" fmla="*/ 2304 h 23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16" h="2304">
                  <a:moveTo>
                    <a:pt x="0" y="2304"/>
                  </a:moveTo>
                  <a:cubicBezTo>
                    <a:pt x="208" y="2195"/>
                    <a:pt x="961" y="1909"/>
                    <a:pt x="1248" y="1648"/>
                  </a:cubicBezTo>
                  <a:cubicBezTo>
                    <a:pt x="1535" y="1387"/>
                    <a:pt x="1392" y="1011"/>
                    <a:pt x="1720" y="736"/>
                  </a:cubicBezTo>
                  <a:cubicBezTo>
                    <a:pt x="2048" y="461"/>
                    <a:pt x="2904" y="153"/>
                    <a:pt x="3216" y="0"/>
                  </a:cubicBezTo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4" name="Text Box 9"/>
            <p:cNvSpPr txBox="1">
              <a:spLocks noChangeArrowheads="1"/>
            </p:cNvSpPr>
            <p:nvPr/>
          </p:nvSpPr>
          <p:spPr bwMode="auto">
            <a:xfrm>
              <a:off x="3648" y="1654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>
                  <a:solidFill>
                    <a:schemeClr val="accent2"/>
                  </a:solidFill>
                </a:rPr>
                <a:t>U</a:t>
              </a:r>
            </a:p>
          </p:txBody>
        </p:sp>
        <p:sp>
          <p:nvSpPr>
            <p:cNvPr id="9235" name="Text Box 10"/>
            <p:cNvSpPr txBox="1">
              <a:spLocks noChangeArrowheads="1"/>
            </p:cNvSpPr>
            <p:nvPr/>
          </p:nvSpPr>
          <p:spPr bwMode="auto">
            <a:xfrm>
              <a:off x="4367" y="2006"/>
              <a:ext cx="28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>
                  <a:solidFill>
                    <a:schemeClr val="accent2"/>
                  </a:solidFill>
                </a:rPr>
                <a:t>V</a:t>
              </a:r>
            </a:p>
          </p:txBody>
        </p:sp>
      </p:grpSp>
      <p:grpSp>
        <p:nvGrpSpPr>
          <p:cNvPr id="9224" name="Group 11"/>
          <p:cNvGrpSpPr>
            <a:grpSpLocks/>
          </p:cNvGrpSpPr>
          <p:nvPr/>
        </p:nvGrpSpPr>
        <p:grpSpPr bwMode="auto">
          <a:xfrm>
            <a:off x="3657600" y="4114800"/>
            <a:ext cx="1600200" cy="1981200"/>
            <a:chOff x="2304" y="2592"/>
            <a:chExt cx="1008" cy="1248"/>
          </a:xfrm>
        </p:grpSpPr>
        <p:sp>
          <p:nvSpPr>
            <p:cNvPr id="9226" name="Line 12"/>
            <p:cNvSpPr>
              <a:spLocks noChangeShapeType="1"/>
            </p:cNvSpPr>
            <p:nvPr/>
          </p:nvSpPr>
          <p:spPr bwMode="auto">
            <a:xfrm>
              <a:off x="2304" y="3504"/>
              <a:ext cx="336" cy="336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27" name="Line 13"/>
            <p:cNvSpPr>
              <a:spLocks noChangeShapeType="1"/>
            </p:cNvSpPr>
            <p:nvPr/>
          </p:nvSpPr>
          <p:spPr bwMode="auto">
            <a:xfrm>
              <a:off x="2496" y="3360"/>
              <a:ext cx="336" cy="336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28" name="Line 14"/>
            <p:cNvSpPr>
              <a:spLocks noChangeShapeType="1"/>
            </p:cNvSpPr>
            <p:nvPr/>
          </p:nvSpPr>
          <p:spPr bwMode="auto">
            <a:xfrm>
              <a:off x="2640" y="3120"/>
              <a:ext cx="336" cy="336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29" name="Line 15"/>
            <p:cNvSpPr>
              <a:spLocks noChangeShapeType="1"/>
            </p:cNvSpPr>
            <p:nvPr/>
          </p:nvSpPr>
          <p:spPr bwMode="auto">
            <a:xfrm>
              <a:off x="2736" y="2784"/>
              <a:ext cx="336" cy="336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0" name="Line 16"/>
            <p:cNvSpPr>
              <a:spLocks noChangeShapeType="1"/>
            </p:cNvSpPr>
            <p:nvPr/>
          </p:nvSpPr>
          <p:spPr bwMode="auto">
            <a:xfrm>
              <a:off x="2976" y="2592"/>
              <a:ext cx="336" cy="336"/>
            </a:xfrm>
            <a:prstGeom prst="line">
              <a:avLst/>
            </a:prstGeom>
            <a:noFill/>
            <a:ln w="38100">
              <a:solidFill>
                <a:srgbClr val="CCFF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31" name="Text Box 17"/>
            <p:cNvSpPr txBox="1">
              <a:spLocks noChangeArrowheads="1"/>
            </p:cNvSpPr>
            <p:nvPr/>
          </p:nvSpPr>
          <p:spPr bwMode="auto">
            <a:xfrm>
              <a:off x="2426" y="2859"/>
              <a:ext cx="23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>
                  <a:solidFill>
                    <a:schemeClr val="accent2"/>
                  </a:solidFill>
                </a:rPr>
                <a:t>u</a:t>
              </a:r>
            </a:p>
          </p:txBody>
        </p:sp>
        <p:sp>
          <p:nvSpPr>
            <p:cNvPr id="9232" name="Text Box 18"/>
            <p:cNvSpPr txBox="1">
              <a:spLocks noChangeArrowheads="1"/>
            </p:cNvSpPr>
            <p:nvPr/>
          </p:nvSpPr>
          <p:spPr bwMode="auto">
            <a:xfrm>
              <a:off x="2976" y="3312"/>
              <a:ext cx="23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3000">
                  <a:solidFill>
                    <a:schemeClr val="accent2"/>
                  </a:solidFill>
                </a:rPr>
                <a:t>v</a:t>
              </a:r>
            </a:p>
          </p:txBody>
        </p:sp>
      </p:grpSp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762000" y="2209800"/>
            <a:ext cx="1751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chemeClr val="hlink"/>
                </a:solidFill>
              </a:rPr>
              <a:t>Goal: </a:t>
            </a:r>
            <a:br>
              <a:rPr lang="en-US" altLang="en-US" sz="3000">
                <a:solidFill>
                  <a:schemeClr val="hlink"/>
                </a:solidFill>
              </a:rPr>
            </a:br>
            <a:r>
              <a:rPr lang="en-US" altLang="en-US" sz="3000">
                <a:solidFill>
                  <a:schemeClr val="hlink"/>
                </a:solidFill>
              </a:rPr>
              <a:t>   Min Cut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Text Box 2"/>
          <p:cNvSpPr txBox="1">
            <a:spLocks noChangeArrowheads="1"/>
          </p:cNvSpPr>
          <p:nvPr/>
        </p:nvSpPr>
        <p:spPr bwMode="auto">
          <a:xfrm>
            <a:off x="0" y="381000"/>
            <a:ext cx="93726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chemeClr val="accent1"/>
                </a:solidFill>
              </a:rPr>
              <a:t>Theorem:</a:t>
            </a:r>
          </a:p>
          <a:p>
            <a:pPr lvl="1"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For all Networks</a:t>
            </a:r>
            <a:r>
              <a:rPr lang="en-US" altLang="en-US">
                <a:solidFill>
                  <a:schemeClr val="accent1"/>
                </a:solidFill>
              </a:rPr>
              <a:t>   </a:t>
            </a:r>
            <a:r>
              <a:rPr lang="en-US" altLang="en-US">
                <a:solidFill>
                  <a:schemeClr val="accent2"/>
                </a:solidFill>
              </a:rPr>
              <a:t>Max</a:t>
            </a:r>
            <a:r>
              <a:rPr lang="en-US" altLang="en-US" baseline="-25000">
                <a:solidFill>
                  <a:schemeClr val="accent2"/>
                </a:solidFill>
              </a:rPr>
              <a:t>F</a:t>
            </a:r>
            <a:r>
              <a:rPr lang="en-US" altLang="en-US">
                <a:solidFill>
                  <a:schemeClr val="accent2"/>
                </a:solidFill>
              </a:rPr>
              <a:t> rate(F) = Min</a:t>
            </a:r>
            <a:r>
              <a:rPr lang="en-US" altLang="en-US" baseline="-25000">
                <a:solidFill>
                  <a:schemeClr val="accent2"/>
                </a:solidFill>
              </a:rPr>
              <a:t>C</a:t>
            </a:r>
            <a:r>
              <a:rPr lang="en-US" altLang="en-US">
                <a:solidFill>
                  <a:schemeClr val="accent2"/>
                </a:solidFill>
              </a:rPr>
              <a:t> cap(C)</a:t>
            </a:r>
          </a:p>
          <a:p>
            <a:pPr algn="l" eaLnBrk="1" hangingPunct="1">
              <a:spcBef>
                <a:spcPct val="0"/>
              </a:spcBef>
              <a:buFontTx/>
              <a:buChar char="•"/>
            </a:pPr>
            <a:r>
              <a:rPr lang="en-US" altLang="en-US" sz="3000">
                <a:solidFill>
                  <a:schemeClr val="accent1"/>
                </a:solidFill>
              </a:rPr>
              <a:t>Prove: </a:t>
            </a:r>
            <a:r>
              <a:rPr lang="en-US" altLang="en-US" sz="3000">
                <a:solidFill>
                  <a:schemeClr val="accent2"/>
                </a:solidFill>
                <a:sym typeface="Symbol" pitchFamily="18" charset="2"/>
              </a:rPr>
              <a:t></a:t>
            </a:r>
            <a:r>
              <a:rPr lang="en-US" altLang="en-US"/>
              <a:t> </a:t>
            </a:r>
            <a:r>
              <a:rPr lang="en-US" altLang="en-US" sz="3000">
                <a:solidFill>
                  <a:schemeClr val="accent2"/>
                </a:solidFill>
              </a:rPr>
              <a:t>F,C    rate(F) </a:t>
            </a:r>
            <a:r>
              <a:rPr lang="en-US" altLang="en-US" sz="3000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en-US" altLang="en-US" sz="3000"/>
              <a:t> </a:t>
            </a:r>
            <a:r>
              <a:rPr lang="en-US" altLang="en-US" sz="3000">
                <a:solidFill>
                  <a:schemeClr val="accent2"/>
                </a:solidFill>
              </a:rPr>
              <a:t>cap(C)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Max Flow = Min Cut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1066800" y="4343400"/>
            <a:ext cx="5867400" cy="2435225"/>
            <a:chOff x="336" y="2112"/>
            <a:chExt cx="4512" cy="2158"/>
          </a:xfrm>
        </p:grpSpPr>
        <p:pic>
          <p:nvPicPr>
            <p:cNvPr id="10246" name="Picture 5" descr="in00202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1872" cy="1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Line 6"/>
            <p:cNvSpPr>
              <a:spLocks noChangeShapeType="1"/>
            </p:cNvSpPr>
            <p:nvPr/>
          </p:nvSpPr>
          <p:spPr bwMode="auto">
            <a:xfrm>
              <a:off x="2608" y="2688"/>
              <a:ext cx="0" cy="288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grpSp>
          <p:nvGrpSpPr>
            <p:cNvPr id="10248" name="Group 7"/>
            <p:cNvGrpSpPr>
              <a:grpSpLocks/>
            </p:cNvGrpSpPr>
            <p:nvPr/>
          </p:nvGrpSpPr>
          <p:grpSpPr bwMode="auto">
            <a:xfrm>
              <a:off x="336" y="2695"/>
              <a:ext cx="1632" cy="1241"/>
              <a:chOff x="288" y="2448"/>
              <a:chExt cx="1632" cy="1241"/>
            </a:xfrm>
          </p:grpSpPr>
          <p:grpSp>
            <p:nvGrpSpPr>
              <p:cNvPr id="10277" name="Group 8"/>
              <p:cNvGrpSpPr>
                <a:grpSpLocks/>
              </p:cNvGrpSpPr>
              <p:nvPr/>
            </p:nvGrpSpPr>
            <p:grpSpPr bwMode="auto">
              <a:xfrm flipH="1">
                <a:off x="432" y="2448"/>
                <a:ext cx="1488" cy="1241"/>
                <a:chOff x="192" y="2736"/>
                <a:chExt cx="1488" cy="1241"/>
              </a:xfrm>
            </p:grpSpPr>
            <p:sp>
              <p:nvSpPr>
                <p:cNvPr id="10280" name="AutoShape 9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92" y="2736"/>
                  <a:ext cx="1488" cy="1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1" name="Freeform 10"/>
                <p:cNvSpPr>
                  <a:spLocks/>
                </p:cNvSpPr>
                <p:nvPr/>
              </p:nvSpPr>
              <p:spPr bwMode="auto">
                <a:xfrm>
                  <a:off x="207" y="2747"/>
                  <a:ext cx="1462" cy="1157"/>
                </a:xfrm>
                <a:custGeom>
                  <a:avLst/>
                  <a:gdLst>
                    <a:gd name="T0" fmla="*/ 62 w 2924"/>
                    <a:gd name="T1" fmla="*/ 2 h 2314"/>
                    <a:gd name="T2" fmla="*/ 56 w 2924"/>
                    <a:gd name="T3" fmla="*/ 1 h 2314"/>
                    <a:gd name="T4" fmla="*/ 51 w 2924"/>
                    <a:gd name="T5" fmla="*/ 1 h 2314"/>
                    <a:gd name="T6" fmla="*/ 45 w 2924"/>
                    <a:gd name="T7" fmla="*/ 1 h 2314"/>
                    <a:gd name="T8" fmla="*/ 36 w 2924"/>
                    <a:gd name="T9" fmla="*/ 1 h 2314"/>
                    <a:gd name="T10" fmla="*/ 28 w 2924"/>
                    <a:gd name="T11" fmla="*/ 3 h 2314"/>
                    <a:gd name="T12" fmla="*/ 21 w 2924"/>
                    <a:gd name="T13" fmla="*/ 9 h 2314"/>
                    <a:gd name="T14" fmla="*/ 14 w 2924"/>
                    <a:gd name="T15" fmla="*/ 14 h 2314"/>
                    <a:gd name="T16" fmla="*/ 11 w 2924"/>
                    <a:gd name="T17" fmla="*/ 19 h 2314"/>
                    <a:gd name="T18" fmla="*/ 11 w 2924"/>
                    <a:gd name="T19" fmla="*/ 25 h 2314"/>
                    <a:gd name="T20" fmla="*/ 9 w 2924"/>
                    <a:gd name="T21" fmla="*/ 30 h 2314"/>
                    <a:gd name="T22" fmla="*/ 3 w 2924"/>
                    <a:gd name="T23" fmla="*/ 36 h 2314"/>
                    <a:gd name="T24" fmla="*/ 1 w 2924"/>
                    <a:gd name="T25" fmla="*/ 43 h 2314"/>
                    <a:gd name="T26" fmla="*/ 1 w 2924"/>
                    <a:gd name="T27" fmla="*/ 53 h 2314"/>
                    <a:gd name="T28" fmla="*/ 3 w 2924"/>
                    <a:gd name="T29" fmla="*/ 62 h 2314"/>
                    <a:gd name="T30" fmla="*/ 5 w 2924"/>
                    <a:gd name="T31" fmla="*/ 69 h 2314"/>
                    <a:gd name="T32" fmla="*/ 5 w 2924"/>
                    <a:gd name="T33" fmla="*/ 75 h 2314"/>
                    <a:gd name="T34" fmla="*/ 3 w 2924"/>
                    <a:gd name="T35" fmla="*/ 84 h 2314"/>
                    <a:gd name="T36" fmla="*/ 1 w 2924"/>
                    <a:gd name="T37" fmla="*/ 95 h 2314"/>
                    <a:gd name="T38" fmla="*/ 1 w 2924"/>
                    <a:gd name="T39" fmla="*/ 107 h 2314"/>
                    <a:gd name="T40" fmla="*/ 5 w 2924"/>
                    <a:gd name="T41" fmla="*/ 117 h 2314"/>
                    <a:gd name="T42" fmla="*/ 9 w 2924"/>
                    <a:gd name="T43" fmla="*/ 125 h 2314"/>
                    <a:gd name="T44" fmla="*/ 11 w 2924"/>
                    <a:gd name="T45" fmla="*/ 130 h 2314"/>
                    <a:gd name="T46" fmla="*/ 18 w 2924"/>
                    <a:gd name="T47" fmla="*/ 132 h 2314"/>
                    <a:gd name="T48" fmla="*/ 26 w 2924"/>
                    <a:gd name="T49" fmla="*/ 133 h 2314"/>
                    <a:gd name="T50" fmla="*/ 34 w 2924"/>
                    <a:gd name="T51" fmla="*/ 133 h 2314"/>
                    <a:gd name="T52" fmla="*/ 42 w 2924"/>
                    <a:gd name="T53" fmla="*/ 137 h 2314"/>
                    <a:gd name="T54" fmla="*/ 52 w 2924"/>
                    <a:gd name="T55" fmla="*/ 142 h 2314"/>
                    <a:gd name="T56" fmla="*/ 68 w 2924"/>
                    <a:gd name="T57" fmla="*/ 144 h 2314"/>
                    <a:gd name="T58" fmla="*/ 81 w 2924"/>
                    <a:gd name="T59" fmla="*/ 141 h 2314"/>
                    <a:gd name="T60" fmla="*/ 91 w 2924"/>
                    <a:gd name="T61" fmla="*/ 137 h 2314"/>
                    <a:gd name="T62" fmla="*/ 105 w 2924"/>
                    <a:gd name="T63" fmla="*/ 139 h 2314"/>
                    <a:gd name="T64" fmla="*/ 120 w 2924"/>
                    <a:gd name="T65" fmla="*/ 144 h 2314"/>
                    <a:gd name="T66" fmla="*/ 131 w 2924"/>
                    <a:gd name="T67" fmla="*/ 145 h 2314"/>
                    <a:gd name="T68" fmla="*/ 143 w 2924"/>
                    <a:gd name="T69" fmla="*/ 142 h 2314"/>
                    <a:gd name="T70" fmla="*/ 156 w 2924"/>
                    <a:gd name="T71" fmla="*/ 140 h 2314"/>
                    <a:gd name="T72" fmla="*/ 166 w 2924"/>
                    <a:gd name="T73" fmla="*/ 141 h 2314"/>
                    <a:gd name="T74" fmla="*/ 170 w 2924"/>
                    <a:gd name="T75" fmla="*/ 139 h 2314"/>
                    <a:gd name="T76" fmla="*/ 170 w 2924"/>
                    <a:gd name="T77" fmla="*/ 131 h 2314"/>
                    <a:gd name="T78" fmla="*/ 171 w 2924"/>
                    <a:gd name="T79" fmla="*/ 124 h 2314"/>
                    <a:gd name="T80" fmla="*/ 173 w 2924"/>
                    <a:gd name="T81" fmla="*/ 119 h 2314"/>
                    <a:gd name="T82" fmla="*/ 175 w 2924"/>
                    <a:gd name="T83" fmla="*/ 114 h 2314"/>
                    <a:gd name="T84" fmla="*/ 179 w 2924"/>
                    <a:gd name="T85" fmla="*/ 109 h 2314"/>
                    <a:gd name="T86" fmla="*/ 182 w 2924"/>
                    <a:gd name="T87" fmla="*/ 104 h 2314"/>
                    <a:gd name="T88" fmla="*/ 183 w 2924"/>
                    <a:gd name="T89" fmla="*/ 95 h 2314"/>
                    <a:gd name="T90" fmla="*/ 183 w 2924"/>
                    <a:gd name="T91" fmla="*/ 85 h 2314"/>
                    <a:gd name="T92" fmla="*/ 183 w 2924"/>
                    <a:gd name="T93" fmla="*/ 76 h 2314"/>
                    <a:gd name="T94" fmla="*/ 180 w 2924"/>
                    <a:gd name="T95" fmla="*/ 68 h 2314"/>
                    <a:gd name="T96" fmla="*/ 173 w 2924"/>
                    <a:gd name="T97" fmla="*/ 60 h 2314"/>
                    <a:gd name="T98" fmla="*/ 167 w 2924"/>
                    <a:gd name="T99" fmla="*/ 55 h 2314"/>
                    <a:gd name="T100" fmla="*/ 155 w 2924"/>
                    <a:gd name="T101" fmla="*/ 52 h 2314"/>
                    <a:gd name="T102" fmla="*/ 136 w 2924"/>
                    <a:gd name="T103" fmla="*/ 49 h 2314"/>
                    <a:gd name="T104" fmla="*/ 124 w 2924"/>
                    <a:gd name="T105" fmla="*/ 46 h 2314"/>
                    <a:gd name="T106" fmla="*/ 118 w 2924"/>
                    <a:gd name="T107" fmla="*/ 40 h 2314"/>
                    <a:gd name="T108" fmla="*/ 116 w 2924"/>
                    <a:gd name="T109" fmla="*/ 36 h 2314"/>
                    <a:gd name="T110" fmla="*/ 107 w 2924"/>
                    <a:gd name="T111" fmla="*/ 31 h 2314"/>
                    <a:gd name="T112" fmla="*/ 97 w 2924"/>
                    <a:gd name="T113" fmla="*/ 26 h 2314"/>
                    <a:gd name="T114" fmla="*/ 91 w 2924"/>
                    <a:gd name="T115" fmla="*/ 20 h 2314"/>
                    <a:gd name="T116" fmla="*/ 85 w 2924"/>
                    <a:gd name="T117" fmla="*/ 13 h 2314"/>
                    <a:gd name="T118" fmla="*/ 77 w 2924"/>
                    <a:gd name="T119" fmla="*/ 7 h 2314"/>
                    <a:gd name="T120" fmla="*/ 73 w 2924"/>
                    <a:gd name="T121" fmla="*/ 5 h 231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924"/>
                    <a:gd name="T184" fmla="*/ 0 h 2314"/>
                    <a:gd name="T185" fmla="*/ 2924 w 2924"/>
                    <a:gd name="T186" fmla="*/ 2314 h 2314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924" h="2314">
                      <a:moveTo>
                        <a:pt x="1167" y="80"/>
                      </a:moveTo>
                      <a:lnTo>
                        <a:pt x="1111" y="69"/>
                      </a:lnTo>
                      <a:lnTo>
                        <a:pt x="1064" y="58"/>
                      </a:lnTo>
                      <a:lnTo>
                        <a:pt x="1024" y="47"/>
                      </a:lnTo>
                      <a:lnTo>
                        <a:pt x="993" y="38"/>
                      </a:lnTo>
                      <a:lnTo>
                        <a:pt x="964" y="29"/>
                      </a:lnTo>
                      <a:lnTo>
                        <a:pt x="943" y="22"/>
                      </a:lnTo>
                      <a:lnTo>
                        <a:pt x="925" y="14"/>
                      </a:lnTo>
                      <a:lnTo>
                        <a:pt x="911" y="11"/>
                      </a:lnTo>
                      <a:lnTo>
                        <a:pt x="898" y="6"/>
                      </a:lnTo>
                      <a:lnTo>
                        <a:pt x="885" y="2"/>
                      </a:lnTo>
                      <a:lnTo>
                        <a:pt x="873" y="0"/>
                      </a:lnTo>
                      <a:lnTo>
                        <a:pt x="862" y="0"/>
                      </a:lnTo>
                      <a:lnTo>
                        <a:pt x="848" y="0"/>
                      </a:lnTo>
                      <a:lnTo>
                        <a:pt x="831" y="1"/>
                      </a:lnTo>
                      <a:lnTo>
                        <a:pt x="811" y="5"/>
                      </a:lnTo>
                      <a:lnTo>
                        <a:pt x="788" y="11"/>
                      </a:lnTo>
                      <a:lnTo>
                        <a:pt x="759" y="14"/>
                      </a:lnTo>
                      <a:lnTo>
                        <a:pt x="733" y="19"/>
                      </a:lnTo>
                      <a:lnTo>
                        <a:pt x="706" y="21"/>
                      </a:lnTo>
                      <a:lnTo>
                        <a:pt x="680" y="23"/>
                      </a:lnTo>
                      <a:lnTo>
                        <a:pt x="653" y="24"/>
                      </a:lnTo>
                      <a:lnTo>
                        <a:pt x="628" y="26"/>
                      </a:lnTo>
                      <a:lnTo>
                        <a:pt x="601" y="28"/>
                      </a:lnTo>
                      <a:lnTo>
                        <a:pt x="576" y="31"/>
                      </a:lnTo>
                      <a:lnTo>
                        <a:pt x="550" y="33"/>
                      </a:lnTo>
                      <a:lnTo>
                        <a:pt x="525" y="38"/>
                      </a:lnTo>
                      <a:lnTo>
                        <a:pt x="500" y="43"/>
                      </a:lnTo>
                      <a:lnTo>
                        <a:pt x="474" y="51"/>
                      </a:lnTo>
                      <a:lnTo>
                        <a:pt x="449" y="60"/>
                      </a:lnTo>
                      <a:lnTo>
                        <a:pt x="423" y="72"/>
                      </a:lnTo>
                      <a:lnTo>
                        <a:pt x="398" y="87"/>
                      </a:lnTo>
                      <a:lnTo>
                        <a:pt x="372" y="105"/>
                      </a:lnTo>
                      <a:lnTo>
                        <a:pt x="346" y="124"/>
                      </a:lnTo>
                      <a:lnTo>
                        <a:pt x="324" y="142"/>
                      </a:lnTo>
                      <a:lnTo>
                        <a:pt x="301" y="159"/>
                      </a:lnTo>
                      <a:lnTo>
                        <a:pt x="281" y="177"/>
                      </a:lnTo>
                      <a:lnTo>
                        <a:pt x="262" y="194"/>
                      </a:lnTo>
                      <a:lnTo>
                        <a:pt x="244" y="210"/>
                      </a:lnTo>
                      <a:lnTo>
                        <a:pt x="230" y="228"/>
                      </a:lnTo>
                      <a:lnTo>
                        <a:pt x="217" y="244"/>
                      </a:lnTo>
                      <a:lnTo>
                        <a:pt x="203" y="261"/>
                      </a:lnTo>
                      <a:lnTo>
                        <a:pt x="194" y="278"/>
                      </a:lnTo>
                      <a:lnTo>
                        <a:pt x="186" y="294"/>
                      </a:lnTo>
                      <a:lnTo>
                        <a:pt x="180" y="312"/>
                      </a:lnTo>
                      <a:lnTo>
                        <a:pt x="175" y="331"/>
                      </a:lnTo>
                      <a:lnTo>
                        <a:pt x="173" y="348"/>
                      </a:lnTo>
                      <a:lnTo>
                        <a:pt x="173" y="368"/>
                      </a:lnTo>
                      <a:lnTo>
                        <a:pt x="176" y="389"/>
                      </a:lnTo>
                      <a:lnTo>
                        <a:pt x="176" y="407"/>
                      </a:lnTo>
                      <a:lnTo>
                        <a:pt x="173" y="426"/>
                      </a:lnTo>
                      <a:lnTo>
                        <a:pt x="167" y="441"/>
                      </a:lnTo>
                      <a:lnTo>
                        <a:pt x="158" y="458"/>
                      </a:lnTo>
                      <a:lnTo>
                        <a:pt x="146" y="473"/>
                      </a:lnTo>
                      <a:lnTo>
                        <a:pt x="133" y="488"/>
                      </a:lnTo>
                      <a:lnTo>
                        <a:pt x="118" y="502"/>
                      </a:lnTo>
                      <a:lnTo>
                        <a:pt x="104" y="519"/>
                      </a:lnTo>
                      <a:lnTo>
                        <a:pt x="86" y="533"/>
                      </a:lnTo>
                      <a:lnTo>
                        <a:pt x="72" y="552"/>
                      </a:lnTo>
                      <a:lnTo>
                        <a:pt x="56" y="569"/>
                      </a:lnTo>
                      <a:lnTo>
                        <a:pt x="42" y="592"/>
                      </a:lnTo>
                      <a:lnTo>
                        <a:pt x="29" y="614"/>
                      </a:lnTo>
                      <a:lnTo>
                        <a:pt x="18" y="640"/>
                      </a:lnTo>
                      <a:lnTo>
                        <a:pt x="10" y="670"/>
                      </a:lnTo>
                      <a:lnTo>
                        <a:pt x="4" y="703"/>
                      </a:lnTo>
                      <a:lnTo>
                        <a:pt x="1" y="735"/>
                      </a:lnTo>
                      <a:lnTo>
                        <a:pt x="0" y="768"/>
                      </a:lnTo>
                      <a:lnTo>
                        <a:pt x="1" y="799"/>
                      </a:lnTo>
                      <a:lnTo>
                        <a:pt x="4" y="833"/>
                      </a:lnTo>
                      <a:lnTo>
                        <a:pt x="8" y="861"/>
                      </a:lnTo>
                      <a:lnTo>
                        <a:pt x="14" y="891"/>
                      </a:lnTo>
                      <a:lnTo>
                        <a:pt x="20" y="918"/>
                      </a:lnTo>
                      <a:lnTo>
                        <a:pt x="27" y="946"/>
                      </a:lnTo>
                      <a:lnTo>
                        <a:pt x="34" y="971"/>
                      </a:lnTo>
                      <a:lnTo>
                        <a:pt x="42" y="996"/>
                      </a:lnTo>
                      <a:lnTo>
                        <a:pt x="48" y="1018"/>
                      </a:lnTo>
                      <a:lnTo>
                        <a:pt x="56" y="1042"/>
                      </a:lnTo>
                      <a:lnTo>
                        <a:pt x="61" y="1061"/>
                      </a:lnTo>
                      <a:lnTo>
                        <a:pt x="66" y="1081"/>
                      </a:lnTo>
                      <a:lnTo>
                        <a:pt x="71" y="1100"/>
                      </a:lnTo>
                      <a:lnTo>
                        <a:pt x="73" y="1118"/>
                      </a:lnTo>
                      <a:lnTo>
                        <a:pt x="73" y="1134"/>
                      </a:lnTo>
                      <a:lnTo>
                        <a:pt x="72" y="1155"/>
                      </a:lnTo>
                      <a:lnTo>
                        <a:pt x="71" y="1178"/>
                      </a:lnTo>
                      <a:lnTo>
                        <a:pt x="68" y="1203"/>
                      </a:lnTo>
                      <a:lnTo>
                        <a:pt x="63" y="1227"/>
                      </a:lnTo>
                      <a:lnTo>
                        <a:pt x="60" y="1256"/>
                      </a:lnTo>
                      <a:lnTo>
                        <a:pt x="54" y="1286"/>
                      </a:lnTo>
                      <a:lnTo>
                        <a:pt x="50" y="1319"/>
                      </a:lnTo>
                      <a:lnTo>
                        <a:pt x="44" y="1351"/>
                      </a:lnTo>
                      <a:lnTo>
                        <a:pt x="39" y="1384"/>
                      </a:lnTo>
                      <a:lnTo>
                        <a:pt x="33" y="1420"/>
                      </a:lnTo>
                      <a:lnTo>
                        <a:pt x="29" y="1456"/>
                      </a:lnTo>
                      <a:lnTo>
                        <a:pt x="24" y="1493"/>
                      </a:lnTo>
                      <a:lnTo>
                        <a:pt x="21" y="1529"/>
                      </a:lnTo>
                      <a:lnTo>
                        <a:pt x="18" y="1567"/>
                      </a:lnTo>
                      <a:lnTo>
                        <a:pt x="16" y="1607"/>
                      </a:lnTo>
                      <a:lnTo>
                        <a:pt x="15" y="1644"/>
                      </a:lnTo>
                      <a:lnTo>
                        <a:pt x="19" y="1681"/>
                      </a:lnTo>
                      <a:lnTo>
                        <a:pt x="24" y="1717"/>
                      </a:lnTo>
                      <a:lnTo>
                        <a:pt x="32" y="1755"/>
                      </a:lnTo>
                      <a:lnTo>
                        <a:pt x="40" y="1789"/>
                      </a:lnTo>
                      <a:lnTo>
                        <a:pt x="52" y="1823"/>
                      </a:lnTo>
                      <a:lnTo>
                        <a:pt x="64" y="1855"/>
                      </a:lnTo>
                      <a:lnTo>
                        <a:pt x="77" y="1887"/>
                      </a:lnTo>
                      <a:lnTo>
                        <a:pt x="89" y="1915"/>
                      </a:lnTo>
                      <a:lnTo>
                        <a:pt x="103" y="1943"/>
                      </a:lnTo>
                      <a:lnTo>
                        <a:pt x="115" y="1967"/>
                      </a:lnTo>
                      <a:lnTo>
                        <a:pt x="128" y="1991"/>
                      </a:lnTo>
                      <a:lnTo>
                        <a:pt x="138" y="2011"/>
                      </a:lnTo>
                      <a:lnTo>
                        <a:pt x="147" y="2029"/>
                      </a:lnTo>
                      <a:lnTo>
                        <a:pt x="155" y="2045"/>
                      </a:lnTo>
                      <a:lnTo>
                        <a:pt x="161" y="2059"/>
                      </a:lnTo>
                      <a:lnTo>
                        <a:pt x="166" y="2068"/>
                      </a:lnTo>
                      <a:lnTo>
                        <a:pt x="178" y="2076"/>
                      </a:lnTo>
                      <a:lnTo>
                        <a:pt x="193" y="2084"/>
                      </a:lnTo>
                      <a:lnTo>
                        <a:pt x="212" y="2093"/>
                      </a:lnTo>
                      <a:lnTo>
                        <a:pt x="233" y="2097"/>
                      </a:lnTo>
                      <a:lnTo>
                        <a:pt x="257" y="2104"/>
                      </a:lnTo>
                      <a:lnTo>
                        <a:pt x="284" y="2107"/>
                      </a:lnTo>
                      <a:lnTo>
                        <a:pt x="312" y="2112"/>
                      </a:lnTo>
                      <a:lnTo>
                        <a:pt x="339" y="2114"/>
                      </a:lnTo>
                      <a:lnTo>
                        <a:pt x="369" y="2117"/>
                      </a:lnTo>
                      <a:lnTo>
                        <a:pt x="397" y="2118"/>
                      </a:lnTo>
                      <a:lnTo>
                        <a:pt x="425" y="2119"/>
                      </a:lnTo>
                      <a:lnTo>
                        <a:pt x="451" y="2121"/>
                      </a:lnTo>
                      <a:lnTo>
                        <a:pt x="475" y="2122"/>
                      </a:lnTo>
                      <a:lnTo>
                        <a:pt x="497" y="2122"/>
                      </a:lnTo>
                      <a:lnTo>
                        <a:pt x="517" y="2123"/>
                      </a:lnTo>
                      <a:lnTo>
                        <a:pt x="535" y="2124"/>
                      </a:lnTo>
                      <a:lnTo>
                        <a:pt x="556" y="2131"/>
                      </a:lnTo>
                      <a:lnTo>
                        <a:pt x="579" y="2139"/>
                      </a:lnTo>
                      <a:lnTo>
                        <a:pt x="605" y="2152"/>
                      </a:lnTo>
                      <a:lnTo>
                        <a:pt x="631" y="2164"/>
                      </a:lnTo>
                      <a:lnTo>
                        <a:pt x="661" y="2179"/>
                      </a:lnTo>
                      <a:lnTo>
                        <a:pt x="692" y="2196"/>
                      </a:lnTo>
                      <a:lnTo>
                        <a:pt x="726" y="2212"/>
                      </a:lnTo>
                      <a:lnTo>
                        <a:pt x="762" y="2228"/>
                      </a:lnTo>
                      <a:lnTo>
                        <a:pt x="800" y="2243"/>
                      </a:lnTo>
                      <a:lnTo>
                        <a:pt x="839" y="2258"/>
                      </a:lnTo>
                      <a:lnTo>
                        <a:pt x="883" y="2270"/>
                      </a:lnTo>
                      <a:lnTo>
                        <a:pt x="927" y="2280"/>
                      </a:lnTo>
                      <a:lnTo>
                        <a:pt x="975" y="2288"/>
                      </a:lnTo>
                      <a:lnTo>
                        <a:pt x="1024" y="2291"/>
                      </a:lnTo>
                      <a:lnTo>
                        <a:pt x="1078" y="2292"/>
                      </a:lnTo>
                      <a:lnTo>
                        <a:pt x="1127" y="2285"/>
                      </a:lnTo>
                      <a:lnTo>
                        <a:pt x="1174" y="2278"/>
                      </a:lnTo>
                      <a:lnTo>
                        <a:pt x="1217" y="2267"/>
                      </a:lnTo>
                      <a:lnTo>
                        <a:pt x="1258" y="2255"/>
                      </a:lnTo>
                      <a:lnTo>
                        <a:pt x="1293" y="2241"/>
                      </a:lnTo>
                      <a:lnTo>
                        <a:pt x="1330" y="2227"/>
                      </a:lnTo>
                      <a:lnTo>
                        <a:pt x="1365" y="2212"/>
                      </a:lnTo>
                      <a:lnTo>
                        <a:pt x="1401" y="2201"/>
                      </a:lnTo>
                      <a:lnTo>
                        <a:pt x="1434" y="2190"/>
                      </a:lnTo>
                      <a:lnTo>
                        <a:pt x="1470" y="2183"/>
                      </a:lnTo>
                      <a:lnTo>
                        <a:pt x="1507" y="2178"/>
                      </a:lnTo>
                      <a:lnTo>
                        <a:pt x="1546" y="2178"/>
                      </a:lnTo>
                      <a:lnTo>
                        <a:pt x="1590" y="2183"/>
                      </a:lnTo>
                      <a:lnTo>
                        <a:pt x="1635" y="2192"/>
                      </a:lnTo>
                      <a:lnTo>
                        <a:pt x="1685" y="2209"/>
                      </a:lnTo>
                      <a:lnTo>
                        <a:pt x="1740" y="2233"/>
                      </a:lnTo>
                      <a:lnTo>
                        <a:pt x="1794" y="2258"/>
                      </a:lnTo>
                      <a:lnTo>
                        <a:pt x="1843" y="2276"/>
                      </a:lnTo>
                      <a:lnTo>
                        <a:pt x="1887" y="2291"/>
                      </a:lnTo>
                      <a:lnTo>
                        <a:pt x="1928" y="2303"/>
                      </a:lnTo>
                      <a:lnTo>
                        <a:pt x="1965" y="2310"/>
                      </a:lnTo>
                      <a:lnTo>
                        <a:pt x="2001" y="2314"/>
                      </a:lnTo>
                      <a:lnTo>
                        <a:pt x="2033" y="2314"/>
                      </a:lnTo>
                      <a:lnTo>
                        <a:pt x="2066" y="2314"/>
                      </a:lnTo>
                      <a:lnTo>
                        <a:pt x="2096" y="2309"/>
                      </a:lnTo>
                      <a:lnTo>
                        <a:pt x="2128" y="2304"/>
                      </a:lnTo>
                      <a:lnTo>
                        <a:pt x="2161" y="2295"/>
                      </a:lnTo>
                      <a:lnTo>
                        <a:pt x="2196" y="2288"/>
                      </a:lnTo>
                      <a:lnTo>
                        <a:pt x="2232" y="2279"/>
                      </a:lnTo>
                      <a:lnTo>
                        <a:pt x="2273" y="2270"/>
                      </a:lnTo>
                      <a:lnTo>
                        <a:pt x="2315" y="2260"/>
                      </a:lnTo>
                      <a:lnTo>
                        <a:pt x="2365" y="2253"/>
                      </a:lnTo>
                      <a:lnTo>
                        <a:pt x="2412" y="2247"/>
                      </a:lnTo>
                      <a:lnTo>
                        <a:pt x="2456" y="2242"/>
                      </a:lnTo>
                      <a:lnTo>
                        <a:pt x="2496" y="2240"/>
                      </a:lnTo>
                      <a:lnTo>
                        <a:pt x="2534" y="2241"/>
                      </a:lnTo>
                      <a:lnTo>
                        <a:pt x="2565" y="2241"/>
                      </a:lnTo>
                      <a:lnTo>
                        <a:pt x="2594" y="2244"/>
                      </a:lnTo>
                      <a:lnTo>
                        <a:pt x="2620" y="2246"/>
                      </a:lnTo>
                      <a:lnTo>
                        <a:pt x="2642" y="2247"/>
                      </a:lnTo>
                      <a:lnTo>
                        <a:pt x="2661" y="2247"/>
                      </a:lnTo>
                      <a:lnTo>
                        <a:pt x="2676" y="2243"/>
                      </a:lnTo>
                      <a:lnTo>
                        <a:pt x="2690" y="2237"/>
                      </a:lnTo>
                      <a:lnTo>
                        <a:pt x="2701" y="2230"/>
                      </a:lnTo>
                      <a:lnTo>
                        <a:pt x="2708" y="2217"/>
                      </a:lnTo>
                      <a:lnTo>
                        <a:pt x="2714" y="2200"/>
                      </a:lnTo>
                      <a:lnTo>
                        <a:pt x="2717" y="2179"/>
                      </a:lnTo>
                      <a:lnTo>
                        <a:pt x="2719" y="2154"/>
                      </a:lnTo>
                      <a:lnTo>
                        <a:pt x="2719" y="2123"/>
                      </a:lnTo>
                      <a:lnTo>
                        <a:pt x="2720" y="2096"/>
                      </a:lnTo>
                      <a:lnTo>
                        <a:pt x="2722" y="2073"/>
                      </a:lnTo>
                      <a:lnTo>
                        <a:pt x="2724" y="2050"/>
                      </a:lnTo>
                      <a:lnTo>
                        <a:pt x="2727" y="2028"/>
                      </a:lnTo>
                      <a:lnTo>
                        <a:pt x="2732" y="2009"/>
                      </a:lnTo>
                      <a:lnTo>
                        <a:pt x="2735" y="1991"/>
                      </a:lnTo>
                      <a:lnTo>
                        <a:pt x="2741" y="1975"/>
                      </a:lnTo>
                      <a:lnTo>
                        <a:pt x="2745" y="1957"/>
                      </a:lnTo>
                      <a:lnTo>
                        <a:pt x="2751" y="1943"/>
                      </a:lnTo>
                      <a:lnTo>
                        <a:pt x="2757" y="1926"/>
                      </a:lnTo>
                      <a:lnTo>
                        <a:pt x="2764" y="1911"/>
                      </a:lnTo>
                      <a:lnTo>
                        <a:pt x="2769" y="1895"/>
                      </a:lnTo>
                      <a:lnTo>
                        <a:pt x="2777" y="1880"/>
                      </a:lnTo>
                      <a:lnTo>
                        <a:pt x="2783" y="1863"/>
                      </a:lnTo>
                      <a:lnTo>
                        <a:pt x="2790" y="1846"/>
                      </a:lnTo>
                      <a:lnTo>
                        <a:pt x="2798" y="1829"/>
                      </a:lnTo>
                      <a:lnTo>
                        <a:pt x="2807" y="1813"/>
                      </a:lnTo>
                      <a:lnTo>
                        <a:pt x="2816" y="1798"/>
                      </a:lnTo>
                      <a:lnTo>
                        <a:pt x="2828" y="1783"/>
                      </a:lnTo>
                      <a:lnTo>
                        <a:pt x="2839" y="1768"/>
                      </a:lnTo>
                      <a:lnTo>
                        <a:pt x="2851" y="1754"/>
                      </a:lnTo>
                      <a:lnTo>
                        <a:pt x="2863" y="1737"/>
                      </a:lnTo>
                      <a:lnTo>
                        <a:pt x="2875" y="1723"/>
                      </a:lnTo>
                      <a:lnTo>
                        <a:pt x="2884" y="1704"/>
                      </a:lnTo>
                      <a:lnTo>
                        <a:pt x="2894" y="1686"/>
                      </a:lnTo>
                      <a:lnTo>
                        <a:pt x="2903" y="1665"/>
                      </a:lnTo>
                      <a:lnTo>
                        <a:pt x="2910" y="1643"/>
                      </a:lnTo>
                      <a:lnTo>
                        <a:pt x="2914" y="1618"/>
                      </a:lnTo>
                      <a:lnTo>
                        <a:pt x="2916" y="1590"/>
                      </a:lnTo>
                      <a:lnTo>
                        <a:pt x="2916" y="1560"/>
                      </a:lnTo>
                      <a:lnTo>
                        <a:pt x="2915" y="1527"/>
                      </a:lnTo>
                      <a:lnTo>
                        <a:pt x="2911" y="1490"/>
                      </a:lnTo>
                      <a:lnTo>
                        <a:pt x="2911" y="1457"/>
                      </a:lnTo>
                      <a:lnTo>
                        <a:pt x="2911" y="1424"/>
                      </a:lnTo>
                      <a:lnTo>
                        <a:pt x="2914" y="1392"/>
                      </a:lnTo>
                      <a:lnTo>
                        <a:pt x="2916" y="1360"/>
                      </a:lnTo>
                      <a:lnTo>
                        <a:pt x="2918" y="1331"/>
                      </a:lnTo>
                      <a:lnTo>
                        <a:pt x="2921" y="1300"/>
                      </a:lnTo>
                      <a:lnTo>
                        <a:pt x="2924" y="1274"/>
                      </a:lnTo>
                      <a:lnTo>
                        <a:pt x="2923" y="1244"/>
                      </a:lnTo>
                      <a:lnTo>
                        <a:pt x="2922" y="1216"/>
                      </a:lnTo>
                      <a:lnTo>
                        <a:pt x="2917" y="1190"/>
                      </a:lnTo>
                      <a:lnTo>
                        <a:pt x="2912" y="1163"/>
                      </a:lnTo>
                      <a:lnTo>
                        <a:pt x="2901" y="1136"/>
                      </a:lnTo>
                      <a:lnTo>
                        <a:pt x="2887" y="1111"/>
                      </a:lnTo>
                      <a:lnTo>
                        <a:pt x="2871" y="1087"/>
                      </a:lnTo>
                      <a:lnTo>
                        <a:pt x="2849" y="1063"/>
                      </a:lnTo>
                      <a:lnTo>
                        <a:pt x="2824" y="1037"/>
                      </a:lnTo>
                      <a:lnTo>
                        <a:pt x="2804" y="1015"/>
                      </a:lnTo>
                      <a:lnTo>
                        <a:pt x="2786" y="993"/>
                      </a:lnTo>
                      <a:lnTo>
                        <a:pt x="2768" y="972"/>
                      </a:lnTo>
                      <a:lnTo>
                        <a:pt x="2750" y="952"/>
                      </a:lnTo>
                      <a:lnTo>
                        <a:pt x="2734" y="935"/>
                      </a:lnTo>
                      <a:lnTo>
                        <a:pt x="2714" y="918"/>
                      </a:lnTo>
                      <a:lnTo>
                        <a:pt x="2693" y="903"/>
                      </a:lnTo>
                      <a:lnTo>
                        <a:pt x="2667" y="888"/>
                      </a:lnTo>
                      <a:lnTo>
                        <a:pt x="2641" y="875"/>
                      </a:lnTo>
                      <a:lnTo>
                        <a:pt x="2608" y="861"/>
                      </a:lnTo>
                      <a:lnTo>
                        <a:pt x="2571" y="851"/>
                      </a:lnTo>
                      <a:lnTo>
                        <a:pt x="2528" y="841"/>
                      </a:lnTo>
                      <a:lnTo>
                        <a:pt x="2478" y="834"/>
                      </a:lnTo>
                      <a:lnTo>
                        <a:pt x="2421" y="826"/>
                      </a:lnTo>
                      <a:lnTo>
                        <a:pt x="2357" y="822"/>
                      </a:lnTo>
                      <a:lnTo>
                        <a:pt x="2289" y="814"/>
                      </a:lnTo>
                      <a:lnTo>
                        <a:pt x="2231" y="807"/>
                      </a:lnTo>
                      <a:lnTo>
                        <a:pt x="2175" y="797"/>
                      </a:lnTo>
                      <a:lnTo>
                        <a:pt x="2128" y="787"/>
                      </a:lnTo>
                      <a:lnTo>
                        <a:pt x="2085" y="776"/>
                      </a:lnTo>
                      <a:lnTo>
                        <a:pt x="2047" y="764"/>
                      </a:lnTo>
                      <a:lnTo>
                        <a:pt x="2015" y="750"/>
                      </a:lnTo>
                      <a:lnTo>
                        <a:pt x="1989" y="736"/>
                      </a:lnTo>
                      <a:lnTo>
                        <a:pt x="1963" y="720"/>
                      </a:lnTo>
                      <a:lnTo>
                        <a:pt x="1943" y="705"/>
                      </a:lnTo>
                      <a:lnTo>
                        <a:pt x="1926" y="688"/>
                      </a:lnTo>
                      <a:lnTo>
                        <a:pt x="1912" y="671"/>
                      </a:lnTo>
                      <a:lnTo>
                        <a:pt x="1901" y="654"/>
                      </a:lnTo>
                      <a:lnTo>
                        <a:pt x="1894" y="636"/>
                      </a:lnTo>
                      <a:lnTo>
                        <a:pt x="1887" y="619"/>
                      </a:lnTo>
                      <a:lnTo>
                        <a:pt x="1884" y="603"/>
                      </a:lnTo>
                      <a:lnTo>
                        <a:pt x="1875" y="584"/>
                      </a:lnTo>
                      <a:lnTo>
                        <a:pt x="1860" y="568"/>
                      </a:lnTo>
                      <a:lnTo>
                        <a:pt x="1839" y="554"/>
                      </a:lnTo>
                      <a:lnTo>
                        <a:pt x="1815" y="540"/>
                      </a:lnTo>
                      <a:lnTo>
                        <a:pt x="1785" y="525"/>
                      </a:lnTo>
                      <a:lnTo>
                        <a:pt x="1753" y="512"/>
                      </a:lnTo>
                      <a:lnTo>
                        <a:pt x="1719" y="499"/>
                      </a:lnTo>
                      <a:lnTo>
                        <a:pt x="1685" y="487"/>
                      </a:lnTo>
                      <a:lnTo>
                        <a:pt x="1648" y="472"/>
                      </a:lnTo>
                      <a:lnTo>
                        <a:pt x="1614" y="458"/>
                      </a:lnTo>
                      <a:lnTo>
                        <a:pt x="1581" y="442"/>
                      </a:lnTo>
                      <a:lnTo>
                        <a:pt x="1552" y="428"/>
                      </a:lnTo>
                      <a:lnTo>
                        <a:pt x="1523" y="410"/>
                      </a:lnTo>
                      <a:lnTo>
                        <a:pt x="1501" y="394"/>
                      </a:lnTo>
                      <a:lnTo>
                        <a:pt x="1483" y="374"/>
                      </a:lnTo>
                      <a:lnTo>
                        <a:pt x="1473" y="354"/>
                      </a:lnTo>
                      <a:lnTo>
                        <a:pt x="1461" y="331"/>
                      </a:lnTo>
                      <a:lnTo>
                        <a:pt x="1447" y="309"/>
                      </a:lnTo>
                      <a:lnTo>
                        <a:pt x="1428" y="285"/>
                      </a:lnTo>
                      <a:lnTo>
                        <a:pt x="1407" y="262"/>
                      </a:lnTo>
                      <a:lnTo>
                        <a:pt x="1383" y="238"/>
                      </a:lnTo>
                      <a:lnTo>
                        <a:pt x="1356" y="216"/>
                      </a:lnTo>
                      <a:lnTo>
                        <a:pt x="1330" y="194"/>
                      </a:lnTo>
                      <a:lnTo>
                        <a:pt x="1304" y="174"/>
                      </a:lnTo>
                      <a:lnTo>
                        <a:pt x="1277" y="153"/>
                      </a:lnTo>
                      <a:lnTo>
                        <a:pt x="1251" y="135"/>
                      </a:lnTo>
                      <a:lnTo>
                        <a:pt x="1228" y="118"/>
                      </a:lnTo>
                      <a:lnTo>
                        <a:pt x="1208" y="106"/>
                      </a:lnTo>
                      <a:lnTo>
                        <a:pt x="1190" y="94"/>
                      </a:lnTo>
                      <a:lnTo>
                        <a:pt x="1178" y="86"/>
                      </a:lnTo>
                      <a:lnTo>
                        <a:pt x="1168" y="81"/>
                      </a:lnTo>
                      <a:lnTo>
                        <a:pt x="1167" y="80"/>
                      </a:lnTo>
                      <a:close/>
                    </a:path>
                  </a:pathLst>
                </a:custGeom>
                <a:solidFill>
                  <a:srgbClr val="D1C49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2" name="Freeform 11"/>
                <p:cNvSpPr>
                  <a:spLocks/>
                </p:cNvSpPr>
                <p:nvPr/>
              </p:nvSpPr>
              <p:spPr bwMode="auto">
                <a:xfrm>
                  <a:off x="217" y="3283"/>
                  <a:ext cx="1450" cy="506"/>
                </a:xfrm>
                <a:custGeom>
                  <a:avLst/>
                  <a:gdLst>
                    <a:gd name="T0" fmla="*/ 1 w 2899"/>
                    <a:gd name="T1" fmla="*/ 42 h 1011"/>
                    <a:gd name="T2" fmla="*/ 3 w 2899"/>
                    <a:gd name="T3" fmla="*/ 42 h 1011"/>
                    <a:gd name="T4" fmla="*/ 8 w 2899"/>
                    <a:gd name="T5" fmla="*/ 43 h 1011"/>
                    <a:gd name="T6" fmla="*/ 15 w 2899"/>
                    <a:gd name="T7" fmla="*/ 43 h 1011"/>
                    <a:gd name="T8" fmla="*/ 22 w 2899"/>
                    <a:gd name="T9" fmla="*/ 44 h 1011"/>
                    <a:gd name="T10" fmla="*/ 30 w 2899"/>
                    <a:gd name="T11" fmla="*/ 45 h 1011"/>
                    <a:gd name="T12" fmla="*/ 38 w 2899"/>
                    <a:gd name="T13" fmla="*/ 45 h 1011"/>
                    <a:gd name="T14" fmla="*/ 45 w 2899"/>
                    <a:gd name="T15" fmla="*/ 46 h 1011"/>
                    <a:gd name="T16" fmla="*/ 51 w 2899"/>
                    <a:gd name="T17" fmla="*/ 47 h 1011"/>
                    <a:gd name="T18" fmla="*/ 56 w 2899"/>
                    <a:gd name="T19" fmla="*/ 46 h 1011"/>
                    <a:gd name="T20" fmla="*/ 62 w 2899"/>
                    <a:gd name="T21" fmla="*/ 45 h 1011"/>
                    <a:gd name="T22" fmla="*/ 66 w 2899"/>
                    <a:gd name="T23" fmla="*/ 44 h 1011"/>
                    <a:gd name="T24" fmla="*/ 70 w 2899"/>
                    <a:gd name="T25" fmla="*/ 41 h 1011"/>
                    <a:gd name="T26" fmla="*/ 74 w 2899"/>
                    <a:gd name="T27" fmla="*/ 39 h 1011"/>
                    <a:gd name="T28" fmla="*/ 77 w 2899"/>
                    <a:gd name="T29" fmla="*/ 36 h 1011"/>
                    <a:gd name="T30" fmla="*/ 78 w 2899"/>
                    <a:gd name="T31" fmla="*/ 34 h 1011"/>
                    <a:gd name="T32" fmla="*/ 79 w 2899"/>
                    <a:gd name="T33" fmla="*/ 31 h 1011"/>
                    <a:gd name="T34" fmla="*/ 81 w 2899"/>
                    <a:gd name="T35" fmla="*/ 28 h 1011"/>
                    <a:gd name="T36" fmla="*/ 85 w 2899"/>
                    <a:gd name="T37" fmla="*/ 23 h 1011"/>
                    <a:gd name="T38" fmla="*/ 89 w 2899"/>
                    <a:gd name="T39" fmla="*/ 18 h 1011"/>
                    <a:gd name="T40" fmla="*/ 94 w 2899"/>
                    <a:gd name="T41" fmla="*/ 13 h 1011"/>
                    <a:gd name="T42" fmla="*/ 99 w 2899"/>
                    <a:gd name="T43" fmla="*/ 8 h 1011"/>
                    <a:gd name="T44" fmla="*/ 105 w 2899"/>
                    <a:gd name="T45" fmla="*/ 4 h 1011"/>
                    <a:gd name="T46" fmla="*/ 111 w 2899"/>
                    <a:gd name="T47" fmla="*/ 2 h 1011"/>
                    <a:gd name="T48" fmla="*/ 117 w 2899"/>
                    <a:gd name="T49" fmla="*/ 1 h 1011"/>
                    <a:gd name="T50" fmla="*/ 126 w 2899"/>
                    <a:gd name="T51" fmla="*/ 0 h 1011"/>
                    <a:gd name="T52" fmla="*/ 136 w 2899"/>
                    <a:gd name="T53" fmla="*/ 1 h 1011"/>
                    <a:gd name="T54" fmla="*/ 147 w 2899"/>
                    <a:gd name="T55" fmla="*/ 2 h 1011"/>
                    <a:gd name="T56" fmla="*/ 159 w 2899"/>
                    <a:gd name="T57" fmla="*/ 3 h 1011"/>
                    <a:gd name="T58" fmla="*/ 168 w 2899"/>
                    <a:gd name="T59" fmla="*/ 4 h 1011"/>
                    <a:gd name="T60" fmla="*/ 176 w 2899"/>
                    <a:gd name="T61" fmla="*/ 5 h 1011"/>
                    <a:gd name="T62" fmla="*/ 180 w 2899"/>
                    <a:gd name="T63" fmla="*/ 6 h 1011"/>
                    <a:gd name="T64" fmla="*/ 181 w 2899"/>
                    <a:gd name="T65" fmla="*/ 6 h 1011"/>
                    <a:gd name="T66" fmla="*/ 181 w 2899"/>
                    <a:gd name="T67" fmla="*/ 7 h 1011"/>
                    <a:gd name="T68" fmla="*/ 181 w 2899"/>
                    <a:gd name="T69" fmla="*/ 7 h 1011"/>
                    <a:gd name="T70" fmla="*/ 181 w 2899"/>
                    <a:gd name="T71" fmla="*/ 9 h 1011"/>
                    <a:gd name="T72" fmla="*/ 181 w 2899"/>
                    <a:gd name="T73" fmla="*/ 10 h 1011"/>
                    <a:gd name="T74" fmla="*/ 182 w 2899"/>
                    <a:gd name="T75" fmla="*/ 11 h 1011"/>
                    <a:gd name="T76" fmla="*/ 182 w 2899"/>
                    <a:gd name="T77" fmla="*/ 12 h 1011"/>
                    <a:gd name="T78" fmla="*/ 181 w 2899"/>
                    <a:gd name="T79" fmla="*/ 12 h 1011"/>
                    <a:gd name="T80" fmla="*/ 176 w 2899"/>
                    <a:gd name="T81" fmla="*/ 11 h 1011"/>
                    <a:gd name="T82" fmla="*/ 168 w 2899"/>
                    <a:gd name="T83" fmla="*/ 9 h 1011"/>
                    <a:gd name="T84" fmla="*/ 157 w 2899"/>
                    <a:gd name="T85" fmla="*/ 7 h 1011"/>
                    <a:gd name="T86" fmla="*/ 145 w 2899"/>
                    <a:gd name="T87" fmla="*/ 7 h 1011"/>
                    <a:gd name="T88" fmla="*/ 132 w 2899"/>
                    <a:gd name="T89" fmla="*/ 7 h 1011"/>
                    <a:gd name="T90" fmla="*/ 119 w 2899"/>
                    <a:gd name="T91" fmla="*/ 10 h 1011"/>
                    <a:gd name="T92" fmla="*/ 109 w 2899"/>
                    <a:gd name="T93" fmla="*/ 16 h 1011"/>
                    <a:gd name="T94" fmla="*/ 101 w 2899"/>
                    <a:gd name="T95" fmla="*/ 24 h 1011"/>
                    <a:gd name="T96" fmla="*/ 96 w 2899"/>
                    <a:gd name="T97" fmla="*/ 33 h 1011"/>
                    <a:gd name="T98" fmla="*/ 92 w 2899"/>
                    <a:gd name="T99" fmla="*/ 41 h 1011"/>
                    <a:gd name="T100" fmla="*/ 89 w 2899"/>
                    <a:gd name="T101" fmla="*/ 49 h 1011"/>
                    <a:gd name="T102" fmla="*/ 84 w 2899"/>
                    <a:gd name="T103" fmla="*/ 55 h 1011"/>
                    <a:gd name="T104" fmla="*/ 75 w 2899"/>
                    <a:gd name="T105" fmla="*/ 60 h 1011"/>
                    <a:gd name="T106" fmla="*/ 62 w 2899"/>
                    <a:gd name="T107" fmla="*/ 63 h 1011"/>
                    <a:gd name="T108" fmla="*/ 42 w 2899"/>
                    <a:gd name="T109" fmla="*/ 64 h 1011"/>
                    <a:gd name="T110" fmla="*/ 0 w 2899"/>
                    <a:gd name="T111" fmla="*/ 42 h 101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899"/>
                    <a:gd name="T169" fmla="*/ 0 h 1011"/>
                    <a:gd name="T170" fmla="*/ 2899 w 2899"/>
                    <a:gd name="T171" fmla="*/ 1011 h 101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899" h="1011">
                      <a:moveTo>
                        <a:pt x="0" y="666"/>
                      </a:moveTo>
                      <a:lnTo>
                        <a:pt x="5" y="666"/>
                      </a:lnTo>
                      <a:lnTo>
                        <a:pt x="22" y="667"/>
                      </a:lnTo>
                      <a:lnTo>
                        <a:pt x="48" y="669"/>
                      </a:lnTo>
                      <a:lnTo>
                        <a:pt x="84" y="673"/>
                      </a:lnTo>
                      <a:lnTo>
                        <a:pt x="125" y="675"/>
                      </a:lnTo>
                      <a:lnTo>
                        <a:pt x="174" y="679"/>
                      </a:lnTo>
                      <a:lnTo>
                        <a:pt x="227" y="684"/>
                      </a:lnTo>
                      <a:lnTo>
                        <a:pt x="287" y="689"/>
                      </a:lnTo>
                      <a:lnTo>
                        <a:pt x="347" y="695"/>
                      </a:lnTo>
                      <a:lnTo>
                        <a:pt x="410" y="699"/>
                      </a:lnTo>
                      <a:lnTo>
                        <a:pt x="474" y="706"/>
                      </a:lnTo>
                      <a:lnTo>
                        <a:pt x="537" y="711"/>
                      </a:lnTo>
                      <a:lnTo>
                        <a:pt x="598" y="717"/>
                      </a:lnTo>
                      <a:lnTo>
                        <a:pt x="656" y="723"/>
                      </a:lnTo>
                      <a:lnTo>
                        <a:pt x="711" y="729"/>
                      </a:lnTo>
                      <a:lnTo>
                        <a:pt x="760" y="735"/>
                      </a:lnTo>
                      <a:lnTo>
                        <a:pt x="806" y="738"/>
                      </a:lnTo>
                      <a:lnTo>
                        <a:pt x="851" y="738"/>
                      </a:lnTo>
                      <a:lnTo>
                        <a:pt x="894" y="734"/>
                      </a:lnTo>
                      <a:lnTo>
                        <a:pt x="937" y="727"/>
                      </a:lnTo>
                      <a:lnTo>
                        <a:pt x="977" y="717"/>
                      </a:lnTo>
                      <a:lnTo>
                        <a:pt x="1017" y="705"/>
                      </a:lnTo>
                      <a:lnTo>
                        <a:pt x="1053" y="689"/>
                      </a:lnTo>
                      <a:lnTo>
                        <a:pt x="1089" y="675"/>
                      </a:lnTo>
                      <a:lnTo>
                        <a:pt x="1120" y="655"/>
                      </a:lnTo>
                      <a:lnTo>
                        <a:pt x="1148" y="637"/>
                      </a:lnTo>
                      <a:lnTo>
                        <a:pt x="1175" y="618"/>
                      </a:lnTo>
                      <a:lnTo>
                        <a:pt x="1199" y="597"/>
                      </a:lnTo>
                      <a:lnTo>
                        <a:pt x="1218" y="576"/>
                      </a:lnTo>
                      <a:lnTo>
                        <a:pt x="1235" y="556"/>
                      </a:lnTo>
                      <a:lnTo>
                        <a:pt x="1247" y="536"/>
                      </a:lnTo>
                      <a:lnTo>
                        <a:pt x="1256" y="517"/>
                      </a:lnTo>
                      <a:lnTo>
                        <a:pt x="1263" y="494"/>
                      </a:lnTo>
                      <a:lnTo>
                        <a:pt x="1278" y="466"/>
                      </a:lnTo>
                      <a:lnTo>
                        <a:pt x="1296" y="434"/>
                      </a:lnTo>
                      <a:lnTo>
                        <a:pt x="1320" y="399"/>
                      </a:lnTo>
                      <a:lnTo>
                        <a:pt x="1346" y="360"/>
                      </a:lnTo>
                      <a:lnTo>
                        <a:pt x="1377" y="320"/>
                      </a:lnTo>
                      <a:lnTo>
                        <a:pt x="1411" y="279"/>
                      </a:lnTo>
                      <a:lnTo>
                        <a:pt x="1450" y="238"/>
                      </a:lnTo>
                      <a:lnTo>
                        <a:pt x="1490" y="196"/>
                      </a:lnTo>
                      <a:lnTo>
                        <a:pt x="1532" y="158"/>
                      </a:lnTo>
                      <a:lnTo>
                        <a:pt x="1575" y="121"/>
                      </a:lnTo>
                      <a:lnTo>
                        <a:pt x="1622" y="89"/>
                      </a:lnTo>
                      <a:lnTo>
                        <a:pt x="1667" y="60"/>
                      </a:lnTo>
                      <a:lnTo>
                        <a:pt x="1715" y="37"/>
                      </a:lnTo>
                      <a:lnTo>
                        <a:pt x="1764" y="18"/>
                      </a:lnTo>
                      <a:lnTo>
                        <a:pt x="1812" y="8"/>
                      </a:lnTo>
                      <a:lnTo>
                        <a:pt x="1866" y="3"/>
                      </a:lnTo>
                      <a:lnTo>
                        <a:pt x="1931" y="0"/>
                      </a:lnTo>
                      <a:lnTo>
                        <a:pt x="2005" y="0"/>
                      </a:lnTo>
                      <a:lnTo>
                        <a:pt x="2086" y="3"/>
                      </a:lnTo>
                      <a:lnTo>
                        <a:pt x="2173" y="6"/>
                      </a:lnTo>
                      <a:lnTo>
                        <a:pt x="2263" y="14"/>
                      </a:lnTo>
                      <a:lnTo>
                        <a:pt x="2352" y="22"/>
                      </a:lnTo>
                      <a:lnTo>
                        <a:pt x="2443" y="30"/>
                      </a:lnTo>
                      <a:lnTo>
                        <a:pt x="2529" y="39"/>
                      </a:lnTo>
                      <a:lnTo>
                        <a:pt x="2611" y="48"/>
                      </a:lnTo>
                      <a:lnTo>
                        <a:pt x="2686" y="56"/>
                      </a:lnTo>
                      <a:lnTo>
                        <a:pt x="2752" y="65"/>
                      </a:lnTo>
                      <a:lnTo>
                        <a:pt x="2806" y="71"/>
                      </a:lnTo>
                      <a:lnTo>
                        <a:pt x="2849" y="77"/>
                      </a:lnTo>
                      <a:lnTo>
                        <a:pt x="2874" y="81"/>
                      </a:lnTo>
                      <a:lnTo>
                        <a:pt x="2885" y="84"/>
                      </a:lnTo>
                      <a:lnTo>
                        <a:pt x="2885" y="85"/>
                      </a:lnTo>
                      <a:lnTo>
                        <a:pt x="2886" y="93"/>
                      </a:lnTo>
                      <a:lnTo>
                        <a:pt x="2886" y="98"/>
                      </a:lnTo>
                      <a:lnTo>
                        <a:pt x="2888" y="106"/>
                      </a:lnTo>
                      <a:lnTo>
                        <a:pt x="2890" y="112"/>
                      </a:lnTo>
                      <a:lnTo>
                        <a:pt x="2892" y="121"/>
                      </a:lnTo>
                      <a:lnTo>
                        <a:pt x="2893" y="129"/>
                      </a:lnTo>
                      <a:lnTo>
                        <a:pt x="2894" y="138"/>
                      </a:lnTo>
                      <a:lnTo>
                        <a:pt x="2895" y="147"/>
                      </a:lnTo>
                      <a:lnTo>
                        <a:pt x="2896" y="155"/>
                      </a:lnTo>
                      <a:lnTo>
                        <a:pt x="2897" y="164"/>
                      </a:lnTo>
                      <a:lnTo>
                        <a:pt x="2898" y="173"/>
                      </a:lnTo>
                      <a:lnTo>
                        <a:pt x="2898" y="181"/>
                      </a:lnTo>
                      <a:lnTo>
                        <a:pt x="2899" y="190"/>
                      </a:lnTo>
                      <a:lnTo>
                        <a:pt x="2888" y="186"/>
                      </a:lnTo>
                      <a:lnTo>
                        <a:pt x="2860" y="179"/>
                      </a:lnTo>
                      <a:lnTo>
                        <a:pt x="2813" y="166"/>
                      </a:lnTo>
                      <a:lnTo>
                        <a:pt x="2754" y="154"/>
                      </a:lnTo>
                      <a:lnTo>
                        <a:pt x="2679" y="139"/>
                      </a:lnTo>
                      <a:lnTo>
                        <a:pt x="2598" y="124"/>
                      </a:lnTo>
                      <a:lnTo>
                        <a:pt x="2506" y="112"/>
                      </a:lnTo>
                      <a:lnTo>
                        <a:pt x="2409" y="105"/>
                      </a:lnTo>
                      <a:lnTo>
                        <a:pt x="2307" y="99"/>
                      </a:lnTo>
                      <a:lnTo>
                        <a:pt x="2203" y="101"/>
                      </a:lnTo>
                      <a:lnTo>
                        <a:pt x="2099" y="109"/>
                      </a:lnTo>
                      <a:lnTo>
                        <a:pt x="2000" y="128"/>
                      </a:lnTo>
                      <a:lnTo>
                        <a:pt x="1902" y="154"/>
                      </a:lnTo>
                      <a:lnTo>
                        <a:pt x="1813" y="193"/>
                      </a:lnTo>
                      <a:lnTo>
                        <a:pt x="1731" y="245"/>
                      </a:lnTo>
                      <a:lnTo>
                        <a:pt x="1662" y="310"/>
                      </a:lnTo>
                      <a:lnTo>
                        <a:pt x="1605" y="381"/>
                      </a:lnTo>
                      <a:lnTo>
                        <a:pt x="1560" y="453"/>
                      </a:lnTo>
                      <a:lnTo>
                        <a:pt x="1525" y="522"/>
                      </a:lnTo>
                      <a:lnTo>
                        <a:pt x="1498" y="590"/>
                      </a:lnTo>
                      <a:lnTo>
                        <a:pt x="1472" y="654"/>
                      </a:lnTo>
                      <a:lnTo>
                        <a:pt x="1447" y="716"/>
                      </a:lnTo>
                      <a:lnTo>
                        <a:pt x="1418" y="772"/>
                      </a:lnTo>
                      <a:lnTo>
                        <a:pt x="1383" y="826"/>
                      </a:lnTo>
                      <a:lnTo>
                        <a:pt x="1335" y="873"/>
                      </a:lnTo>
                      <a:lnTo>
                        <a:pt x="1275" y="915"/>
                      </a:lnTo>
                      <a:lnTo>
                        <a:pt x="1199" y="950"/>
                      </a:lnTo>
                      <a:lnTo>
                        <a:pt x="1103" y="978"/>
                      </a:lnTo>
                      <a:lnTo>
                        <a:pt x="984" y="998"/>
                      </a:lnTo>
                      <a:lnTo>
                        <a:pt x="838" y="1010"/>
                      </a:lnTo>
                      <a:lnTo>
                        <a:pt x="662" y="1011"/>
                      </a:lnTo>
                      <a:lnTo>
                        <a:pt x="454" y="1006"/>
                      </a:lnTo>
                      <a:lnTo>
                        <a:pt x="0" y="666"/>
                      </a:lnTo>
                      <a:close/>
                    </a:path>
                  </a:pathLst>
                </a:custGeom>
                <a:solidFill>
                  <a:srgbClr val="BF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3" name="Freeform 12"/>
                <p:cNvSpPr>
                  <a:spLocks/>
                </p:cNvSpPr>
                <p:nvPr/>
              </p:nvSpPr>
              <p:spPr bwMode="auto">
                <a:xfrm>
                  <a:off x="235" y="2748"/>
                  <a:ext cx="889" cy="566"/>
                </a:xfrm>
                <a:custGeom>
                  <a:avLst/>
                  <a:gdLst>
                    <a:gd name="T0" fmla="*/ 43 w 1778"/>
                    <a:gd name="T1" fmla="*/ 1 h 1132"/>
                    <a:gd name="T2" fmla="*/ 52 w 1778"/>
                    <a:gd name="T3" fmla="*/ 3 h 1132"/>
                    <a:gd name="T4" fmla="*/ 62 w 1778"/>
                    <a:gd name="T5" fmla="*/ 6 h 1132"/>
                    <a:gd name="T6" fmla="*/ 71 w 1778"/>
                    <a:gd name="T7" fmla="*/ 12 h 1132"/>
                    <a:gd name="T8" fmla="*/ 69 w 1778"/>
                    <a:gd name="T9" fmla="*/ 18 h 1132"/>
                    <a:gd name="T10" fmla="*/ 61 w 1778"/>
                    <a:gd name="T11" fmla="*/ 23 h 1132"/>
                    <a:gd name="T12" fmla="*/ 52 w 1778"/>
                    <a:gd name="T13" fmla="*/ 26 h 1132"/>
                    <a:gd name="T14" fmla="*/ 46 w 1778"/>
                    <a:gd name="T15" fmla="*/ 28 h 1132"/>
                    <a:gd name="T16" fmla="*/ 44 w 1778"/>
                    <a:gd name="T17" fmla="*/ 29 h 1132"/>
                    <a:gd name="T18" fmla="*/ 38 w 1778"/>
                    <a:gd name="T19" fmla="*/ 34 h 1132"/>
                    <a:gd name="T20" fmla="*/ 37 w 1778"/>
                    <a:gd name="T21" fmla="*/ 38 h 1132"/>
                    <a:gd name="T22" fmla="*/ 47 w 1778"/>
                    <a:gd name="T23" fmla="*/ 43 h 1132"/>
                    <a:gd name="T24" fmla="*/ 70 w 1778"/>
                    <a:gd name="T25" fmla="*/ 46 h 1132"/>
                    <a:gd name="T26" fmla="*/ 86 w 1778"/>
                    <a:gd name="T27" fmla="*/ 48 h 1132"/>
                    <a:gd name="T28" fmla="*/ 96 w 1778"/>
                    <a:gd name="T29" fmla="*/ 50 h 1132"/>
                    <a:gd name="T30" fmla="*/ 102 w 1778"/>
                    <a:gd name="T31" fmla="*/ 54 h 1132"/>
                    <a:gd name="T32" fmla="*/ 94 w 1778"/>
                    <a:gd name="T33" fmla="*/ 59 h 1132"/>
                    <a:gd name="T34" fmla="*/ 61 w 1778"/>
                    <a:gd name="T35" fmla="*/ 62 h 1132"/>
                    <a:gd name="T36" fmla="*/ 25 w 1778"/>
                    <a:gd name="T37" fmla="*/ 65 h 1132"/>
                    <a:gd name="T38" fmla="*/ 2 w 1778"/>
                    <a:gd name="T39" fmla="*/ 65 h 1132"/>
                    <a:gd name="T40" fmla="*/ 6 w 1778"/>
                    <a:gd name="T41" fmla="*/ 71 h 1132"/>
                    <a:gd name="T42" fmla="*/ 34 w 1778"/>
                    <a:gd name="T43" fmla="*/ 70 h 1132"/>
                    <a:gd name="T44" fmla="*/ 72 w 1778"/>
                    <a:gd name="T45" fmla="*/ 68 h 1132"/>
                    <a:gd name="T46" fmla="*/ 103 w 1778"/>
                    <a:gd name="T47" fmla="*/ 63 h 1132"/>
                    <a:gd name="T48" fmla="*/ 111 w 1778"/>
                    <a:gd name="T49" fmla="*/ 57 h 1132"/>
                    <a:gd name="T50" fmla="*/ 103 w 1778"/>
                    <a:gd name="T51" fmla="*/ 50 h 1132"/>
                    <a:gd name="T52" fmla="*/ 85 w 1778"/>
                    <a:gd name="T53" fmla="*/ 44 h 1132"/>
                    <a:gd name="T54" fmla="*/ 65 w 1778"/>
                    <a:gd name="T55" fmla="*/ 40 h 1132"/>
                    <a:gd name="T56" fmla="*/ 49 w 1778"/>
                    <a:gd name="T57" fmla="*/ 39 h 1132"/>
                    <a:gd name="T58" fmla="*/ 43 w 1778"/>
                    <a:gd name="T59" fmla="*/ 36 h 1132"/>
                    <a:gd name="T60" fmla="*/ 46 w 1778"/>
                    <a:gd name="T61" fmla="*/ 34 h 1132"/>
                    <a:gd name="T62" fmla="*/ 51 w 1778"/>
                    <a:gd name="T63" fmla="*/ 31 h 1132"/>
                    <a:gd name="T64" fmla="*/ 55 w 1778"/>
                    <a:gd name="T65" fmla="*/ 30 h 1132"/>
                    <a:gd name="T66" fmla="*/ 62 w 1778"/>
                    <a:gd name="T67" fmla="*/ 27 h 1132"/>
                    <a:gd name="T68" fmla="*/ 72 w 1778"/>
                    <a:gd name="T69" fmla="*/ 22 h 1132"/>
                    <a:gd name="T70" fmla="*/ 77 w 1778"/>
                    <a:gd name="T71" fmla="*/ 17 h 1132"/>
                    <a:gd name="T72" fmla="*/ 75 w 1778"/>
                    <a:gd name="T73" fmla="*/ 11 h 1132"/>
                    <a:gd name="T74" fmla="*/ 71 w 1778"/>
                    <a:gd name="T75" fmla="*/ 7 h 1132"/>
                    <a:gd name="T76" fmla="*/ 67 w 1778"/>
                    <a:gd name="T77" fmla="*/ 5 h 1132"/>
                    <a:gd name="T78" fmla="*/ 65 w 1778"/>
                    <a:gd name="T79" fmla="*/ 4 h 1132"/>
                    <a:gd name="T80" fmla="*/ 63 w 1778"/>
                    <a:gd name="T81" fmla="*/ 3 h 1132"/>
                    <a:gd name="T82" fmla="*/ 61 w 1778"/>
                    <a:gd name="T83" fmla="*/ 2 h 1132"/>
                    <a:gd name="T84" fmla="*/ 58 w 1778"/>
                    <a:gd name="T85" fmla="*/ 1 h 1132"/>
                    <a:gd name="T86" fmla="*/ 53 w 1778"/>
                    <a:gd name="T87" fmla="*/ 1 h 1132"/>
                    <a:gd name="T88" fmla="*/ 50 w 1778"/>
                    <a:gd name="T89" fmla="*/ 0 h 1132"/>
                    <a:gd name="T90" fmla="*/ 47 w 1778"/>
                    <a:gd name="T91" fmla="*/ 1 h 1132"/>
                    <a:gd name="T92" fmla="*/ 43 w 1778"/>
                    <a:gd name="T93" fmla="*/ 1 h 1132"/>
                    <a:gd name="T94" fmla="*/ 41 w 1778"/>
                    <a:gd name="T95" fmla="*/ 1 h 113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778"/>
                    <a:gd name="T145" fmla="*/ 0 h 1132"/>
                    <a:gd name="T146" fmla="*/ 1778 w 1778"/>
                    <a:gd name="T147" fmla="*/ 1132 h 113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778" h="1132">
                      <a:moveTo>
                        <a:pt x="637" y="21"/>
                      </a:moveTo>
                      <a:lnTo>
                        <a:pt x="643" y="21"/>
                      </a:lnTo>
                      <a:lnTo>
                        <a:pt x="657" y="24"/>
                      </a:lnTo>
                      <a:lnTo>
                        <a:pt x="679" y="26"/>
                      </a:lnTo>
                      <a:lnTo>
                        <a:pt x="711" y="31"/>
                      </a:lnTo>
                      <a:lnTo>
                        <a:pt x="746" y="36"/>
                      </a:lnTo>
                      <a:lnTo>
                        <a:pt x="786" y="45"/>
                      </a:lnTo>
                      <a:lnTo>
                        <a:pt x="829" y="53"/>
                      </a:lnTo>
                      <a:lnTo>
                        <a:pt x="875" y="66"/>
                      </a:lnTo>
                      <a:lnTo>
                        <a:pt x="919" y="77"/>
                      </a:lnTo>
                      <a:lnTo>
                        <a:pt x="964" y="90"/>
                      </a:lnTo>
                      <a:lnTo>
                        <a:pt x="1005" y="105"/>
                      </a:lnTo>
                      <a:lnTo>
                        <a:pt x="1044" y="124"/>
                      </a:lnTo>
                      <a:lnTo>
                        <a:pt x="1077" y="145"/>
                      </a:lnTo>
                      <a:lnTo>
                        <a:pt x="1104" y="167"/>
                      </a:lnTo>
                      <a:lnTo>
                        <a:pt x="1122" y="192"/>
                      </a:lnTo>
                      <a:lnTo>
                        <a:pt x="1133" y="218"/>
                      </a:lnTo>
                      <a:lnTo>
                        <a:pt x="1132" y="245"/>
                      </a:lnTo>
                      <a:lnTo>
                        <a:pt x="1122" y="270"/>
                      </a:lnTo>
                      <a:lnTo>
                        <a:pt x="1104" y="293"/>
                      </a:lnTo>
                      <a:lnTo>
                        <a:pt x="1080" y="317"/>
                      </a:lnTo>
                      <a:lnTo>
                        <a:pt x="1050" y="336"/>
                      </a:lnTo>
                      <a:lnTo>
                        <a:pt x="1016" y="357"/>
                      </a:lnTo>
                      <a:lnTo>
                        <a:pt x="979" y="375"/>
                      </a:lnTo>
                      <a:lnTo>
                        <a:pt x="941" y="393"/>
                      </a:lnTo>
                      <a:lnTo>
                        <a:pt x="902" y="407"/>
                      </a:lnTo>
                      <a:lnTo>
                        <a:pt x="864" y="419"/>
                      </a:lnTo>
                      <a:lnTo>
                        <a:pt x="828" y="430"/>
                      </a:lnTo>
                      <a:lnTo>
                        <a:pt x="797" y="440"/>
                      </a:lnTo>
                      <a:lnTo>
                        <a:pt x="770" y="448"/>
                      </a:lnTo>
                      <a:lnTo>
                        <a:pt x="749" y="454"/>
                      </a:lnTo>
                      <a:lnTo>
                        <a:pt x="735" y="457"/>
                      </a:lnTo>
                      <a:lnTo>
                        <a:pt x="732" y="459"/>
                      </a:lnTo>
                      <a:lnTo>
                        <a:pt x="727" y="460"/>
                      </a:lnTo>
                      <a:lnTo>
                        <a:pt x="714" y="466"/>
                      </a:lnTo>
                      <a:lnTo>
                        <a:pt x="696" y="474"/>
                      </a:lnTo>
                      <a:lnTo>
                        <a:pt x="675" y="486"/>
                      </a:lnTo>
                      <a:lnTo>
                        <a:pt x="650" y="499"/>
                      </a:lnTo>
                      <a:lnTo>
                        <a:pt x="627" y="517"/>
                      </a:lnTo>
                      <a:lnTo>
                        <a:pt x="605" y="533"/>
                      </a:lnTo>
                      <a:lnTo>
                        <a:pt x="588" y="554"/>
                      </a:lnTo>
                      <a:lnTo>
                        <a:pt x="576" y="572"/>
                      </a:lnTo>
                      <a:lnTo>
                        <a:pt x="574" y="593"/>
                      </a:lnTo>
                      <a:lnTo>
                        <a:pt x="581" y="613"/>
                      </a:lnTo>
                      <a:lnTo>
                        <a:pt x="601" y="634"/>
                      </a:lnTo>
                      <a:lnTo>
                        <a:pt x="634" y="653"/>
                      </a:lnTo>
                      <a:lnTo>
                        <a:pt x="685" y="671"/>
                      </a:lnTo>
                      <a:lnTo>
                        <a:pt x="752" y="688"/>
                      </a:lnTo>
                      <a:lnTo>
                        <a:pt x="842" y="703"/>
                      </a:lnTo>
                      <a:lnTo>
                        <a:pt x="937" y="716"/>
                      </a:lnTo>
                      <a:lnTo>
                        <a:pt x="1024" y="727"/>
                      </a:lnTo>
                      <a:lnTo>
                        <a:pt x="1105" y="737"/>
                      </a:lnTo>
                      <a:lnTo>
                        <a:pt x="1181" y="747"/>
                      </a:lnTo>
                      <a:lnTo>
                        <a:pt x="1248" y="754"/>
                      </a:lnTo>
                      <a:lnTo>
                        <a:pt x="1309" y="763"/>
                      </a:lnTo>
                      <a:lnTo>
                        <a:pt x="1364" y="773"/>
                      </a:lnTo>
                      <a:lnTo>
                        <a:pt x="1416" y="782"/>
                      </a:lnTo>
                      <a:lnTo>
                        <a:pt x="1459" y="790"/>
                      </a:lnTo>
                      <a:lnTo>
                        <a:pt x="1499" y="800"/>
                      </a:lnTo>
                      <a:lnTo>
                        <a:pt x="1532" y="811"/>
                      </a:lnTo>
                      <a:lnTo>
                        <a:pt x="1561" y="824"/>
                      </a:lnTo>
                      <a:lnTo>
                        <a:pt x="1584" y="838"/>
                      </a:lnTo>
                      <a:lnTo>
                        <a:pt x="1603" y="855"/>
                      </a:lnTo>
                      <a:lnTo>
                        <a:pt x="1619" y="874"/>
                      </a:lnTo>
                      <a:lnTo>
                        <a:pt x="1631" y="896"/>
                      </a:lnTo>
                      <a:lnTo>
                        <a:pt x="1619" y="916"/>
                      </a:lnTo>
                      <a:lnTo>
                        <a:pt x="1573" y="936"/>
                      </a:lnTo>
                      <a:lnTo>
                        <a:pt x="1497" y="951"/>
                      </a:lnTo>
                      <a:lnTo>
                        <a:pt x="1395" y="968"/>
                      </a:lnTo>
                      <a:lnTo>
                        <a:pt x="1273" y="980"/>
                      </a:lnTo>
                      <a:lnTo>
                        <a:pt x="1134" y="992"/>
                      </a:lnTo>
                      <a:lnTo>
                        <a:pt x="986" y="1001"/>
                      </a:lnTo>
                      <a:lnTo>
                        <a:pt x="833" y="1010"/>
                      </a:lnTo>
                      <a:lnTo>
                        <a:pt x="678" y="1015"/>
                      </a:lnTo>
                      <a:lnTo>
                        <a:pt x="528" y="1021"/>
                      </a:lnTo>
                      <a:lnTo>
                        <a:pt x="386" y="1025"/>
                      </a:lnTo>
                      <a:lnTo>
                        <a:pt x="261" y="1029"/>
                      </a:lnTo>
                      <a:lnTo>
                        <a:pt x="153" y="1030"/>
                      </a:lnTo>
                      <a:lnTo>
                        <a:pt x="72" y="1032"/>
                      </a:lnTo>
                      <a:lnTo>
                        <a:pt x="18" y="1033"/>
                      </a:lnTo>
                      <a:lnTo>
                        <a:pt x="0" y="1034"/>
                      </a:lnTo>
                      <a:lnTo>
                        <a:pt x="22" y="1132"/>
                      </a:lnTo>
                      <a:lnTo>
                        <a:pt x="39" y="1132"/>
                      </a:lnTo>
                      <a:lnTo>
                        <a:pt x="90" y="1131"/>
                      </a:lnTo>
                      <a:lnTo>
                        <a:pt x="168" y="1128"/>
                      </a:lnTo>
                      <a:lnTo>
                        <a:pt x="271" y="1126"/>
                      </a:lnTo>
                      <a:lnTo>
                        <a:pt x="393" y="1121"/>
                      </a:lnTo>
                      <a:lnTo>
                        <a:pt x="530" y="1116"/>
                      </a:lnTo>
                      <a:lnTo>
                        <a:pt x="678" y="1109"/>
                      </a:lnTo>
                      <a:lnTo>
                        <a:pt x="833" y="1100"/>
                      </a:lnTo>
                      <a:lnTo>
                        <a:pt x="986" y="1089"/>
                      </a:lnTo>
                      <a:lnTo>
                        <a:pt x="1140" y="1078"/>
                      </a:lnTo>
                      <a:lnTo>
                        <a:pt x="1286" y="1064"/>
                      </a:lnTo>
                      <a:lnTo>
                        <a:pt x="1421" y="1050"/>
                      </a:lnTo>
                      <a:lnTo>
                        <a:pt x="1539" y="1031"/>
                      </a:lnTo>
                      <a:lnTo>
                        <a:pt x="1639" y="1012"/>
                      </a:lnTo>
                      <a:lnTo>
                        <a:pt x="1713" y="990"/>
                      </a:lnTo>
                      <a:lnTo>
                        <a:pt x="1758" y="965"/>
                      </a:lnTo>
                      <a:lnTo>
                        <a:pt x="1777" y="938"/>
                      </a:lnTo>
                      <a:lnTo>
                        <a:pt x="1778" y="912"/>
                      </a:lnTo>
                      <a:lnTo>
                        <a:pt x="1763" y="885"/>
                      </a:lnTo>
                      <a:lnTo>
                        <a:pt x="1736" y="858"/>
                      </a:lnTo>
                      <a:lnTo>
                        <a:pt x="1695" y="832"/>
                      </a:lnTo>
                      <a:lnTo>
                        <a:pt x="1642" y="805"/>
                      </a:lnTo>
                      <a:lnTo>
                        <a:pt x="1581" y="781"/>
                      </a:lnTo>
                      <a:lnTo>
                        <a:pt x="1513" y="758"/>
                      </a:lnTo>
                      <a:lnTo>
                        <a:pt x="1437" y="734"/>
                      </a:lnTo>
                      <a:lnTo>
                        <a:pt x="1358" y="713"/>
                      </a:lnTo>
                      <a:lnTo>
                        <a:pt x="1275" y="694"/>
                      </a:lnTo>
                      <a:lnTo>
                        <a:pt x="1192" y="679"/>
                      </a:lnTo>
                      <a:lnTo>
                        <a:pt x="1109" y="665"/>
                      </a:lnTo>
                      <a:lnTo>
                        <a:pt x="1029" y="654"/>
                      </a:lnTo>
                      <a:lnTo>
                        <a:pt x="952" y="645"/>
                      </a:lnTo>
                      <a:lnTo>
                        <a:pt x="881" y="640"/>
                      </a:lnTo>
                      <a:lnTo>
                        <a:pt x="818" y="635"/>
                      </a:lnTo>
                      <a:lnTo>
                        <a:pt x="771" y="629"/>
                      </a:lnTo>
                      <a:lnTo>
                        <a:pt x="734" y="621"/>
                      </a:lnTo>
                      <a:lnTo>
                        <a:pt x="710" y="612"/>
                      </a:lnTo>
                      <a:lnTo>
                        <a:pt x="693" y="600"/>
                      </a:lnTo>
                      <a:lnTo>
                        <a:pt x="687" y="587"/>
                      </a:lnTo>
                      <a:lnTo>
                        <a:pt x="687" y="576"/>
                      </a:lnTo>
                      <a:lnTo>
                        <a:pt x="694" y="564"/>
                      </a:lnTo>
                      <a:lnTo>
                        <a:pt x="706" y="551"/>
                      </a:lnTo>
                      <a:lnTo>
                        <a:pt x="721" y="539"/>
                      </a:lnTo>
                      <a:lnTo>
                        <a:pt x="739" y="527"/>
                      </a:lnTo>
                      <a:lnTo>
                        <a:pt x="760" y="518"/>
                      </a:lnTo>
                      <a:lnTo>
                        <a:pt x="781" y="508"/>
                      </a:lnTo>
                      <a:lnTo>
                        <a:pt x="801" y="501"/>
                      </a:lnTo>
                      <a:lnTo>
                        <a:pt x="818" y="496"/>
                      </a:lnTo>
                      <a:lnTo>
                        <a:pt x="835" y="496"/>
                      </a:lnTo>
                      <a:lnTo>
                        <a:pt x="850" y="492"/>
                      </a:lnTo>
                      <a:lnTo>
                        <a:pt x="874" y="486"/>
                      </a:lnTo>
                      <a:lnTo>
                        <a:pt x="901" y="477"/>
                      </a:lnTo>
                      <a:lnTo>
                        <a:pt x="934" y="468"/>
                      </a:lnTo>
                      <a:lnTo>
                        <a:pt x="969" y="454"/>
                      </a:lnTo>
                      <a:lnTo>
                        <a:pt x="1007" y="438"/>
                      </a:lnTo>
                      <a:lnTo>
                        <a:pt x="1044" y="422"/>
                      </a:lnTo>
                      <a:lnTo>
                        <a:pt x="1083" y="404"/>
                      </a:lnTo>
                      <a:lnTo>
                        <a:pt x="1118" y="383"/>
                      </a:lnTo>
                      <a:lnTo>
                        <a:pt x="1150" y="362"/>
                      </a:lnTo>
                      <a:lnTo>
                        <a:pt x="1180" y="340"/>
                      </a:lnTo>
                      <a:lnTo>
                        <a:pt x="1204" y="318"/>
                      </a:lnTo>
                      <a:lnTo>
                        <a:pt x="1220" y="293"/>
                      </a:lnTo>
                      <a:lnTo>
                        <a:pt x="1230" y="269"/>
                      </a:lnTo>
                      <a:lnTo>
                        <a:pt x="1231" y="245"/>
                      </a:lnTo>
                      <a:lnTo>
                        <a:pt x="1223" y="221"/>
                      </a:lnTo>
                      <a:lnTo>
                        <a:pt x="1206" y="197"/>
                      </a:lnTo>
                      <a:lnTo>
                        <a:pt x="1192" y="177"/>
                      </a:lnTo>
                      <a:lnTo>
                        <a:pt x="1175" y="160"/>
                      </a:lnTo>
                      <a:lnTo>
                        <a:pt x="1159" y="143"/>
                      </a:lnTo>
                      <a:lnTo>
                        <a:pt x="1142" y="127"/>
                      </a:lnTo>
                      <a:lnTo>
                        <a:pt x="1126" y="115"/>
                      </a:lnTo>
                      <a:lnTo>
                        <a:pt x="1110" y="103"/>
                      </a:lnTo>
                      <a:lnTo>
                        <a:pt x="1096" y="95"/>
                      </a:lnTo>
                      <a:lnTo>
                        <a:pt x="1080" y="87"/>
                      </a:lnTo>
                      <a:lnTo>
                        <a:pt x="1067" y="80"/>
                      </a:lnTo>
                      <a:lnTo>
                        <a:pt x="1055" y="74"/>
                      </a:lnTo>
                      <a:lnTo>
                        <a:pt x="1045" y="71"/>
                      </a:lnTo>
                      <a:lnTo>
                        <a:pt x="1036" y="67"/>
                      </a:lnTo>
                      <a:lnTo>
                        <a:pt x="1032" y="67"/>
                      </a:lnTo>
                      <a:lnTo>
                        <a:pt x="1027" y="66"/>
                      </a:lnTo>
                      <a:lnTo>
                        <a:pt x="1026" y="66"/>
                      </a:lnTo>
                      <a:lnTo>
                        <a:pt x="1024" y="64"/>
                      </a:lnTo>
                      <a:lnTo>
                        <a:pt x="1022" y="62"/>
                      </a:lnTo>
                      <a:lnTo>
                        <a:pt x="1015" y="58"/>
                      </a:lnTo>
                      <a:lnTo>
                        <a:pt x="1010" y="56"/>
                      </a:lnTo>
                      <a:lnTo>
                        <a:pt x="998" y="49"/>
                      </a:lnTo>
                      <a:lnTo>
                        <a:pt x="989" y="45"/>
                      </a:lnTo>
                      <a:lnTo>
                        <a:pt x="975" y="38"/>
                      </a:lnTo>
                      <a:lnTo>
                        <a:pt x="963" y="32"/>
                      </a:lnTo>
                      <a:lnTo>
                        <a:pt x="947" y="27"/>
                      </a:lnTo>
                      <a:lnTo>
                        <a:pt x="930" y="20"/>
                      </a:lnTo>
                      <a:lnTo>
                        <a:pt x="910" y="15"/>
                      </a:lnTo>
                      <a:lnTo>
                        <a:pt x="890" y="10"/>
                      </a:lnTo>
                      <a:lnTo>
                        <a:pt x="868" y="6"/>
                      </a:lnTo>
                      <a:lnTo>
                        <a:pt x="846" y="3"/>
                      </a:lnTo>
                      <a:lnTo>
                        <a:pt x="822" y="0"/>
                      </a:lnTo>
                      <a:lnTo>
                        <a:pt x="798" y="0"/>
                      </a:lnTo>
                      <a:lnTo>
                        <a:pt x="794" y="0"/>
                      </a:lnTo>
                      <a:lnTo>
                        <a:pt x="788" y="0"/>
                      </a:lnTo>
                      <a:lnTo>
                        <a:pt x="780" y="1"/>
                      </a:lnTo>
                      <a:lnTo>
                        <a:pt x="770" y="4"/>
                      </a:lnTo>
                      <a:lnTo>
                        <a:pt x="756" y="5"/>
                      </a:lnTo>
                      <a:lnTo>
                        <a:pt x="743" y="7"/>
                      </a:lnTo>
                      <a:lnTo>
                        <a:pt x="729" y="8"/>
                      </a:lnTo>
                      <a:lnTo>
                        <a:pt x="714" y="10"/>
                      </a:lnTo>
                      <a:lnTo>
                        <a:pt x="700" y="11"/>
                      </a:lnTo>
                      <a:lnTo>
                        <a:pt x="686" y="14"/>
                      </a:lnTo>
                      <a:lnTo>
                        <a:pt x="671" y="16"/>
                      </a:lnTo>
                      <a:lnTo>
                        <a:pt x="660" y="18"/>
                      </a:lnTo>
                      <a:lnTo>
                        <a:pt x="650" y="19"/>
                      </a:lnTo>
                      <a:lnTo>
                        <a:pt x="644" y="20"/>
                      </a:lnTo>
                      <a:lnTo>
                        <a:pt x="638" y="20"/>
                      </a:lnTo>
                      <a:lnTo>
                        <a:pt x="637" y="21"/>
                      </a:lnTo>
                      <a:close/>
                    </a:path>
                  </a:pathLst>
                </a:custGeom>
                <a:solidFill>
                  <a:srgbClr val="B39F5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4" name="Freeform 13"/>
                <p:cNvSpPr>
                  <a:spLocks/>
                </p:cNvSpPr>
                <p:nvPr/>
              </p:nvSpPr>
              <p:spPr bwMode="auto">
                <a:xfrm>
                  <a:off x="192" y="3529"/>
                  <a:ext cx="1325" cy="437"/>
                </a:xfrm>
                <a:custGeom>
                  <a:avLst/>
                  <a:gdLst>
                    <a:gd name="T0" fmla="*/ 3 w 2650"/>
                    <a:gd name="T1" fmla="*/ 1 h 874"/>
                    <a:gd name="T2" fmla="*/ 3 w 2650"/>
                    <a:gd name="T3" fmla="*/ 3 h 874"/>
                    <a:gd name="T4" fmla="*/ 6 w 2650"/>
                    <a:gd name="T5" fmla="*/ 7 h 874"/>
                    <a:gd name="T6" fmla="*/ 11 w 2650"/>
                    <a:gd name="T7" fmla="*/ 13 h 874"/>
                    <a:gd name="T8" fmla="*/ 19 w 2650"/>
                    <a:gd name="T9" fmla="*/ 17 h 874"/>
                    <a:gd name="T10" fmla="*/ 26 w 2650"/>
                    <a:gd name="T11" fmla="*/ 21 h 874"/>
                    <a:gd name="T12" fmla="*/ 34 w 2650"/>
                    <a:gd name="T13" fmla="*/ 23 h 874"/>
                    <a:gd name="T14" fmla="*/ 39 w 2650"/>
                    <a:gd name="T15" fmla="*/ 25 h 874"/>
                    <a:gd name="T16" fmla="*/ 41 w 2650"/>
                    <a:gd name="T17" fmla="*/ 26 h 874"/>
                    <a:gd name="T18" fmla="*/ 44 w 2650"/>
                    <a:gd name="T19" fmla="*/ 29 h 874"/>
                    <a:gd name="T20" fmla="*/ 50 w 2650"/>
                    <a:gd name="T21" fmla="*/ 33 h 874"/>
                    <a:gd name="T22" fmla="*/ 58 w 2650"/>
                    <a:gd name="T23" fmla="*/ 35 h 874"/>
                    <a:gd name="T24" fmla="*/ 69 w 2650"/>
                    <a:gd name="T25" fmla="*/ 36 h 874"/>
                    <a:gd name="T26" fmla="*/ 82 w 2650"/>
                    <a:gd name="T27" fmla="*/ 35 h 874"/>
                    <a:gd name="T28" fmla="*/ 94 w 2650"/>
                    <a:gd name="T29" fmla="*/ 34 h 874"/>
                    <a:gd name="T30" fmla="*/ 103 w 2650"/>
                    <a:gd name="T31" fmla="*/ 34 h 874"/>
                    <a:gd name="T32" fmla="*/ 108 w 2650"/>
                    <a:gd name="T33" fmla="*/ 35 h 874"/>
                    <a:gd name="T34" fmla="*/ 118 w 2650"/>
                    <a:gd name="T35" fmla="*/ 38 h 874"/>
                    <a:gd name="T36" fmla="*/ 130 w 2650"/>
                    <a:gd name="T37" fmla="*/ 40 h 874"/>
                    <a:gd name="T38" fmla="*/ 136 w 2650"/>
                    <a:gd name="T39" fmla="*/ 42 h 874"/>
                    <a:gd name="T40" fmla="*/ 140 w 2650"/>
                    <a:gd name="T41" fmla="*/ 42 h 874"/>
                    <a:gd name="T42" fmla="*/ 149 w 2650"/>
                    <a:gd name="T43" fmla="*/ 43 h 874"/>
                    <a:gd name="T44" fmla="*/ 159 w 2650"/>
                    <a:gd name="T45" fmla="*/ 43 h 874"/>
                    <a:gd name="T46" fmla="*/ 166 w 2650"/>
                    <a:gd name="T47" fmla="*/ 43 h 874"/>
                    <a:gd name="T48" fmla="*/ 165 w 2650"/>
                    <a:gd name="T49" fmla="*/ 43 h 874"/>
                    <a:gd name="T50" fmla="*/ 161 w 2650"/>
                    <a:gd name="T51" fmla="*/ 45 h 874"/>
                    <a:gd name="T52" fmla="*/ 155 w 2650"/>
                    <a:gd name="T53" fmla="*/ 47 h 874"/>
                    <a:gd name="T54" fmla="*/ 147 w 2650"/>
                    <a:gd name="T55" fmla="*/ 50 h 874"/>
                    <a:gd name="T56" fmla="*/ 140 w 2650"/>
                    <a:gd name="T57" fmla="*/ 52 h 874"/>
                    <a:gd name="T58" fmla="*/ 135 w 2650"/>
                    <a:gd name="T59" fmla="*/ 54 h 874"/>
                    <a:gd name="T60" fmla="*/ 131 w 2650"/>
                    <a:gd name="T61" fmla="*/ 55 h 874"/>
                    <a:gd name="T62" fmla="*/ 125 w 2650"/>
                    <a:gd name="T63" fmla="*/ 55 h 874"/>
                    <a:gd name="T64" fmla="*/ 116 w 2650"/>
                    <a:gd name="T65" fmla="*/ 55 h 874"/>
                    <a:gd name="T66" fmla="*/ 104 w 2650"/>
                    <a:gd name="T67" fmla="*/ 53 h 874"/>
                    <a:gd name="T68" fmla="*/ 93 w 2650"/>
                    <a:gd name="T69" fmla="*/ 51 h 874"/>
                    <a:gd name="T70" fmla="*/ 85 w 2650"/>
                    <a:gd name="T71" fmla="*/ 50 h 874"/>
                    <a:gd name="T72" fmla="*/ 83 w 2650"/>
                    <a:gd name="T73" fmla="*/ 50 h 874"/>
                    <a:gd name="T74" fmla="*/ 79 w 2650"/>
                    <a:gd name="T75" fmla="*/ 50 h 874"/>
                    <a:gd name="T76" fmla="*/ 74 w 2650"/>
                    <a:gd name="T77" fmla="*/ 50 h 874"/>
                    <a:gd name="T78" fmla="*/ 66 w 2650"/>
                    <a:gd name="T79" fmla="*/ 50 h 874"/>
                    <a:gd name="T80" fmla="*/ 55 w 2650"/>
                    <a:gd name="T81" fmla="*/ 49 h 874"/>
                    <a:gd name="T82" fmla="*/ 47 w 2650"/>
                    <a:gd name="T83" fmla="*/ 49 h 874"/>
                    <a:gd name="T84" fmla="*/ 41 w 2650"/>
                    <a:gd name="T85" fmla="*/ 48 h 874"/>
                    <a:gd name="T86" fmla="*/ 36 w 2650"/>
                    <a:gd name="T87" fmla="*/ 46 h 874"/>
                    <a:gd name="T88" fmla="*/ 31 w 2650"/>
                    <a:gd name="T89" fmla="*/ 42 h 874"/>
                    <a:gd name="T90" fmla="*/ 26 w 2650"/>
                    <a:gd name="T91" fmla="*/ 41 h 874"/>
                    <a:gd name="T92" fmla="*/ 21 w 2650"/>
                    <a:gd name="T93" fmla="*/ 39 h 874"/>
                    <a:gd name="T94" fmla="*/ 15 w 2650"/>
                    <a:gd name="T95" fmla="*/ 38 h 874"/>
                    <a:gd name="T96" fmla="*/ 9 w 2650"/>
                    <a:gd name="T97" fmla="*/ 35 h 874"/>
                    <a:gd name="T98" fmla="*/ 5 w 2650"/>
                    <a:gd name="T99" fmla="*/ 29 h 874"/>
                    <a:gd name="T100" fmla="*/ 1 w 2650"/>
                    <a:gd name="T101" fmla="*/ 25 h 874"/>
                    <a:gd name="T102" fmla="*/ 0 w 2650"/>
                    <a:gd name="T103" fmla="*/ 21 h 874"/>
                    <a:gd name="T104" fmla="*/ 0 w 2650"/>
                    <a:gd name="T105" fmla="*/ 15 h 874"/>
                    <a:gd name="T106" fmla="*/ 1 w 2650"/>
                    <a:gd name="T107" fmla="*/ 10 h 874"/>
                    <a:gd name="T108" fmla="*/ 3 w 2650"/>
                    <a:gd name="T109" fmla="*/ 3 h 874"/>
                    <a:gd name="T110" fmla="*/ 3 w 2650"/>
                    <a:gd name="T111" fmla="*/ 1 h 87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650"/>
                    <a:gd name="T169" fmla="*/ 0 h 874"/>
                    <a:gd name="T170" fmla="*/ 2650 w 2650"/>
                    <a:gd name="T171" fmla="*/ 874 h 874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650" h="874">
                      <a:moveTo>
                        <a:pt x="46" y="0"/>
                      </a:moveTo>
                      <a:lnTo>
                        <a:pt x="46" y="2"/>
                      </a:lnTo>
                      <a:lnTo>
                        <a:pt x="46" y="6"/>
                      </a:lnTo>
                      <a:lnTo>
                        <a:pt x="48" y="10"/>
                      </a:lnTo>
                      <a:lnTo>
                        <a:pt x="51" y="20"/>
                      </a:lnTo>
                      <a:lnTo>
                        <a:pt x="53" y="30"/>
                      </a:lnTo>
                      <a:lnTo>
                        <a:pt x="57" y="44"/>
                      </a:lnTo>
                      <a:lnTo>
                        <a:pt x="63" y="57"/>
                      </a:lnTo>
                      <a:lnTo>
                        <a:pt x="71" y="72"/>
                      </a:lnTo>
                      <a:lnTo>
                        <a:pt x="78" y="88"/>
                      </a:lnTo>
                      <a:lnTo>
                        <a:pt x="90" y="106"/>
                      </a:lnTo>
                      <a:lnTo>
                        <a:pt x="103" y="124"/>
                      </a:lnTo>
                      <a:lnTo>
                        <a:pt x="119" y="143"/>
                      </a:lnTo>
                      <a:lnTo>
                        <a:pt x="136" y="162"/>
                      </a:lnTo>
                      <a:lnTo>
                        <a:pt x="158" y="182"/>
                      </a:lnTo>
                      <a:lnTo>
                        <a:pt x="181" y="201"/>
                      </a:lnTo>
                      <a:lnTo>
                        <a:pt x="208" y="220"/>
                      </a:lnTo>
                      <a:lnTo>
                        <a:pt x="235" y="238"/>
                      </a:lnTo>
                      <a:lnTo>
                        <a:pt x="266" y="256"/>
                      </a:lnTo>
                      <a:lnTo>
                        <a:pt x="297" y="271"/>
                      </a:lnTo>
                      <a:lnTo>
                        <a:pt x="331" y="288"/>
                      </a:lnTo>
                      <a:lnTo>
                        <a:pt x="364" y="300"/>
                      </a:lnTo>
                      <a:lnTo>
                        <a:pt x="396" y="313"/>
                      </a:lnTo>
                      <a:lnTo>
                        <a:pt x="428" y="326"/>
                      </a:lnTo>
                      <a:lnTo>
                        <a:pt x="460" y="338"/>
                      </a:lnTo>
                      <a:lnTo>
                        <a:pt x="490" y="347"/>
                      </a:lnTo>
                      <a:lnTo>
                        <a:pt x="517" y="356"/>
                      </a:lnTo>
                      <a:lnTo>
                        <a:pt x="543" y="363"/>
                      </a:lnTo>
                      <a:lnTo>
                        <a:pt x="567" y="371"/>
                      </a:lnTo>
                      <a:lnTo>
                        <a:pt x="586" y="377"/>
                      </a:lnTo>
                      <a:lnTo>
                        <a:pt x="604" y="383"/>
                      </a:lnTo>
                      <a:lnTo>
                        <a:pt x="616" y="387"/>
                      </a:lnTo>
                      <a:lnTo>
                        <a:pt x="625" y="393"/>
                      </a:lnTo>
                      <a:lnTo>
                        <a:pt x="630" y="396"/>
                      </a:lnTo>
                      <a:lnTo>
                        <a:pt x="639" y="405"/>
                      </a:lnTo>
                      <a:lnTo>
                        <a:pt x="650" y="414"/>
                      </a:lnTo>
                      <a:lnTo>
                        <a:pt x="664" y="426"/>
                      </a:lnTo>
                      <a:lnTo>
                        <a:pt x="680" y="437"/>
                      </a:lnTo>
                      <a:lnTo>
                        <a:pt x="698" y="452"/>
                      </a:lnTo>
                      <a:lnTo>
                        <a:pt x="719" y="465"/>
                      </a:lnTo>
                      <a:lnTo>
                        <a:pt x="741" y="480"/>
                      </a:lnTo>
                      <a:lnTo>
                        <a:pt x="764" y="494"/>
                      </a:lnTo>
                      <a:lnTo>
                        <a:pt x="788" y="508"/>
                      </a:lnTo>
                      <a:lnTo>
                        <a:pt x="815" y="520"/>
                      </a:lnTo>
                      <a:lnTo>
                        <a:pt x="845" y="532"/>
                      </a:lnTo>
                      <a:lnTo>
                        <a:pt x="873" y="542"/>
                      </a:lnTo>
                      <a:lnTo>
                        <a:pt x="905" y="551"/>
                      </a:lnTo>
                      <a:lnTo>
                        <a:pt x="937" y="557"/>
                      </a:lnTo>
                      <a:lnTo>
                        <a:pt x="972" y="561"/>
                      </a:lnTo>
                      <a:lnTo>
                        <a:pt x="1008" y="561"/>
                      </a:lnTo>
                      <a:lnTo>
                        <a:pt x="1050" y="562"/>
                      </a:lnTo>
                      <a:lnTo>
                        <a:pt x="1096" y="561"/>
                      </a:lnTo>
                      <a:lnTo>
                        <a:pt x="1146" y="560"/>
                      </a:lnTo>
                      <a:lnTo>
                        <a:pt x="1197" y="558"/>
                      </a:lnTo>
                      <a:lnTo>
                        <a:pt x="1251" y="555"/>
                      </a:lnTo>
                      <a:lnTo>
                        <a:pt x="1306" y="553"/>
                      </a:lnTo>
                      <a:lnTo>
                        <a:pt x="1360" y="551"/>
                      </a:lnTo>
                      <a:lnTo>
                        <a:pt x="1412" y="548"/>
                      </a:lnTo>
                      <a:lnTo>
                        <a:pt x="1463" y="544"/>
                      </a:lnTo>
                      <a:lnTo>
                        <a:pt x="1509" y="543"/>
                      </a:lnTo>
                      <a:lnTo>
                        <a:pt x="1553" y="541"/>
                      </a:lnTo>
                      <a:lnTo>
                        <a:pt x="1592" y="539"/>
                      </a:lnTo>
                      <a:lnTo>
                        <a:pt x="1625" y="539"/>
                      </a:lnTo>
                      <a:lnTo>
                        <a:pt x="1652" y="539"/>
                      </a:lnTo>
                      <a:lnTo>
                        <a:pt x="1670" y="541"/>
                      </a:lnTo>
                      <a:lnTo>
                        <a:pt x="1688" y="543"/>
                      </a:lnTo>
                      <a:lnTo>
                        <a:pt x="1712" y="548"/>
                      </a:lnTo>
                      <a:lnTo>
                        <a:pt x="1743" y="555"/>
                      </a:lnTo>
                      <a:lnTo>
                        <a:pt x="1780" y="564"/>
                      </a:lnTo>
                      <a:lnTo>
                        <a:pt x="1817" y="573"/>
                      </a:lnTo>
                      <a:lnTo>
                        <a:pt x="1859" y="584"/>
                      </a:lnTo>
                      <a:lnTo>
                        <a:pt x="1901" y="595"/>
                      </a:lnTo>
                      <a:lnTo>
                        <a:pt x="1946" y="607"/>
                      </a:lnTo>
                      <a:lnTo>
                        <a:pt x="1987" y="619"/>
                      </a:lnTo>
                      <a:lnTo>
                        <a:pt x="2029" y="630"/>
                      </a:lnTo>
                      <a:lnTo>
                        <a:pt x="2066" y="638"/>
                      </a:lnTo>
                      <a:lnTo>
                        <a:pt x="2102" y="648"/>
                      </a:lnTo>
                      <a:lnTo>
                        <a:pt x="2131" y="657"/>
                      </a:lnTo>
                      <a:lnTo>
                        <a:pt x="2156" y="663"/>
                      </a:lnTo>
                      <a:lnTo>
                        <a:pt x="2172" y="668"/>
                      </a:lnTo>
                      <a:lnTo>
                        <a:pt x="2181" y="672"/>
                      </a:lnTo>
                      <a:lnTo>
                        <a:pt x="2190" y="672"/>
                      </a:lnTo>
                      <a:lnTo>
                        <a:pt x="2207" y="672"/>
                      </a:lnTo>
                      <a:lnTo>
                        <a:pt x="2232" y="672"/>
                      </a:lnTo>
                      <a:lnTo>
                        <a:pt x="2263" y="673"/>
                      </a:lnTo>
                      <a:lnTo>
                        <a:pt x="2298" y="673"/>
                      </a:lnTo>
                      <a:lnTo>
                        <a:pt x="2339" y="674"/>
                      </a:lnTo>
                      <a:lnTo>
                        <a:pt x="2380" y="674"/>
                      </a:lnTo>
                      <a:lnTo>
                        <a:pt x="2423" y="675"/>
                      </a:lnTo>
                      <a:lnTo>
                        <a:pt x="2465" y="675"/>
                      </a:lnTo>
                      <a:lnTo>
                        <a:pt x="2506" y="675"/>
                      </a:lnTo>
                      <a:lnTo>
                        <a:pt x="2544" y="675"/>
                      </a:lnTo>
                      <a:lnTo>
                        <a:pt x="2579" y="675"/>
                      </a:lnTo>
                      <a:lnTo>
                        <a:pt x="2607" y="675"/>
                      </a:lnTo>
                      <a:lnTo>
                        <a:pt x="2629" y="675"/>
                      </a:lnTo>
                      <a:lnTo>
                        <a:pt x="2643" y="675"/>
                      </a:lnTo>
                      <a:lnTo>
                        <a:pt x="2650" y="676"/>
                      </a:lnTo>
                      <a:lnTo>
                        <a:pt x="2647" y="676"/>
                      </a:lnTo>
                      <a:lnTo>
                        <a:pt x="2641" y="678"/>
                      </a:lnTo>
                      <a:lnTo>
                        <a:pt x="2633" y="682"/>
                      </a:lnTo>
                      <a:lnTo>
                        <a:pt x="2622" y="687"/>
                      </a:lnTo>
                      <a:lnTo>
                        <a:pt x="2607" y="693"/>
                      </a:lnTo>
                      <a:lnTo>
                        <a:pt x="2591" y="700"/>
                      </a:lnTo>
                      <a:lnTo>
                        <a:pt x="2571" y="708"/>
                      </a:lnTo>
                      <a:lnTo>
                        <a:pt x="2550" y="718"/>
                      </a:lnTo>
                      <a:lnTo>
                        <a:pt x="2526" y="727"/>
                      </a:lnTo>
                      <a:lnTo>
                        <a:pt x="2501" y="737"/>
                      </a:lnTo>
                      <a:lnTo>
                        <a:pt x="2473" y="747"/>
                      </a:lnTo>
                      <a:lnTo>
                        <a:pt x="2444" y="758"/>
                      </a:lnTo>
                      <a:lnTo>
                        <a:pt x="2413" y="768"/>
                      </a:lnTo>
                      <a:lnTo>
                        <a:pt x="2383" y="778"/>
                      </a:lnTo>
                      <a:lnTo>
                        <a:pt x="2351" y="788"/>
                      </a:lnTo>
                      <a:lnTo>
                        <a:pt x="2319" y="799"/>
                      </a:lnTo>
                      <a:lnTo>
                        <a:pt x="2287" y="809"/>
                      </a:lnTo>
                      <a:lnTo>
                        <a:pt x="2260" y="818"/>
                      </a:lnTo>
                      <a:lnTo>
                        <a:pt x="2233" y="824"/>
                      </a:lnTo>
                      <a:lnTo>
                        <a:pt x="2211" y="833"/>
                      </a:lnTo>
                      <a:lnTo>
                        <a:pt x="2189" y="839"/>
                      </a:lnTo>
                      <a:lnTo>
                        <a:pt x="2170" y="845"/>
                      </a:lnTo>
                      <a:lnTo>
                        <a:pt x="2152" y="851"/>
                      </a:lnTo>
                      <a:lnTo>
                        <a:pt x="2135" y="856"/>
                      </a:lnTo>
                      <a:lnTo>
                        <a:pt x="2117" y="861"/>
                      </a:lnTo>
                      <a:lnTo>
                        <a:pt x="2102" y="865"/>
                      </a:lnTo>
                      <a:lnTo>
                        <a:pt x="2083" y="867"/>
                      </a:lnTo>
                      <a:lnTo>
                        <a:pt x="2066" y="871"/>
                      </a:lnTo>
                      <a:lnTo>
                        <a:pt x="2045" y="872"/>
                      </a:lnTo>
                      <a:lnTo>
                        <a:pt x="2024" y="874"/>
                      </a:lnTo>
                      <a:lnTo>
                        <a:pt x="2001" y="874"/>
                      </a:lnTo>
                      <a:lnTo>
                        <a:pt x="1977" y="874"/>
                      </a:lnTo>
                      <a:lnTo>
                        <a:pt x="1946" y="874"/>
                      </a:lnTo>
                      <a:lnTo>
                        <a:pt x="1910" y="872"/>
                      </a:lnTo>
                      <a:lnTo>
                        <a:pt x="1869" y="867"/>
                      </a:lnTo>
                      <a:lnTo>
                        <a:pt x="1826" y="862"/>
                      </a:lnTo>
                      <a:lnTo>
                        <a:pt x="1778" y="855"/>
                      </a:lnTo>
                      <a:lnTo>
                        <a:pt x="1729" y="848"/>
                      </a:lnTo>
                      <a:lnTo>
                        <a:pt x="1678" y="841"/>
                      </a:lnTo>
                      <a:lnTo>
                        <a:pt x="1630" y="834"/>
                      </a:lnTo>
                      <a:lnTo>
                        <a:pt x="1579" y="824"/>
                      </a:lnTo>
                      <a:lnTo>
                        <a:pt x="1532" y="818"/>
                      </a:lnTo>
                      <a:lnTo>
                        <a:pt x="1488" y="810"/>
                      </a:lnTo>
                      <a:lnTo>
                        <a:pt x="1450" y="804"/>
                      </a:lnTo>
                      <a:lnTo>
                        <a:pt x="1415" y="799"/>
                      </a:lnTo>
                      <a:lnTo>
                        <a:pt x="1385" y="794"/>
                      </a:lnTo>
                      <a:lnTo>
                        <a:pt x="1363" y="791"/>
                      </a:lnTo>
                      <a:lnTo>
                        <a:pt x="1350" y="791"/>
                      </a:lnTo>
                      <a:lnTo>
                        <a:pt x="1339" y="791"/>
                      </a:lnTo>
                      <a:lnTo>
                        <a:pt x="1329" y="791"/>
                      </a:lnTo>
                      <a:lnTo>
                        <a:pt x="1318" y="791"/>
                      </a:lnTo>
                      <a:lnTo>
                        <a:pt x="1307" y="791"/>
                      </a:lnTo>
                      <a:lnTo>
                        <a:pt x="1293" y="791"/>
                      </a:lnTo>
                      <a:lnTo>
                        <a:pt x="1279" y="791"/>
                      </a:lnTo>
                      <a:lnTo>
                        <a:pt x="1264" y="791"/>
                      </a:lnTo>
                      <a:lnTo>
                        <a:pt x="1247" y="791"/>
                      </a:lnTo>
                      <a:lnTo>
                        <a:pt x="1226" y="790"/>
                      </a:lnTo>
                      <a:lnTo>
                        <a:pt x="1205" y="790"/>
                      </a:lnTo>
                      <a:lnTo>
                        <a:pt x="1181" y="790"/>
                      </a:lnTo>
                      <a:lnTo>
                        <a:pt x="1154" y="790"/>
                      </a:lnTo>
                      <a:lnTo>
                        <a:pt x="1124" y="789"/>
                      </a:lnTo>
                      <a:lnTo>
                        <a:pt x="1091" y="788"/>
                      </a:lnTo>
                      <a:lnTo>
                        <a:pt x="1055" y="788"/>
                      </a:lnTo>
                      <a:lnTo>
                        <a:pt x="1016" y="787"/>
                      </a:lnTo>
                      <a:lnTo>
                        <a:pt x="973" y="783"/>
                      </a:lnTo>
                      <a:lnTo>
                        <a:pt x="934" y="783"/>
                      </a:lnTo>
                      <a:lnTo>
                        <a:pt x="895" y="783"/>
                      </a:lnTo>
                      <a:lnTo>
                        <a:pt x="860" y="783"/>
                      </a:lnTo>
                      <a:lnTo>
                        <a:pt x="826" y="782"/>
                      </a:lnTo>
                      <a:lnTo>
                        <a:pt x="794" y="781"/>
                      </a:lnTo>
                      <a:lnTo>
                        <a:pt x="763" y="780"/>
                      </a:lnTo>
                      <a:lnTo>
                        <a:pt x="733" y="780"/>
                      </a:lnTo>
                      <a:lnTo>
                        <a:pt x="705" y="775"/>
                      </a:lnTo>
                      <a:lnTo>
                        <a:pt x="678" y="773"/>
                      </a:lnTo>
                      <a:lnTo>
                        <a:pt x="652" y="767"/>
                      </a:lnTo>
                      <a:lnTo>
                        <a:pt x="629" y="761"/>
                      </a:lnTo>
                      <a:lnTo>
                        <a:pt x="607" y="752"/>
                      </a:lnTo>
                      <a:lnTo>
                        <a:pt x="587" y="741"/>
                      </a:lnTo>
                      <a:lnTo>
                        <a:pt x="568" y="729"/>
                      </a:lnTo>
                      <a:lnTo>
                        <a:pt x="551" y="715"/>
                      </a:lnTo>
                      <a:lnTo>
                        <a:pt x="533" y="697"/>
                      </a:lnTo>
                      <a:lnTo>
                        <a:pt x="515" y="684"/>
                      </a:lnTo>
                      <a:lnTo>
                        <a:pt x="497" y="672"/>
                      </a:lnTo>
                      <a:lnTo>
                        <a:pt x="480" y="663"/>
                      </a:lnTo>
                      <a:lnTo>
                        <a:pt x="461" y="654"/>
                      </a:lnTo>
                      <a:lnTo>
                        <a:pt x="443" y="647"/>
                      </a:lnTo>
                      <a:lnTo>
                        <a:pt x="422" y="641"/>
                      </a:lnTo>
                      <a:lnTo>
                        <a:pt x="404" y="636"/>
                      </a:lnTo>
                      <a:lnTo>
                        <a:pt x="383" y="631"/>
                      </a:lnTo>
                      <a:lnTo>
                        <a:pt x="361" y="626"/>
                      </a:lnTo>
                      <a:lnTo>
                        <a:pt x="339" y="622"/>
                      </a:lnTo>
                      <a:lnTo>
                        <a:pt x="317" y="617"/>
                      </a:lnTo>
                      <a:lnTo>
                        <a:pt x="293" y="612"/>
                      </a:lnTo>
                      <a:lnTo>
                        <a:pt x="269" y="605"/>
                      </a:lnTo>
                      <a:lnTo>
                        <a:pt x="243" y="597"/>
                      </a:lnTo>
                      <a:lnTo>
                        <a:pt x="218" y="590"/>
                      </a:lnTo>
                      <a:lnTo>
                        <a:pt x="191" y="578"/>
                      </a:lnTo>
                      <a:lnTo>
                        <a:pt x="167" y="565"/>
                      </a:lnTo>
                      <a:lnTo>
                        <a:pt x="144" y="550"/>
                      </a:lnTo>
                      <a:lnTo>
                        <a:pt x="124" y="534"/>
                      </a:lnTo>
                      <a:lnTo>
                        <a:pt x="103" y="517"/>
                      </a:lnTo>
                      <a:lnTo>
                        <a:pt x="85" y="498"/>
                      </a:lnTo>
                      <a:lnTo>
                        <a:pt x="69" y="479"/>
                      </a:lnTo>
                      <a:lnTo>
                        <a:pt x="55" y="460"/>
                      </a:lnTo>
                      <a:lnTo>
                        <a:pt x="42" y="441"/>
                      </a:lnTo>
                      <a:lnTo>
                        <a:pt x="31" y="420"/>
                      </a:lnTo>
                      <a:lnTo>
                        <a:pt x="21" y="398"/>
                      </a:lnTo>
                      <a:lnTo>
                        <a:pt x="12" y="380"/>
                      </a:lnTo>
                      <a:lnTo>
                        <a:pt x="6" y="359"/>
                      </a:lnTo>
                      <a:lnTo>
                        <a:pt x="0" y="341"/>
                      </a:lnTo>
                      <a:lnTo>
                        <a:pt x="0" y="323"/>
                      </a:lnTo>
                      <a:lnTo>
                        <a:pt x="0" y="308"/>
                      </a:lnTo>
                      <a:lnTo>
                        <a:pt x="0" y="289"/>
                      </a:lnTo>
                      <a:lnTo>
                        <a:pt x="0" y="268"/>
                      </a:lnTo>
                      <a:lnTo>
                        <a:pt x="0" y="246"/>
                      </a:lnTo>
                      <a:lnTo>
                        <a:pt x="2" y="223"/>
                      </a:lnTo>
                      <a:lnTo>
                        <a:pt x="6" y="196"/>
                      </a:lnTo>
                      <a:lnTo>
                        <a:pt x="10" y="172"/>
                      </a:lnTo>
                      <a:lnTo>
                        <a:pt x="14" y="145"/>
                      </a:lnTo>
                      <a:lnTo>
                        <a:pt x="20" y="121"/>
                      </a:lnTo>
                      <a:lnTo>
                        <a:pt x="23" y="96"/>
                      </a:lnTo>
                      <a:lnTo>
                        <a:pt x="29" y="73"/>
                      </a:lnTo>
                      <a:lnTo>
                        <a:pt x="33" y="54"/>
                      </a:lnTo>
                      <a:lnTo>
                        <a:pt x="38" y="36"/>
                      </a:lnTo>
                      <a:lnTo>
                        <a:pt x="41" y="21"/>
                      </a:lnTo>
                      <a:lnTo>
                        <a:pt x="44" y="10"/>
                      </a:lnTo>
                      <a:lnTo>
                        <a:pt x="45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9E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5" name="Freeform 14"/>
                <p:cNvSpPr>
                  <a:spLocks/>
                </p:cNvSpPr>
                <p:nvPr/>
              </p:nvSpPr>
              <p:spPr bwMode="auto">
                <a:xfrm>
                  <a:off x="253" y="2857"/>
                  <a:ext cx="946" cy="819"/>
                </a:xfrm>
                <a:custGeom>
                  <a:avLst/>
                  <a:gdLst>
                    <a:gd name="T0" fmla="*/ 19 w 1891"/>
                    <a:gd name="T1" fmla="*/ 0 h 1639"/>
                    <a:gd name="T2" fmla="*/ 47 w 1891"/>
                    <a:gd name="T3" fmla="*/ 0 h 1639"/>
                    <a:gd name="T4" fmla="*/ 53 w 1891"/>
                    <a:gd name="T5" fmla="*/ 8 h 1639"/>
                    <a:gd name="T6" fmla="*/ 47 w 1891"/>
                    <a:gd name="T7" fmla="*/ 15 h 1639"/>
                    <a:gd name="T8" fmla="*/ 14 w 1891"/>
                    <a:gd name="T9" fmla="*/ 26 h 1639"/>
                    <a:gd name="T10" fmla="*/ 11 w 1891"/>
                    <a:gd name="T11" fmla="*/ 31 h 1639"/>
                    <a:gd name="T12" fmla="*/ 18 w 1891"/>
                    <a:gd name="T13" fmla="*/ 35 h 1639"/>
                    <a:gd name="T14" fmla="*/ 42 w 1891"/>
                    <a:gd name="T15" fmla="*/ 37 h 1639"/>
                    <a:gd name="T16" fmla="*/ 72 w 1891"/>
                    <a:gd name="T17" fmla="*/ 41 h 1639"/>
                    <a:gd name="T18" fmla="*/ 84 w 1891"/>
                    <a:gd name="T19" fmla="*/ 47 h 1639"/>
                    <a:gd name="T20" fmla="*/ 81 w 1891"/>
                    <a:gd name="T21" fmla="*/ 57 h 1639"/>
                    <a:gd name="T22" fmla="*/ 17 w 1891"/>
                    <a:gd name="T23" fmla="*/ 71 h 1639"/>
                    <a:gd name="T24" fmla="*/ 20 w 1891"/>
                    <a:gd name="T25" fmla="*/ 74 h 1639"/>
                    <a:gd name="T26" fmla="*/ 78 w 1891"/>
                    <a:gd name="T27" fmla="*/ 70 h 1639"/>
                    <a:gd name="T28" fmla="*/ 116 w 1891"/>
                    <a:gd name="T29" fmla="*/ 66 h 1639"/>
                    <a:gd name="T30" fmla="*/ 100 w 1891"/>
                    <a:gd name="T31" fmla="*/ 75 h 1639"/>
                    <a:gd name="T32" fmla="*/ 94 w 1891"/>
                    <a:gd name="T33" fmla="*/ 102 h 1639"/>
                    <a:gd name="T34" fmla="*/ 3 w 1891"/>
                    <a:gd name="T35" fmla="*/ 73 h 1639"/>
                    <a:gd name="T36" fmla="*/ 9 w 1891"/>
                    <a:gd name="T37" fmla="*/ 64 h 1639"/>
                    <a:gd name="T38" fmla="*/ 27 w 1891"/>
                    <a:gd name="T39" fmla="*/ 59 h 1639"/>
                    <a:gd name="T40" fmla="*/ 65 w 1891"/>
                    <a:gd name="T41" fmla="*/ 52 h 1639"/>
                    <a:gd name="T42" fmla="*/ 67 w 1891"/>
                    <a:gd name="T43" fmla="*/ 49 h 1639"/>
                    <a:gd name="T44" fmla="*/ 49 w 1891"/>
                    <a:gd name="T45" fmla="*/ 44 h 1639"/>
                    <a:gd name="T46" fmla="*/ 14 w 1891"/>
                    <a:gd name="T47" fmla="*/ 41 h 1639"/>
                    <a:gd name="T48" fmla="*/ 0 w 1891"/>
                    <a:gd name="T49" fmla="*/ 33 h 1639"/>
                    <a:gd name="T50" fmla="*/ 4 w 1891"/>
                    <a:gd name="T51" fmla="*/ 24 h 1639"/>
                    <a:gd name="T52" fmla="*/ 20 w 1891"/>
                    <a:gd name="T53" fmla="*/ 18 h 1639"/>
                    <a:gd name="T54" fmla="*/ 46 w 1891"/>
                    <a:gd name="T55" fmla="*/ 11 h 1639"/>
                    <a:gd name="T56" fmla="*/ 48 w 1891"/>
                    <a:gd name="T57" fmla="*/ 6 h 1639"/>
                    <a:gd name="T58" fmla="*/ 43 w 1891"/>
                    <a:gd name="T59" fmla="*/ 2 h 1639"/>
                    <a:gd name="T60" fmla="*/ 22 w 1891"/>
                    <a:gd name="T61" fmla="*/ 2 h 1639"/>
                    <a:gd name="T62" fmla="*/ 8 w 1891"/>
                    <a:gd name="T63" fmla="*/ 2 h 1639"/>
                    <a:gd name="T64" fmla="*/ 10 w 1891"/>
                    <a:gd name="T65" fmla="*/ 0 h 163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891"/>
                    <a:gd name="T100" fmla="*/ 0 h 1639"/>
                    <a:gd name="T101" fmla="*/ 1891 w 1891"/>
                    <a:gd name="T102" fmla="*/ 1639 h 163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891" h="1639">
                      <a:moveTo>
                        <a:pt x="151" y="0"/>
                      </a:moveTo>
                      <a:lnTo>
                        <a:pt x="303" y="0"/>
                      </a:lnTo>
                      <a:lnTo>
                        <a:pt x="551" y="0"/>
                      </a:lnTo>
                      <a:lnTo>
                        <a:pt x="739" y="6"/>
                      </a:lnTo>
                      <a:lnTo>
                        <a:pt x="831" y="52"/>
                      </a:lnTo>
                      <a:lnTo>
                        <a:pt x="840" y="131"/>
                      </a:lnTo>
                      <a:lnTo>
                        <a:pt x="812" y="187"/>
                      </a:lnTo>
                      <a:lnTo>
                        <a:pt x="749" y="249"/>
                      </a:lnTo>
                      <a:lnTo>
                        <a:pt x="469" y="353"/>
                      </a:lnTo>
                      <a:lnTo>
                        <a:pt x="218" y="422"/>
                      </a:lnTo>
                      <a:lnTo>
                        <a:pt x="174" y="453"/>
                      </a:lnTo>
                      <a:lnTo>
                        <a:pt x="174" y="498"/>
                      </a:lnTo>
                      <a:lnTo>
                        <a:pt x="203" y="541"/>
                      </a:lnTo>
                      <a:lnTo>
                        <a:pt x="279" y="568"/>
                      </a:lnTo>
                      <a:lnTo>
                        <a:pt x="410" y="578"/>
                      </a:lnTo>
                      <a:lnTo>
                        <a:pt x="671" y="603"/>
                      </a:lnTo>
                      <a:lnTo>
                        <a:pt x="967" y="623"/>
                      </a:lnTo>
                      <a:lnTo>
                        <a:pt x="1147" y="656"/>
                      </a:lnTo>
                      <a:lnTo>
                        <a:pt x="1292" y="696"/>
                      </a:lnTo>
                      <a:lnTo>
                        <a:pt x="1343" y="763"/>
                      </a:lnTo>
                      <a:lnTo>
                        <a:pt x="1345" y="853"/>
                      </a:lnTo>
                      <a:lnTo>
                        <a:pt x="1282" y="918"/>
                      </a:lnTo>
                      <a:lnTo>
                        <a:pt x="285" y="1126"/>
                      </a:lnTo>
                      <a:lnTo>
                        <a:pt x="257" y="1141"/>
                      </a:lnTo>
                      <a:lnTo>
                        <a:pt x="261" y="1163"/>
                      </a:lnTo>
                      <a:lnTo>
                        <a:pt x="310" y="1186"/>
                      </a:lnTo>
                      <a:lnTo>
                        <a:pt x="1020" y="1180"/>
                      </a:lnTo>
                      <a:lnTo>
                        <a:pt x="1248" y="1134"/>
                      </a:lnTo>
                      <a:lnTo>
                        <a:pt x="1891" y="1000"/>
                      </a:lnTo>
                      <a:lnTo>
                        <a:pt x="1855" y="1066"/>
                      </a:lnTo>
                      <a:lnTo>
                        <a:pt x="1697" y="1116"/>
                      </a:lnTo>
                      <a:lnTo>
                        <a:pt x="1593" y="1203"/>
                      </a:lnTo>
                      <a:lnTo>
                        <a:pt x="1525" y="1317"/>
                      </a:lnTo>
                      <a:lnTo>
                        <a:pt x="1503" y="1639"/>
                      </a:lnTo>
                      <a:lnTo>
                        <a:pt x="206" y="1330"/>
                      </a:lnTo>
                      <a:lnTo>
                        <a:pt x="45" y="1170"/>
                      </a:lnTo>
                      <a:lnTo>
                        <a:pt x="60" y="1097"/>
                      </a:lnTo>
                      <a:lnTo>
                        <a:pt x="134" y="1031"/>
                      </a:lnTo>
                      <a:lnTo>
                        <a:pt x="191" y="997"/>
                      </a:lnTo>
                      <a:lnTo>
                        <a:pt x="419" y="953"/>
                      </a:lnTo>
                      <a:lnTo>
                        <a:pt x="850" y="878"/>
                      </a:lnTo>
                      <a:lnTo>
                        <a:pt x="1028" y="847"/>
                      </a:lnTo>
                      <a:lnTo>
                        <a:pt x="1075" y="811"/>
                      </a:lnTo>
                      <a:lnTo>
                        <a:pt x="1071" y="785"/>
                      </a:lnTo>
                      <a:lnTo>
                        <a:pt x="989" y="738"/>
                      </a:lnTo>
                      <a:lnTo>
                        <a:pt x="780" y="708"/>
                      </a:lnTo>
                      <a:lnTo>
                        <a:pt x="400" y="670"/>
                      </a:lnTo>
                      <a:lnTo>
                        <a:pt x="211" y="658"/>
                      </a:lnTo>
                      <a:lnTo>
                        <a:pt x="43" y="603"/>
                      </a:lnTo>
                      <a:lnTo>
                        <a:pt x="0" y="531"/>
                      </a:lnTo>
                      <a:lnTo>
                        <a:pt x="6" y="469"/>
                      </a:lnTo>
                      <a:lnTo>
                        <a:pt x="55" y="394"/>
                      </a:lnTo>
                      <a:lnTo>
                        <a:pt x="155" y="333"/>
                      </a:lnTo>
                      <a:lnTo>
                        <a:pt x="309" y="300"/>
                      </a:lnTo>
                      <a:lnTo>
                        <a:pt x="582" y="242"/>
                      </a:lnTo>
                      <a:lnTo>
                        <a:pt x="730" y="185"/>
                      </a:lnTo>
                      <a:lnTo>
                        <a:pt x="768" y="141"/>
                      </a:lnTo>
                      <a:lnTo>
                        <a:pt x="764" y="107"/>
                      </a:lnTo>
                      <a:lnTo>
                        <a:pt x="735" y="68"/>
                      </a:lnTo>
                      <a:lnTo>
                        <a:pt x="674" y="47"/>
                      </a:lnTo>
                      <a:lnTo>
                        <a:pt x="528" y="41"/>
                      </a:lnTo>
                      <a:lnTo>
                        <a:pt x="352" y="37"/>
                      </a:lnTo>
                      <a:lnTo>
                        <a:pt x="196" y="33"/>
                      </a:lnTo>
                      <a:lnTo>
                        <a:pt x="125" y="33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9E9E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6" name="Freeform 15"/>
                <p:cNvSpPr>
                  <a:spLocks/>
                </p:cNvSpPr>
                <p:nvPr/>
              </p:nvSpPr>
              <p:spPr bwMode="auto">
                <a:xfrm>
                  <a:off x="268" y="3383"/>
                  <a:ext cx="1170" cy="387"/>
                </a:xfrm>
                <a:custGeom>
                  <a:avLst/>
                  <a:gdLst>
                    <a:gd name="T0" fmla="*/ 3 w 2342"/>
                    <a:gd name="T1" fmla="*/ 1 h 775"/>
                    <a:gd name="T2" fmla="*/ 2 w 2342"/>
                    <a:gd name="T3" fmla="*/ 7 h 775"/>
                    <a:gd name="T4" fmla="*/ 9 w 2342"/>
                    <a:gd name="T5" fmla="*/ 12 h 775"/>
                    <a:gd name="T6" fmla="*/ 18 w 2342"/>
                    <a:gd name="T7" fmla="*/ 17 h 775"/>
                    <a:gd name="T8" fmla="*/ 27 w 2342"/>
                    <a:gd name="T9" fmla="*/ 19 h 775"/>
                    <a:gd name="T10" fmla="*/ 26 w 2342"/>
                    <a:gd name="T11" fmla="*/ 17 h 775"/>
                    <a:gd name="T12" fmla="*/ 23 w 2342"/>
                    <a:gd name="T13" fmla="*/ 14 h 775"/>
                    <a:gd name="T14" fmla="*/ 27 w 2342"/>
                    <a:gd name="T15" fmla="*/ 15 h 775"/>
                    <a:gd name="T16" fmla="*/ 33 w 2342"/>
                    <a:gd name="T17" fmla="*/ 19 h 775"/>
                    <a:gd name="T18" fmla="*/ 33 w 2342"/>
                    <a:gd name="T19" fmla="*/ 18 h 775"/>
                    <a:gd name="T20" fmla="*/ 30 w 2342"/>
                    <a:gd name="T21" fmla="*/ 15 h 775"/>
                    <a:gd name="T22" fmla="*/ 36 w 2342"/>
                    <a:gd name="T23" fmla="*/ 17 h 775"/>
                    <a:gd name="T24" fmla="*/ 42 w 2342"/>
                    <a:gd name="T25" fmla="*/ 23 h 775"/>
                    <a:gd name="T26" fmla="*/ 41 w 2342"/>
                    <a:gd name="T27" fmla="*/ 20 h 775"/>
                    <a:gd name="T28" fmla="*/ 38 w 2342"/>
                    <a:gd name="T29" fmla="*/ 16 h 775"/>
                    <a:gd name="T30" fmla="*/ 41 w 2342"/>
                    <a:gd name="T31" fmla="*/ 18 h 775"/>
                    <a:gd name="T32" fmla="*/ 48 w 2342"/>
                    <a:gd name="T33" fmla="*/ 22 h 775"/>
                    <a:gd name="T34" fmla="*/ 48 w 2342"/>
                    <a:gd name="T35" fmla="*/ 21 h 775"/>
                    <a:gd name="T36" fmla="*/ 46 w 2342"/>
                    <a:gd name="T37" fmla="*/ 18 h 775"/>
                    <a:gd name="T38" fmla="*/ 47 w 2342"/>
                    <a:gd name="T39" fmla="*/ 18 h 775"/>
                    <a:gd name="T40" fmla="*/ 54 w 2342"/>
                    <a:gd name="T41" fmla="*/ 22 h 775"/>
                    <a:gd name="T42" fmla="*/ 57 w 2342"/>
                    <a:gd name="T43" fmla="*/ 25 h 775"/>
                    <a:gd name="T44" fmla="*/ 55 w 2342"/>
                    <a:gd name="T45" fmla="*/ 21 h 775"/>
                    <a:gd name="T46" fmla="*/ 53 w 2342"/>
                    <a:gd name="T47" fmla="*/ 18 h 775"/>
                    <a:gd name="T48" fmla="*/ 59 w 2342"/>
                    <a:gd name="T49" fmla="*/ 22 h 775"/>
                    <a:gd name="T50" fmla="*/ 67 w 2342"/>
                    <a:gd name="T51" fmla="*/ 27 h 775"/>
                    <a:gd name="T52" fmla="*/ 64 w 2342"/>
                    <a:gd name="T53" fmla="*/ 22 h 775"/>
                    <a:gd name="T54" fmla="*/ 60 w 2342"/>
                    <a:gd name="T55" fmla="*/ 19 h 775"/>
                    <a:gd name="T56" fmla="*/ 67 w 2342"/>
                    <a:gd name="T57" fmla="*/ 23 h 775"/>
                    <a:gd name="T58" fmla="*/ 76 w 2342"/>
                    <a:gd name="T59" fmla="*/ 28 h 775"/>
                    <a:gd name="T60" fmla="*/ 84 w 2342"/>
                    <a:gd name="T61" fmla="*/ 29 h 775"/>
                    <a:gd name="T62" fmla="*/ 81 w 2342"/>
                    <a:gd name="T63" fmla="*/ 24 h 775"/>
                    <a:gd name="T64" fmla="*/ 79 w 2342"/>
                    <a:gd name="T65" fmla="*/ 21 h 775"/>
                    <a:gd name="T66" fmla="*/ 85 w 2342"/>
                    <a:gd name="T67" fmla="*/ 25 h 775"/>
                    <a:gd name="T68" fmla="*/ 92 w 2342"/>
                    <a:gd name="T69" fmla="*/ 30 h 775"/>
                    <a:gd name="T70" fmla="*/ 92 w 2342"/>
                    <a:gd name="T71" fmla="*/ 19 h 775"/>
                    <a:gd name="T72" fmla="*/ 105 w 2342"/>
                    <a:gd name="T73" fmla="*/ 2 h 775"/>
                    <a:gd name="T74" fmla="*/ 111 w 2342"/>
                    <a:gd name="T75" fmla="*/ 1 h 775"/>
                    <a:gd name="T76" fmla="*/ 101 w 2342"/>
                    <a:gd name="T77" fmla="*/ 7 h 775"/>
                    <a:gd name="T78" fmla="*/ 98 w 2342"/>
                    <a:gd name="T79" fmla="*/ 37 h 775"/>
                    <a:gd name="T80" fmla="*/ 102 w 2342"/>
                    <a:gd name="T81" fmla="*/ 41 h 775"/>
                    <a:gd name="T82" fmla="*/ 111 w 2342"/>
                    <a:gd name="T83" fmla="*/ 45 h 775"/>
                    <a:gd name="T84" fmla="*/ 127 w 2342"/>
                    <a:gd name="T85" fmla="*/ 43 h 775"/>
                    <a:gd name="T86" fmla="*/ 130 w 2342"/>
                    <a:gd name="T87" fmla="*/ 42 h 775"/>
                    <a:gd name="T88" fmla="*/ 140 w 2342"/>
                    <a:gd name="T89" fmla="*/ 33 h 775"/>
                    <a:gd name="T90" fmla="*/ 143 w 2342"/>
                    <a:gd name="T91" fmla="*/ 29 h 775"/>
                    <a:gd name="T92" fmla="*/ 144 w 2342"/>
                    <a:gd name="T93" fmla="*/ 21 h 775"/>
                    <a:gd name="T94" fmla="*/ 146 w 2342"/>
                    <a:gd name="T95" fmla="*/ 25 h 775"/>
                    <a:gd name="T96" fmla="*/ 144 w 2342"/>
                    <a:gd name="T97" fmla="*/ 31 h 775"/>
                    <a:gd name="T98" fmla="*/ 133 w 2342"/>
                    <a:gd name="T99" fmla="*/ 42 h 775"/>
                    <a:gd name="T100" fmla="*/ 129 w 2342"/>
                    <a:gd name="T101" fmla="*/ 44 h 775"/>
                    <a:gd name="T102" fmla="*/ 11 w 2342"/>
                    <a:gd name="T103" fmla="*/ 18 h 775"/>
                    <a:gd name="T104" fmla="*/ 6 w 2342"/>
                    <a:gd name="T105" fmla="*/ 16 h 775"/>
                    <a:gd name="T106" fmla="*/ 0 w 2342"/>
                    <a:gd name="T107" fmla="*/ 10 h 775"/>
                    <a:gd name="T108" fmla="*/ 1 w 2342"/>
                    <a:gd name="T109" fmla="*/ 3 h 775"/>
                    <a:gd name="T110" fmla="*/ 4 w 2342"/>
                    <a:gd name="T111" fmla="*/ 0 h 77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2342"/>
                    <a:gd name="T169" fmla="*/ 0 h 775"/>
                    <a:gd name="T170" fmla="*/ 2342 w 2342"/>
                    <a:gd name="T171" fmla="*/ 775 h 775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2342" h="775">
                      <a:moveTo>
                        <a:pt x="80" y="0"/>
                      </a:moveTo>
                      <a:lnTo>
                        <a:pt x="78" y="0"/>
                      </a:lnTo>
                      <a:lnTo>
                        <a:pt x="76" y="2"/>
                      </a:lnTo>
                      <a:lnTo>
                        <a:pt x="72" y="6"/>
                      </a:lnTo>
                      <a:lnTo>
                        <a:pt x="68" y="14"/>
                      </a:lnTo>
                      <a:lnTo>
                        <a:pt x="62" y="19"/>
                      </a:lnTo>
                      <a:lnTo>
                        <a:pt x="57" y="28"/>
                      </a:lnTo>
                      <a:lnTo>
                        <a:pt x="52" y="37"/>
                      </a:lnTo>
                      <a:lnTo>
                        <a:pt x="49" y="49"/>
                      </a:lnTo>
                      <a:lnTo>
                        <a:pt x="44" y="60"/>
                      </a:lnTo>
                      <a:lnTo>
                        <a:pt x="42" y="72"/>
                      </a:lnTo>
                      <a:lnTo>
                        <a:pt x="41" y="86"/>
                      </a:lnTo>
                      <a:lnTo>
                        <a:pt x="44" y="100"/>
                      </a:lnTo>
                      <a:lnTo>
                        <a:pt x="47" y="113"/>
                      </a:lnTo>
                      <a:lnTo>
                        <a:pt x="54" y="128"/>
                      </a:lnTo>
                      <a:lnTo>
                        <a:pt x="63" y="141"/>
                      </a:lnTo>
                      <a:lnTo>
                        <a:pt x="77" y="154"/>
                      </a:lnTo>
                      <a:lnTo>
                        <a:pt x="92" y="166"/>
                      </a:lnTo>
                      <a:lnTo>
                        <a:pt x="111" y="181"/>
                      </a:lnTo>
                      <a:lnTo>
                        <a:pt x="131" y="193"/>
                      </a:lnTo>
                      <a:lnTo>
                        <a:pt x="153" y="207"/>
                      </a:lnTo>
                      <a:lnTo>
                        <a:pt x="174" y="220"/>
                      </a:lnTo>
                      <a:lnTo>
                        <a:pt x="198" y="233"/>
                      </a:lnTo>
                      <a:lnTo>
                        <a:pt x="220" y="244"/>
                      </a:lnTo>
                      <a:lnTo>
                        <a:pt x="244" y="256"/>
                      </a:lnTo>
                      <a:lnTo>
                        <a:pt x="264" y="265"/>
                      </a:lnTo>
                      <a:lnTo>
                        <a:pt x="283" y="274"/>
                      </a:lnTo>
                      <a:lnTo>
                        <a:pt x="302" y="281"/>
                      </a:lnTo>
                      <a:lnTo>
                        <a:pt x="318" y="290"/>
                      </a:lnTo>
                      <a:lnTo>
                        <a:pt x="331" y="295"/>
                      </a:lnTo>
                      <a:lnTo>
                        <a:pt x="341" y="299"/>
                      </a:lnTo>
                      <a:lnTo>
                        <a:pt x="348" y="301"/>
                      </a:lnTo>
                      <a:lnTo>
                        <a:pt x="351" y="302"/>
                      </a:lnTo>
                      <a:lnTo>
                        <a:pt x="304" y="229"/>
                      </a:lnTo>
                      <a:lnTo>
                        <a:pt x="443" y="315"/>
                      </a:lnTo>
                      <a:lnTo>
                        <a:pt x="442" y="311"/>
                      </a:lnTo>
                      <a:lnTo>
                        <a:pt x="439" y="305"/>
                      </a:lnTo>
                      <a:lnTo>
                        <a:pt x="437" y="300"/>
                      </a:lnTo>
                      <a:lnTo>
                        <a:pt x="435" y="296"/>
                      </a:lnTo>
                      <a:lnTo>
                        <a:pt x="432" y="290"/>
                      </a:lnTo>
                      <a:lnTo>
                        <a:pt x="430" y="285"/>
                      </a:lnTo>
                      <a:lnTo>
                        <a:pt x="425" y="278"/>
                      </a:lnTo>
                      <a:lnTo>
                        <a:pt x="421" y="270"/>
                      </a:lnTo>
                      <a:lnTo>
                        <a:pt x="415" y="264"/>
                      </a:lnTo>
                      <a:lnTo>
                        <a:pt x="409" y="257"/>
                      </a:lnTo>
                      <a:lnTo>
                        <a:pt x="402" y="250"/>
                      </a:lnTo>
                      <a:lnTo>
                        <a:pt x="395" y="244"/>
                      </a:lnTo>
                      <a:lnTo>
                        <a:pt x="386" y="237"/>
                      </a:lnTo>
                      <a:lnTo>
                        <a:pt x="379" y="232"/>
                      </a:lnTo>
                      <a:lnTo>
                        <a:pt x="383" y="232"/>
                      </a:lnTo>
                      <a:lnTo>
                        <a:pt x="387" y="233"/>
                      </a:lnTo>
                      <a:lnTo>
                        <a:pt x="396" y="235"/>
                      </a:lnTo>
                      <a:lnTo>
                        <a:pt x="404" y="238"/>
                      </a:lnTo>
                      <a:lnTo>
                        <a:pt x="415" y="243"/>
                      </a:lnTo>
                      <a:lnTo>
                        <a:pt x="427" y="246"/>
                      </a:lnTo>
                      <a:lnTo>
                        <a:pt x="442" y="253"/>
                      </a:lnTo>
                      <a:lnTo>
                        <a:pt x="454" y="257"/>
                      </a:lnTo>
                      <a:lnTo>
                        <a:pt x="469" y="265"/>
                      </a:lnTo>
                      <a:lnTo>
                        <a:pt x="485" y="273"/>
                      </a:lnTo>
                      <a:lnTo>
                        <a:pt x="499" y="281"/>
                      </a:lnTo>
                      <a:lnTo>
                        <a:pt x="513" y="291"/>
                      </a:lnTo>
                      <a:lnTo>
                        <a:pt x="529" y="302"/>
                      </a:lnTo>
                      <a:lnTo>
                        <a:pt x="543" y="315"/>
                      </a:lnTo>
                      <a:lnTo>
                        <a:pt x="558" y="329"/>
                      </a:lnTo>
                      <a:lnTo>
                        <a:pt x="557" y="326"/>
                      </a:lnTo>
                      <a:lnTo>
                        <a:pt x="554" y="317"/>
                      </a:lnTo>
                      <a:lnTo>
                        <a:pt x="551" y="310"/>
                      </a:lnTo>
                      <a:lnTo>
                        <a:pt x="548" y="304"/>
                      </a:lnTo>
                      <a:lnTo>
                        <a:pt x="545" y="297"/>
                      </a:lnTo>
                      <a:lnTo>
                        <a:pt x="542" y="290"/>
                      </a:lnTo>
                      <a:lnTo>
                        <a:pt x="537" y="281"/>
                      </a:lnTo>
                      <a:lnTo>
                        <a:pt x="532" y="275"/>
                      </a:lnTo>
                      <a:lnTo>
                        <a:pt x="526" y="267"/>
                      </a:lnTo>
                      <a:lnTo>
                        <a:pt x="521" y="260"/>
                      </a:lnTo>
                      <a:lnTo>
                        <a:pt x="513" y="255"/>
                      </a:lnTo>
                      <a:lnTo>
                        <a:pt x="507" y="249"/>
                      </a:lnTo>
                      <a:lnTo>
                        <a:pt x="492" y="243"/>
                      </a:lnTo>
                      <a:lnTo>
                        <a:pt x="501" y="244"/>
                      </a:lnTo>
                      <a:lnTo>
                        <a:pt x="511" y="248"/>
                      </a:lnTo>
                      <a:lnTo>
                        <a:pt x="523" y="254"/>
                      </a:lnTo>
                      <a:lnTo>
                        <a:pt x="533" y="260"/>
                      </a:lnTo>
                      <a:lnTo>
                        <a:pt x="547" y="267"/>
                      </a:lnTo>
                      <a:lnTo>
                        <a:pt x="562" y="276"/>
                      </a:lnTo>
                      <a:lnTo>
                        <a:pt x="576" y="283"/>
                      </a:lnTo>
                      <a:lnTo>
                        <a:pt x="592" y="292"/>
                      </a:lnTo>
                      <a:lnTo>
                        <a:pt x="607" y="302"/>
                      </a:lnTo>
                      <a:lnTo>
                        <a:pt x="624" y="315"/>
                      </a:lnTo>
                      <a:lnTo>
                        <a:pt x="637" y="326"/>
                      </a:lnTo>
                      <a:lnTo>
                        <a:pt x="653" y="339"/>
                      </a:lnTo>
                      <a:lnTo>
                        <a:pt x="667" y="352"/>
                      </a:lnTo>
                      <a:lnTo>
                        <a:pt x="680" y="368"/>
                      </a:lnTo>
                      <a:lnTo>
                        <a:pt x="678" y="363"/>
                      </a:lnTo>
                      <a:lnTo>
                        <a:pt x="675" y="356"/>
                      </a:lnTo>
                      <a:lnTo>
                        <a:pt x="671" y="350"/>
                      </a:lnTo>
                      <a:lnTo>
                        <a:pt x="669" y="343"/>
                      </a:lnTo>
                      <a:lnTo>
                        <a:pt x="665" y="337"/>
                      </a:lnTo>
                      <a:lnTo>
                        <a:pt x="662" y="329"/>
                      </a:lnTo>
                      <a:lnTo>
                        <a:pt x="657" y="320"/>
                      </a:lnTo>
                      <a:lnTo>
                        <a:pt x="652" y="312"/>
                      </a:lnTo>
                      <a:lnTo>
                        <a:pt x="646" y="304"/>
                      </a:lnTo>
                      <a:lnTo>
                        <a:pt x="641" y="296"/>
                      </a:lnTo>
                      <a:lnTo>
                        <a:pt x="633" y="288"/>
                      </a:lnTo>
                      <a:lnTo>
                        <a:pt x="625" y="280"/>
                      </a:lnTo>
                      <a:lnTo>
                        <a:pt x="617" y="275"/>
                      </a:lnTo>
                      <a:lnTo>
                        <a:pt x="611" y="269"/>
                      </a:lnTo>
                      <a:lnTo>
                        <a:pt x="612" y="269"/>
                      </a:lnTo>
                      <a:lnTo>
                        <a:pt x="615" y="271"/>
                      </a:lnTo>
                      <a:lnTo>
                        <a:pt x="623" y="274"/>
                      </a:lnTo>
                      <a:lnTo>
                        <a:pt x="633" y="278"/>
                      </a:lnTo>
                      <a:lnTo>
                        <a:pt x="644" y="281"/>
                      </a:lnTo>
                      <a:lnTo>
                        <a:pt x="657" y="288"/>
                      </a:lnTo>
                      <a:lnTo>
                        <a:pt x="670" y="294"/>
                      </a:lnTo>
                      <a:lnTo>
                        <a:pt x="686" y="302"/>
                      </a:lnTo>
                      <a:lnTo>
                        <a:pt x="701" y="309"/>
                      </a:lnTo>
                      <a:lnTo>
                        <a:pt x="716" y="317"/>
                      </a:lnTo>
                      <a:lnTo>
                        <a:pt x="731" y="326"/>
                      </a:lnTo>
                      <a:lnTo>
                        <a:pt x="747" y="337"/>
                      </a:lnTo>
                      <a:lnTo>
                        <a:pt x="761" y="347"/>
                      </a:lnTo>
                      <a:lnTo>
                        <a:pt x="773" y="358"/>
                      </a:lnTo>
                      <a:lnTo>
                        <a:pt x="784" y="369"/>
                      </a:lnTo>
                      <a:lnTo>
                        <a:pt x="795" y="381"/>
                      </a:lnTo>
                      <a:lnTo>
                        <a:pt x="793" y="377"/>
                      </a:lnTo>
                      <a:lnTo>
                        <a:pt x="790" y="369"/>
                      </a:lnTo>
                      <a:lnTo>
                        <a:pt x="785" y="361"/>
                      </a:lnTo>
                      <a:lnTo>
                        <a:pt x="783" y="356"/>
                      </a:lnTo>
                      <a:lnTo>
                        <a:pt x="779" y="349"/>
                      </a:lnTo>
                      <a:lnTo>
                        <a:pt x="775" y="341"/>
                      </a:lnTo>
                      <a:lnTo>
                        <a:pt x="770" y="332"/>
                      </a:lnTo>
                      <a:lnTo>
                        <a:pt x="764" y="325"/>
                      </a:lnTo>
                      <a:lnTo>
                        <a:pt x="759" y="316"/>
                      </a:lnTo>
                      <a:lnTo>
                        <a:pt x="752" y="309"/>
                      </a:lnTo>
                      <a:lnTo>
                        <a:pt x="746" y="302"/>
                      </a:lnTo>
                      <a:lnTo>
                        <a:pt x="739" y="296"/>
                      </a:lnTo>
                      <a:lnTo>
                        <a:pt x="730" y="290"/>
                      </a:lnTo>
                      <a:lnTo>
                        <a:pt x="723" y="286"/>
                      </a:lnTo>
                      <a:lnTo>
                        <a:pt x="725" y="286"/>
                      </a:lnTo>
                      <a:lnTo>
                        <a:pt x="729" y="288"/>
                      </a:lnTo>
                      <a:lnTo>
                        <a:pt x="737" y="291"/>
                      </a:lnTo>
                      <a:lnTo>
                        <a:pt x="747" y="296"/>
                      </a:lnTo>
                      <a:lnTo>
                        <a:pt x="758" y="301"/>
                      </a:lnTo>
                      <a:lnTo>
                        <a:pt x="772" y="308"/>
                      </a:lnTo>
                      <a:lnTo>
                        <a:pt x="786" y="315"/>
                      </a:lnTo>
                      <a:lnTo>
                        <a:pt x="804" y="325"/>
                      </a:lnTo>
                      <a:lnTo>
                        <a:pt x="819" y="332"/>
                      </a:lnTo>
                      <a:lnTo>
                        <a:pt x="837" y="342"/>
                      </a:lnTo>
                      <a:lnTo>
                        <a:pt x="854" y="352"/>
                      </a:lnTo>
                      <a:lnTo>
                        <a:pt x="870" y="363"/>
                      </a:lnTo>
                      <a:lnTo>
                        <a:pt x="886" y="374"/>
                      </a:lnTo>
                      <a:lnTo>
                        <a:pt x="900" y="386"/>
                      </a:lnTo>
                      <a:lnTo>
                        <a:pt x="914" y="399"/>
                      </a:lnTo>
                      <a:lnTo>
                        <a:pt x="926" y="411"/>
                      </a:lnTo>
                      <a:lnTo>
                        <a:pt x="925" y="409"/>
                      </a:lnTo>
                      <a:lnTo>
                        <a:pt x="922" y="406"/>
                      </a:lnTo>
                      <a:lnTo>
                        <a:pt x="920" y="401"/>
                      </a:lnTo>
                      <a:lnTo>
                        <a:pt x="918" y="396"/>
                      </a:lnTo>
                      <a:lnTo>
                        <a:pt x="912" y="388"/>
                      </a:lnTo>
                      <a:lnTo>
                        <a:pt x="909" y="380"/>
                      </a:lnTo>
                      <a:lnTo>
                        <a:pt x="903" y="371"/>
                      </a:lnTo>
                      <a:lnTo>
                        <a:pt x="898" y="362"/>
                      </a:lnTo>
                      <a:lnTo>
                        <a:pt x="890" y="352"/>
                      </a:lnTo>
                      <a:lnTo>
                        <a:pt x="885" y="342"/>
                      </a:lnTo>
                      <a:lnTo>
                        <a:pt x="877" y="333"/>
                      </a:lnTo>
                      <a:lnTo>
                        <a:pt x="872" y="326"/>
                      </a:lnTo>
                      <a:lnTo>
                        <a:pt x="865" y="316"/>
                      </a:lnTo>
                      <a:lnTo>
                        <a:pt x="858" y="309"/>
                      </a:lnTo>
                      <a:lnTo>
                        <a:pt x="853" y="302"/>
                      </a:lnTo>
                      <a:lnTo>
                        <a:pt x="846" y="299"/>
                      </a:lnTo>
                      <a:lnTo>
                        <a:pt x="848" y="299"/>
                      </a:lnTo>
                      <a:lnTo>
                        <a:pt x="855" y="302"/>
                      </a:lnTo>
                      <a:lnTo>
                        <a:pt x="865" y="308"/>
                      </a:lnTo>
                      <a:lnTo>
                        <a:pt x="880" y="316"/>
                      </a:lnTo>
                      <a:lnTo>
                        <a:pt x="897" y="325"/>
                      </a:lnTo>
                      <a:lnTo>
                        <a:pt x="917" y="336"/>
                      </a:lnTo>
                      <a:lnTo>
                        <a:pt x="937" y="347"/>
                      </a:lnTo>
                      <a:lnTo>
                        <a:pt x="959" y="360"/>
                      </a:lnTo>
                      <a:lnTo>
                        <a:pt x="980" y="372"/>
                      </a:lnTo>
                      <a:lnTo>
                        <a:pt x="1002" y="384"/>
                      </a:lnTo>
                      <a:lnTo>
                        <a:pt x="1022" y="396"/>
                      </a:lnTo>
                      <a:lnTo>
                        <a:pt x="1042" y="411"/>
                      </a:lnTo>
                      <a:lnTo>
                        <a:pt x="1058" y="423"/>
                      </a:lnTo>
                      <a:lnTo>
                        <a:pt x="1074" y="435"/>
                      </a:lnTo>
                      <a:lnTo>
                        <a:pt x="1085" y="446"/>
                      </a:lnTo>
                      <a:lnTo>
                        <a:pt x="1079" y="436"/>
                      </a:lnTo>
                      <a:lnTo>
                        <a:pt x="1072" y="426"/>
                      </a:lnTo>
                      <a:lnTo>
                        <a:pt x="1064" y="416"/>
                      </a:lnTo>
                      <a:lnTo>
                        <a:pt x="1055" y="404"/>
                      </a:lnTo>
                      <a:lnTo>
                        <a:pt x="1047" y="393"/>
                      </a:lnTo>
                      <a:lnTo>
                        <a:pt x="1035" y="380"/>
                      </a:lnTo>
                      <a:lnTo>
                        <a:pt x="1025" y="367"/>
                      </a:lnTo>
                      <a:lnTo>
                        <a:pt x="1014" y="354"/>
                      </a:lnTo>
                      <a:lnTo>
                        <a:pt x="1004" y="344"/>
                      </a:lnTo>
                      <a:lnTo>
                        <a:pt x="993" y="333"/>
                      </a:lnTo>
                      <a:lnTo>
                        <a:pt x="983" y="326"/>
                      </a:lnTo>
                      <a:lnTo>
                        <a:pt x="973" y="318"/>
                      </a:lnTo>
                      <a:lnTo>
                        <a:pt x="964" y="315"/>
                      </a:lnTo>
                      <a:lnTo>
                        <a:pt x="967" y="315"/>
                      </a:lnTo>
                      <a:lnTo>
                        <a:pt x="973" y="318"/>
                      </a:lnTo>
                      <a:lnTo>
                        <a:pt x="984" y="323"/>
                      </a:lnTo>
                      <a:lnTo>
                        <a:pt x="1000" y="330"/>
                      </a:lnTo>
                      <a:lnTo>
                        <a:pt x="1015" y="338"/>
                      </a:lnTo>
                      <a:lnTo>
                        <a:pt x="1035" y="349"/>
                      </a:lnTo>
                      <a:lnTo>
                        <a:pt x="1057" y="360"/>
                      </a:lnTo>
                      <a:lnTo>
                        <a:pt x="1082" y="372"/>
                      </a:lnTo>
                      <a:lnTo>
                        <a:pt x="1104" y="384"/>
                      </a:lnTo>
                      <a:lnTo>
                        <a:pt x="1127" y="398"/>
                      </a:lnTo>
                      <a:lnTo>
                        <a:pt x="1148" y="411"/>
                      </a:lnTo>
                      <a:lnTo>
                        <a:pt x="1170" y="425"/>
                      </a:lnTo>
                      <a:lnTo>
                        <a:pt x="1188" y="438"/>
                      </a:lnTo>
                      <a:lnTo>
                        <a:pt x="1205" y="452"/>
                      </a:lnTo>
                      <a:lnTo>
                        <a:pt x="1219" y="463"/>
                      </a:lnTo>
                      <a:lnTo>
                        <a:pt x="1230" y="475"/>
                      </a:lnTo>
                      <a:lnTo>
                        <a:pt x="1141" y="350"/>
                      </a:lnTo>
                      <a:lnTo>
                        <a:pt x="1371" y="496"/>
                      </a:lnTo>
                      <a:lnTo>
                        <a:pt x="1370" y="494"/>
                      </a:lnTo>
                      <a:lnTo>
                        <a:pt x="1368" y="489"/>
                      </a:lnTo>
                      <a:lnTo>
                        <a:pt x="1365" y="483"/>
                      </a:lnTo>
                      <a:lnTo>
                        <a:pt x="1360" y="475"/>
                      </a:lnTo>
                      <a:lnTo>
                        <a:pt x="1355" y="464"/>
                      </a:lnTo>
                      <a:lnTo>
                        <a:pt x="1348" y="453"/>
                      </a:lnTo>
                      <a:lnTo>
                        <a:pt x="1340" y="441"/>
                      </a:lnTo>
                      <a:lnTo>
                        <a:pt x="1333" y="428"/>
                      </a:lnTo>
                      <a:lnTo>
                        <a:pt x="1324" y="414"/>
                      </a:lnTo>
                      <a:lnTo>
                        <a:pt x="1315" y="402"/>
                      </a:lnTo>
                      <a:lnTo>
                        <a:pt x="1306" y="389"/>
                      </a:lnTo>
                      <a:lnTo>
                        <a:pt x="1298" y="378"/>
                      </a:lnTo>
                      <a:lnTo>
                        <a:pt x="1287" y="367"/>
                      </a:lnTo>
                      <a:lnTo>
                        <a:pt x="1278" y="358"/>
                      </a:lnTo>
                      <a:lnTo>
                        <a:pt x="1270" y="350"/>
                      </a:lnTo>
                      <a:lnTo>
                        <a:pt x="1262" y="347"/>
                      </a:lnTo>
                      <a:lnTo>
                        <a:pt x="1263" y="347"/>
                      </a:lnTo>
                      <a:lnTo>
                        <a:pt x="1268" y="350"/>
                      </a:lnTo>
                      <a:lnTo>
                        <a:pt x="1277" y="352"/>
                      </a:lnTo>
                      <a:lnTo>
                        <a:pt x="1289" y="359"/>
                      </a:lnTo>
                      <a:lnTo>
                        <a:pt x="1303" y="364"/>
                      </a:lnTo>
                      <a:lnTo>
                        <a:pt x="1319" y="372"/>
                      </a:lnTo>
                      <a:lnTo>
                        <a:pt x="1336" y="381"/>
                      </a:lnTo>
                      <a:lnTo>
                        <a:pt x="1355" y="391"/>
                      </a:lnTo>
                      <a:lnTo>
                        <a:pt x="1372" y="400"/>
                      </a:lnTo>
                      <a:lnTo>
                        <a:pt x="1390" y="412"/>
                      </a:lnTo>
                      <a:lnTo>
                        <a:pt x="1409" y="424"/>
                      </a:lnTo>
                      <a:lnTo>
                        <a:pt x="1427" y="436"/>
                      </a:lnTo>
                      <a:lnTo>
                        <a:pt x="1442" y="448"/>
                      </a:lnTo>
                      <a:lnTo>
                        <a:pt x="1456" y="462"/>
                      </a:lnTo>
                      <a:lnTo>
                        <a:pt x="1469" y="474"/>
                      </a:lnTo>
                      <a:lnTo>
                        <a:pt x="1477" y="488"/>
                      </a:lnTo>
                      <a:lnTo>
                        <a:pt x="1475" y="483"/>
                      </a:lnTo>
                      <a:lnTo>
                        <a:pt x="1473" y="469"/>
                      </a:lnTo>
                      <a:lnTo>
                        <a:pt x="1471" y="449"/>
                      </a:lnTo>
                      <a:lnTo>
                        <a:pt x="1470" y="424"/>
                      </a:lnTo>
                      <a:lnTo>
                        <a:pt x="1469" y="393"/>
                      </a:lnTo>
                      <a:lnTo>
                        <a:pt x="1470" y="358"/>
                      </a:lnTo>
                      <a:lnTo>
                        <a:pt x="1476" y="319"/>
                      </a:lnTo>
                      <a:lnTo>
                        <a:pt x="1486" y="280"/>
                      </a:lnTo>
                      <a:lnTo>
                        <a:pt x="1501" y="237"/>
                      </a:lnTo>
                      <a:lnTo>
                        <a:pt x="1522" y="196"/>
                      </a:lnTo>
                      <a:lnTo>
                        <a:pt x="1549" y="154"/>
                      </a:lnTo>
                      <a:lnTo>
                        <a:pt x="1586" y="117"/>
                      </a:lnTo>
                      <a:lnTo>
                        <a:pt x="1630" y="80"/>
                      </a:lnTo>
                      <a:lnTo>
                        <a:pt x="1685" y="47"/>
                      </a:lnTo>
                      <a:lnTo>
                        <a:pt x="1750" y="21"/>
                      </a:lnTo>
                      <a:lnTo>
                        <a:pt x="1829" y="0"/>
                      </a:lnTo>
                      <a:lnTo>
                        <a:pt x="1831" y="17"/>
                      </a:lnTo>
                      <a:lnTo>
                        <a:pt x="1828" y="17"/>
                      </a:lnTo>
                      <a:lnTo>
                        <a:pt x="1819" y="19"/>
                      </a:lnTo>
                      <a:lnTo>
                        <a:pt x="1806" y="22"/>
                      </a:lnTo>
                      <a:lnTo>
                        <a:pt x="1790" y="27"/>
                      </a:lnTo>
                      <a:lnTo>
                        <a:pt x="1769" y="33"/>
                      </a:lnTo>
                      <a:lnTo>
                        <a:pt x="1747" y="42"/>
                      </a:lnTo>
                      <a:lnTo>
                        <a:pt x="1722" y="51"/>
                      </a:lnTo>
                      <a:lnTo>
                        <a:pt x="1697" y="66"/>
                      </a:lnTo>
                      <a:lnTo>
                        <a:pt x="1670" y="80"/>
                      </a:lnTo>
                      <a:lnTo>
                        <a:pt x="1643" y="98"/>
                      </a:lnTo>
                      <a:lnTo>
                        <a:pt x="1618" y="118"/>
                      </a:lnTo>
                      <a:lnTo>
                        <a:pt x="1593" y="142"/>
                      </a:lnTo>
                      <a:lnTo>
                        <a:pt x="1570" y="169"/>
                      </a:lnTo>
                      <a:lnTo>
                        <a:pt x="1550" y="199"/>
                      </a:lnTo>
                      <a:lnTo>
                        <a:pt x="1534" y="232"/>
                      </a:lnTo>
                      <a:lnTo>
                        <a:pt x="1523" y="269"/>
                      </a:lnTo>
                      <a:lnTo>
                        <a:pt x="1581" y="594"/>
                      </a:lnTo>
                      <a:lnTo>
                        <a:pt x="1581" y="595"/>
                      </a:lnTo>
                      <a:lnTo>
                        <a:pt x="1584" y="600"/>
                      </a:lnTo>
                      <a:lnTo>
                        <a:pt x="1588" y="604"/>
                      </a:lnTo>
                      <a:lnTo>
                        <a:pt x="1596" y="614"/>
                      </a:lnTo>
                      <a:lnTo>
                        <a:pt x="1603" y="623"/>
                      </a:lnTo>
                      <a:lnTo>
                        <a:pt x="1613" y="634"/>
                      </a:lnTo>
                      <a:lnTo>
                        <a:pt x="1626" y="646"/>
                      </a:lnTo>
                      <a:lnTo>
                        <a:pt x="1641" y="660"/>
                      </a:lnTo>
                      <a:lnTo>
                        <a:pt x="1655" y="672"/>
                      </a:lnTo>
                      <a:lnTo>
                        <a:pt x="1674" y="684"/>
                      </a:lnTo>
                      <a:lnTo>
                        <a:pt x="1694" y="695"/>
                      </a:lnTo>
                      <a:lnTo>
                        <a:pt x="1716" y="707"/>
                      </a:lnTo>
                      <a:lnTo>
                        <a:pt x="1739" y="716"/>
                      </a:lnTo>
                      <a:lnTo>
                        <a:pt x="1766" y="725"/>
                      </a:lnTo>
                      <a:lnTo>
                        <a:pt x="1792" y="731"/>
                      </a:lnTo>
                      <a:lnTo>
                        <a:pt x="1823" y="736"/>
                      </a:lnTo>
                      <a:lnTo>
                        <a:pt x="2022" y="709"/>
                      </a:lnTo>
                      <a:lnTo>
                        <a:pt x="2022" y="708"/>
                      </a:lnTo>
                      <a:lnTo>
                        <a:pt x="2026" y="708"/>
                      </a:lnTo>
                      <a:lnTo>
                        <a:pt x="2029" y="706"/>
                      </a:lnTo>
                      <a:lnTo>
                        <a:pt x="2035" y="705"/>
                      </a:lnTo>
                      <a:lnTo>
                        <a:pt x="2040" y="702"/>
                      </a:lnTo>
                      <a:lnTo>
                        <a:pt x="2048" y="698"/>
                      </a:lnTo>
                      <a:lnTo>
                        <a:pt x="2054" y="696"/>
                      </a:lnTo>
                      <a:lnTo>
                        <a:pt x="2064" y="694"/>
                      </a:lnTo>
                      <a:lnTo>
                        <a:pt x="2072" y="688"/>
                      </a:lnTo>
                      <a:lnTo>
                        <a:pt x="2080" y="685"/>
                      </a:lnTo>
                      <a:lnTo>
                        <a:pt x="2088" y="681"/>
                      </a:lnTo>
                      <a:lnTo>
                        <a:pt x="2096" y="676"/>
                      </a:lnTo>
                      <a:lnTo>
                        <a:pt x="2102" y="672"/>
                      </a:lnTo>
                      <a:lnTo>
                        <a:pt x="2110" y="667"/>
                      </a:lnTo>
                      <a:lnTo>
                        <a:pt x="2114" y="662"/>
                      </a:lnTo>
                      <a:lnTo>
                        <a:pt x="2120" y="658"/>
                      </a:lnTo>
                      <a:lnTo>
                        <a:pt x="2252" y="534"/>
                      </a:lnTo>
                      <a:lnTo>
                        <a:pt x="2252" y="532"/>
                      </a:lnTo>
                      <a:lnTo>
                        <a:pt x="2256" y="530"/>
                      </a:lnTo>
                      <a:lnTo>
                        <a:pt x="2258" y="526"/>
                      </a:lnTo>
                      <a:lnTo>
                        <a:pt x="2265" y="521"/>
                      </a:lnTo>
                      <a:lnTo>
                        <a:pt x="2270" y="514"/>
                      </a:lnTo>
                      <a:lnTo>
                        <a:pt x="2278" y="506"/>
                      </a:lnTo>
                      <a:lnTo>
                        <a:pt x="2283" y="496"/>
                      </a:lnTo>
                      <a:lnTo>
                        <a:pt x="2292" y="486"/>
                      </a:lnTo>
                      <a:lnTo>
                        <a:pt x="2298" y="473"/>
                      </a:lnTo>
                      <a:lnTo>
                        <a:pt x="2304" y="457"/>
                      </a:lnTo>
                      <a:lnTo>
                        <a:pt x="2310" y="442"/>
                      </a:lnTo>
                      <a:lnTo>
                        <a:pt x="2315" y="424"/>
                      </a:lnTo>
                      <a:lnTo>
                        <a:pt x="2316" y="404"/>
                      </a:lnTo>
                      <a:lnTo>
                        <a:pt x="2319" y="383"/>
                      </a:lnTo>
                      <a:lnTo>
                        <a:pt x="2319" y="361"/>
                      </a:lnTo>
                      <a:lnTo>
                        <a:pt x="2316" y="338"/>
                      </a:lnTo>
                      <a:lnTo>
                        <a:pt x="2342" y="368"/>
                      </a:lnTo>
                      <a:lnTo>
                        <a:pt x="2342" y="369"/>
                      </a:lnTo>
                      <a:lnTo>
                        <a:pt x="2342" y="372"/>
                      </a:lnTo>
                      <a:lnTo>
                        <a:pt x="2342" y="379"/>
                      </a:lnTo>
                      <a:lnTo>
                        <a:pt x="2342" y="389"/>
                      </a:lnTo>
                      <a:lnTo>
                        <a:pt x="2341" y="400"/>
                      </a:lnTo>
                      <a:lnTo>
                        <a:pt x="2341" y="412"/>
                      </a:lnTo>
                      <a:lnTo>
                        <a:pt x="2339" y="425"/>
                      </a:lnTo>
                      <a:lnTo>
                        <a:pt x="2339" y="441"/>
                      </a:lnTo>
                      <a:lnTo>
                        <a:pt x="2334" y="454"/>
                      </a:lnTo>
                      <a:lnTo>
                        <a:pt x="2331" y="468"/>
                      </a:lnTo>
                      <a:lnTo>
                        <a:pt x="2326" y="483"/>
                      </a:lnTo>
                      <a:lnTo>
                        <a:pt x="2321" y="497"/>
                      </a:lnTo>
                      <a:lnTo>
                        <a:pt x="2314" y="509"/>
                      </a:lnTo>
                      <a:lnTo>
                        <a:pt x="2305" y="521"/>
                      </a:lnTo>
                      <a:lnTo>
                        <a:pt x="2295" y="530"/>
                      </a:lnTo>
                      <a:lnTo>
                        <a:pt x="2286" y="539"/>
                      </a:lnTo>
                      <a:lnTo>
                        <a:pt x="2137" y="663"/>
                      </a:lnTo>
                      <a:lnTo>
                        <a:pt x="2136" y="664"/>
                      </a:lnTo>
                      <a:lnTo>
                        <a:pt x="2134" y="669"/>
                      </a:lnTo>
                      <a:lnTo>
                        <a:pt x="2130" y="676"/>
                      </a:lnTo>
                      <a:lnTo>
                        <a:pt x="2122" y="685"/>
                      </a:lnTo>
                      <a:lnTo>
                        <a:pt x="2116" y="689"/>
                      </a:lnTo>
                      <a:lnTo>
                        <a:pt x="2110" y="694"/>
                      </a:lnTo>
                      <a:lnTo>
                        <a:pt x="2103" y="697"/>
                      </a:lnTo>
                      <a:lnTo>
                        <a:pt x="2095" y="703"/>
                      </a:lnTo>
                      <a:lnTo>
                        <a:pt x="2085" y="707"/>
                      </a:lnTo>
                      <a:lnTo>
                        <a:pt x="2074" y="710"/>
                      </a:lnTo>
                      <a:lnTo>
                        <a:pt x="2061" y="714"/>
                      </a:lnTo>
                      <a:lnTo>
                        <a:pt x="2048" y="718"/>
                      </a:lnTo>
                      <a:lnTo>
                        <a:pt x="1944" y="731"/>
                      </a:lnTo>
                      <a:lnTo>
                        <a:pt x="1894" y="754"/>
                      </a:lnTo>
                      <a:lnTo>
                        <a:pt x="1875" y="775"/>
                      </a:lnTo>
                      <a:lnTo>
                        <a:pt x="187" y="302"/>
                      </a:lnTo>
                      <a:lnTo>
                        <a:pt x="185" y="302"/>
                      </a:lnTo>
                      <a:lnTo>
                        <a:pt x="180" y="300"/>
                      </a:lnTo>
                      <a:lnTo>
                        <a:pt x="172" y="297"/>
                      </a:lnTo>
                      <a:lnTo>
                        <a:pt x="163" y="292"/>
                      </a:lnTo>
                      <a:lnTo>
                        <a:pt x="151" y="287"/>
                      </a:lnTo>
                      <a:lnTo>
                        <a:pt x="138" y="280"/>
                      </a:lnTo>
                      <a:lnTo>
                        <a:pt x="123" y="274"/>
                      </a:lnTo>
                      <a:lnTo>
                        <a:pt x="110" y="266"/>
                      </a:lnTo>
                      <a:lnTo>
                        <a:pt x="93" y="256"/>
                      </a:lnTo>
                      <a:lnTo>
                        <a:pt x="78" y="245"/>
                      </a:lnTo>
                      <a:lnTo>
                        <a:pt x="63" y="232"/>
                      </a:lnTo>
                      <a:lnTo>
                        <a:pt x="50" y="220"/>
                      </a:lnTo>
                      <a:lnTo>
                        <a:pt x="36" y="203"/>
                      </a:lnTo>
                      <a:lnTo>
                        <a:pt x="25" y="187"/>
                      </a:lnTo>
                      <a:lnTo>
                        <a:pt x="15" y="170"/>
                      </a:lnTo>
                      <a:lnTo>
                        <a:pt x="8" y="152"/>
                      </a:lnTo>
                      <a:lnTo>
                        <a:pt x="3" y="133"/>
                      </a:lnTo>
                      <a:lnTo>
                        <a:pt x="0" y="116"/>
                      </a:lnTo>
                      <a:lnTo>
                        <a:pt x="0" y="99"/>
                      </a:lnTo>
                      <a:lnTo>
                        <a:pt x="5" y="85"/>
                      </a:lnTo>
                      <a:lnTo>
                        <a:pt x="9" y="70"/>
                      </a:lnTo>
                      <a:lnTo>
                        <a:pt x="16" y="58"/>
                      </a:lnTo>
                      <a:lnTo>
                        <a:pt x="23" y="46"/>
                      </a:lnTo>
                      <a:lnTo>
                        <a:pt x="31" y="36"/>
                      </a:lnTo>
                      <a:lnTo>
                        <a:pt x="40" y="26"/>
                      </a:lnTo>
                      <a:lnTo>
                        <a:pt x="48" y="19"/>
                      </a:lnTo>
                      <a:lnTo>
                        <a:pt x="56" y="13"/>
                      </a:lnTo>
                      <a:lnTo>
                        <a:pt x="65" y="8"/>
                      </a:lnTo>
                      <a:lnTo>
                        <a:pt x="69" y="3"/>
                      </a:lnTo>
                      <a:lnTo>
                        <a:pt x="76" y="2"/>
                      </a:lnTo>
                      <a:lnTo>
                        <a:pt x="78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5C5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7" name="Freeform 16"/>
                <p:cNvSpPr>
                  <a:spLocks/>
                </p:cNvSpPr>
                <p:nvPr/>
              </p:nvSpPr>
              <p:spPr bwMode="auto">
                <a:xfrm>
                  <a:off x="1374" y="3326"/>
                  <a:ext cx="75" cy="39"/>
                </a:xfrm>
                <a:custGeom>
                  <a:avLst/>
                  <a:gdLst>
                    <a:gd name="T0" fmla="*/ 0 w 150"/>
                    <a:gd name="T1" fmla="*/ 1 h 77"/>
                    <a:gd name="T2" fmla="*/ 1 w 150"/>
                    <a:gd name="T3" fmla="*/ 1 h 77"/>
                    <a:gd name="T4" fmla="*/ 1 w 150"/>
                    <a:gd name="T5" fmla="*/ 1 h 77"/>
                    <a:gd name="T6" fmla="*/ 1 w 150"/>
                    <a:gd name="T7" fmla="*/ 1 h 77"/>
                    <a:gd name="T8" fmla="*/ 1 w 150"/>
                    <a:gd name="T9" fmla="*/ 1 h 77"/>
                    <a:gd name="T10" fmla="*/ 2 w 150"/>
                    <a:gd name="T11" fmla="*/ 2 h 77"/>
                    <a:gd name="T12" fmla="*/ 2 w 150"/>
                    <a:gd name="T13" fmla="*/ 2 h 77"/>
                    <a:gd name="T14" fmla="*/ 3 w 150"/>
                    <a:gd name="T15" fmla="*/ 2 h 77"/>
                    <a:gd name="T16" fmla="*/ 5 w 150"/>
                    <a:gd name="T17" fmla="*/ 2 h 77"/>
                    <a:gd name="T18" fmla="*/ 5 w 150"/>
                    <a:gd name="T19" fmla="*/ 2 h 77"/>
                    <a:gd name="T20" fmla="*/ 5 w 150"/>
                    <a:gd name="T21" fmla="*/ 3 h 77"/>
                    <a:gd name="T22" fmla="*/ 6 w 150"/>
                    <a:gd name="T23" fmla="*/ 3 h 77"/>
                    <a:gd name="T24" fmla="*/ 6 w 150"/>
                    <a:gd name="T25" fmla="*/ 3 h 77"/>
                    <a:gd name="T26" fmla="*/ 7 w 150"/>
                    <a:gd name="T27" fmla="*/ 4 h 77"/>
                    <a:gd name="T28" fmla="*/ 8 w 150"/>
                    <a:gd name="T29" fmla="*/ 4 h 77"/>
                    <a:gd name="T30" fmla="*/ 9 w 150"/>
                    <a:gd name="T31" fmla="*/ 5 h 77"/>
                    <a:gd name="T32" fmla="*/ 9 w 150"/>
                    <a:gd name="T33" fmla="*/ 4 h 77"/>
                    <a:gd name="T34" fmla="*/ 9 w 150"/>
                    <a:gd name="T35" fmla="*/ 4 h 77"/>
                    <a:gd name="T36" fmla="*/ 9 w 150"/>
                    <a:gd name="T37" fmla="*/ 3 h 77"/>
                    <a:gd name="T38" fmla="*/ 9 w 150"/>
                    <a:gd name="T39" fmla="*/ 3 h 77"/>
                    <a:gd name="T40" fmla="*/ 8 w 150"/>
                    <a:gd name="T41" fmla="*/ 3 h 77"/>
                    <a:gd name="T42" fmla="*/ 7 w 150"/>
                    <a:gd name="T43" fmla="*/ 2 h 77"/>
                    <a:gd name="T44" fmla="*/ 7 w 150"/>
                    <a:gd name="T45" fmla="*/ 2 h 77"/>
                    <a:gd name="T46" fmla="*/ 6 w 150"/>
                    <a:gd name="T47" fmla="*/ 2 h 77"/>
                    <a:gd name="T48" fmla="*/ 5 w 150"/>
                    <a:gd name="T49" fmla="*/ 1 h 77"/>
                    <a:gd name="T50" fmla="*/ 5 w 150"/>
                    <a:gd name="T51" fmla="*/ 1 h 77"/>
                    <a:gd name="T52" fmla="*/ 5 w 150"/>
                    <a:gd name="T53" fmla="*/ 1 h 77"/>
                    <a:gd name="T54" fmla="*/ 3 w 150"/>
                    <a:gd name="T55" fmla="*/ 1 h 77"/>
                    <a:gd name="T56" fmla="*/ 2 w 150"/>
                    <a:gd name="T57" fmla="*/ 0 h 77"/>
                    <a:gd name="T58" fmla="*/ 1 w 150"/>
                    <a:gd name="T59" fmla="*/ 0 h 77"/>
                    <a:gd name="T60" fmla="*/ 1 w 150"/>
                    <a:gd name="T61" fmla="*/ 1 h 77"/>
                    <a:gd name="T62" fmla="*/ 0 w 150"/>
                    <a:gd name="T63" fmla="*/ 1 h 77"/>
                    <a:gd name="T64" fmla="*/ 0 w 150"/>
                    <a:gd name="T65" fmla="*/ 1 h 7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0"/>
                    <a:gd name="T100" fmla="*/ 0 h 77"/>
                    <a:gd name="T101" fmla="*/ 150 w 150"/>
                    <a:gd name="T102" fmla="*/ 77 h 77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0" h="77">
                      <a:moveTo>
                        <a:pt x="0" y="16"/>
                      </a:moveTo>
                      <a:lnTo>
                        <a:pt x="3" y="16"/>
                      </a:lnTo>
                      <a:lnTo>
                        <a:pt x="8" y="16"/>
                      </a:lnTo>
                      <a:lnTo>
                        <a:pt x="15" y="16"/>
                      </a:lnTo>
                      <a:lnTo>
                        <a:pt x="23" y="16"/>
                      </a:lnTo>
                      <a:lnTo>
                        <a:pt x="33" y="17"/>
                      </a:lnTo>
                      <a:lnTo>
                        <a:pt x="42" y="19"/>
                      </a:lnTo>
                      <a:lnTo>
                        <a:pt x="54" y="22"/>
                      </a:lnTo>
                      <a:lnTo>
                        <a:pt x="65" y="23"/>
                      </a:lnTo>
                      <a:lnTo>
                        <a:pt x="76" y="27"/>
                      </a:lnTo>
                      <a:lnTo>
                        <a:pt x="87" y="33"/>
                      </a:lnTo>
                      <a:lnTo>
                        <a:pt x="99" y="38"/>
                      </a:lnTo>
                      <a:lnTo>
                        <a:pt x="109" y="45"/>
                      </a:lnTo>
                      <a:lnTo>
                        <a:pt x="119" y="55"/>
                      </a:lnTo>
                      <a:lnTo>
                        <a:pt x="128" y="64"/>
                      </a:lnTo>
                      <a:lnTo>
                        <a:pt x="137" y="77"/>
                      </a:lnTo>
                      <a:lnTo>
                        <a:pt x="150" y="57"/>
                      </a:lnTo>
                      <a:lnTo>
                        <a:pt x="148" y="53"/>
                      </a:lnTo>
                      <a:lnTo>
                        <a:pt x="140" y="45"/>
                      </a:lnTo>
                      <a:lnTo>
                        <a:pt x="134" y="40"/>
                      </a:lnTo>
                      <a:lnTo>
                        <a:pt x="128" y="34"/>
                      </a:lnTo>
                      <a:lnTo>
                        <a:pt x="121" y="30"/>
                      </a:lnTo>
                      <a:lnTo>
                        <a:pt x="113" y="24"/>
                      </a:lnTo>
                      <a:lnTo>
                        <a:pt x="102" y="19"/>
                      </a:lnTo>
                      <a:lnTo>
                        <a:pt x="91" y="13"/>
                      </a:lnTo>
                      <a:lnTo>
                        <a:pt x="79" y="9"/>
                      </a:lnTo>
                      <a:lnTo>
                        <a:pt x="66" y="4"/>
                      </a:lnTo>
                      <a:lnTo>
                        <a:pt x="50" y="1"/>
                      </a:lnTo>
                      <a:lnTo>
                        <a:pt x="35" y="0"/>
                      </a:lnTo>
                      <a:lnTo>
                        <a:pt x="18" y="0"/>
                      </a:lnTo>
                      <a:lnTo>
                        <a:pt x="1" y="2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4D36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8" name="Freeform 17"/>
                <p:cNvSpPr>
                  <a:spLocks/>
                </p:cNvSpPr>
                <p:nvPr/>
              </p:nvSpPr>
              <p:spPr bwMode="auto">
                <a:xfrm>
                  <a:off x="380" y="3284"/>
                  <a:ext cx="525" cy="142"/>
                </a:xfrm>
                <a:custGeom>
                  <a:avLst/>
                  <a:gdLst>
                    <a:gd name="T0" fmla="*/ 0 w 1050"/>
                    <a:gd name="T1" fmla="*/ 18 h 283"/>
                    <a:gd name="T2" fmla="*/ 0 w 1050"/>
                    <a:gd name="T3" fmla="*/ 18 h 283"/>
                    <a:gd name="T4" fmla="*/ 1 w 1050"/>
                    <a:gd name="T5" fmla="*/ 18 h 283"/>
                    <a:gd name="T6" fmla="*/ 1 w 1050"/>
                    <a:gd name="T7" fmla="*/ 17 h 283"/>
                    <a:gd name="T8" fmla="*/ 1 w 1050"/>
                    <a:gd name="T9" fmla="*/ 17 h 283"/>
                    <a:gd name="T10" fmla="*/ 1 w 1050"/>
                    <a:gd name="T11" fmla="*/ 16 h 283"/>
                    <a:gd name="T12" fmla="*/ 2 w 1050"/>
                    <a:gd name="T13" fmla="*/ 16 h 283"/>
                    <a:gd name="T14" fmla="*/ 2 w 1050"/>
                    <a:gd name="T15" fmla="*/ 15 h 283"/>
                    <a:gd name="T16" fmla="*/ 3 w 1050"/>
                    <a:gd name="T17" fmla="*/ 14 h 283"/>
                    <a:gd name="T18" fmla="*/ 4 w 1050"/>
                    <a:gd name="T19" fmla="*/ 14 h 283"/>
                    <a:gd name="T20" fmla="*/ 5 w 1050"/>
                    <a:gd name="T21" fmla="*/ 13 h 283"/>
                    <a:gd name="T22" fmla="*/ 5 w 1050"/>
                    <a:gd name="T23" fmla="*/ 12 h 283"/>
                    <a:gd name="T24" fmla="*/ 6 w 1050"/>
                    <a:gd name="T25" fmla="*/ 12 h 283"/>
                    <a:gd name="T26" fmla="*/ 7 w 1050"/>
                    <a:gd name="T27" fmla="*/ 11 h 283"/>
                    <a:gd name="T28" fmla="*/ 8 w 1050"/>
                    <a:gd name="T29" fmla="*/ 11 h 283"/>
                    <a:gd name="T30" fmla="*/ 9 w 1050"/>
                    <a:gd name="T31" fmla="*/ 11 h 283"/>
                    <a:gd name="T32" fmla="*/ 9 w 1050"/>
                    <a:gd name="T33" fmla="*/ 11 h 283"/>
                    <a:gd name="T34" fmla="*/ 6 w 1050"/>
                    <a:gd name="T35" fmla="*/ 15 h 283"/>
                    <a:gd name="T36" fmla="*/ 21 w 1050"/>
                    <a:gd name="T37" fmla="*/ 8 h 283"/>
                    <a:gd name="T38" fmla="*/ 18 w 1050"/>
                    <a:gd name="T39" fmla="*/ 11 h 283"/>
                    <a:gd name="T40" fmla="*/ 31 w 1050"/>
                    <a:gd name="T41" fmla="*/ 7 h 283"/>
                    <a:gd name="T42" fmla="*/ 27 w 1050"/>
                    <a:gd name="T43" fmla="*/ 10 h 283"/>
                    <a:gd name="T44" fmla="*/ 40 w 1050"/>
                    <a:gd name="T45" fmla="*/ 4 h 283"/>
                    <a:gd name="T46" fmla="*/ 36 w 1050"/>
                    <a:gd name="T47" fmla="*/ 9 h 283"/>
                    <a:gd name="T48" fmla="*/ 50 w 1050"/>
                    <a:gd name="T49" fmla="*/ 3 h 283"/>
                    <a:gd name="T50" fmla="*/ 46 w 1050"/>
                    <a:gd name="T51" fmla="*/ 7 h 283"/>
                    <a:gd name="T52" fmla="*/ 59 w 1050"/>
                    <a:gd name="T53" fmla="*/ 1 h 283"/>
                    <a:gd name="T54" fmla="*/ 56 w 1050"/>
                    <a:gd name="T55" fmla="*/ 6 h 283"/>
                    <a:gd name="T56" fmla="*/ 66 w 1050"/>
                    <a:gd name="T57" fmla="*/ 0 h 283"/>
                    <a:gd name="T58" fmla="*/ 65 w 1050"/>
                    <a:gd name="T59" fmla="*/ 4 h 283"/>
                    <a:gd name="T60" fmla="*/ 0 w 1050"/>
                    <a:gd name="T61" fmla="*/ 18 h 283"/>
                    <a:gd name="T62" fmla="*/ 0 w 1050"/>
                    <a:gd name="T63" fmla="*/ 18 h 28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50"/>
                    <a:gd name="T97" fmla="*/ 0 h 283"/>
                    <a:gd name="T98" fmla="*/ 1050 w 1050"/>
                    <a:gd name="T99" fmla="*/ 283 h 283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50" h="283">
                      <a:moveTo>
                        <a:pt x="0" y="283"/>
                      </a:moveTo>
                      <a:lnTo>
                        <a:pt x="0" y="281"/>
                      </a:lnTo>
                      <a:lnTo>
                        <a:pt x="4" y="277"/>
                      </a:lnTo>
                      <a:lnTo>
                        <a:pt x="10" y="271"/>
                      </a:lnTo>
                      <a:lnTo>
                        <a:pt x="16" y="264"/>
                      </a:lnTo>
                      <a:lnTo>
                        <a:pt x="24" y="254"/>
                      </a:lnTo>
                      <a:lnTo>
                        <a:pt x="34" y="244"/>
                      </a:lnTo>
                      <a:lnTo>
                        <a:pt x="45" y="233"/>
                      </a:lnTo>
                      <a:lnTo>
                        <a:pt x="56" y="223"/>
                      </a:lnTo>
                      <a:lnTo>
                        <a:pt x="68" y="211"/>
                      </a:lnTo>
                      <a:lnTo>
                        <a:pt x="82" y="201"/>
                      </a:lnTo>
                      <a:lnTo>
                        <a:pt x="95" y="190"/>
                      </a:lnTo>
                      <a:lnTo>
                        <a:pt x="109" y="182"/>
                      </a:lnTo>
                      <a:lnTo>
                        <a:pt x="121" y="173"/>
                      </a:lnTo>
                      <a:lnTo>
                        <a:pt x="135" y="168"/>
                      </a:lnTo>
                      <a:lnTo>
                        <a:pt x="147" y="164"/>
                      </a:lnTo>
                      <a:lnTo>
                        <a:pt x="159" y="163"/>
                      </a:lnTo>
                      <a:lnTo>
                        <a:pt x="103" y="226"/>
                      </a:lnTo>
                      <a:lnTo>
                        <a:pt x="351" y="115"/>
                      </a:lnTo>
                      <a:lnTo>
                        <a:pt x="294" y="171"/>
                      </a:lnTo>
                      <a:lnTo>
                        <a:pt x="506" y="98"/>
                      </a:lnTo>
                      <a:lnTo>
                        <a:pt x="437" y="158"/>
                      </a:lnTo>
                      <a:lnTo>
                        <a:pt x="647" y="63"/>
                      </a:lnTo>
                      <a:lnTo>
                        <a:pt x="586" y="131"/>
                      </a:lnTo>
                      <a:lnTo>
                        <a:pt x="801" y="33"/>
                      </a:lnTo>
                      <a:lnTo>
                        <a:pt x="742" y="103"/>
                      </a:lnTo>
                      <a:lnTo>
                        <a:pt x="945" y="16"/>
                      </a:lnTo>
                      <a:lnTo>
                        <a:pt x="898" y="84"/>
                      </a:lnTo>
                      <a:lnTo>
                        <a:pt x="1050" y="0"/>
                      </a:lnTo>
                      <a:lnTo>
                        <a:pt x="1031" y="56"/>
                      </a:lnTo>
                      <a:lnTo>
                        <a:pt x="0" y="283"/>
                      </a:lnTo>
                      <a:close/>
                    </a:path>
                  </a:pathLst>
                </a:custGeom>
                <a:solidFill>
                  <a:srgbClr val="5C5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9" name="Freeform 18"/>
                <p:cNvSpPr>
                  <a:spLocks/>
                </p:cNvSpPr>
                <p:nvPr/>
              </p:nvSpPr>
              <p:spPr bwMode="auto">
                <a:xfrm>
                  <a:off x="250" y="2855"/>
                  <a:ext cx="941" cy="603"/>
                </a:xfrm>
                <a:custGeom>
                  <a:avLst/>
                  <a:gdLst>
                    <a:gd name="T0" fmla="*/ 44 w 1883"/>
                    <a:gd name="T1" fmla="*/ 4 h 1207"/>
                    <a:gd name="T2" fmla="*/ 47 w 1883"/>
                    <a:gd name="T3" fmla="*/ 9 h 1207"/>
                    <a:gd name="T4" fmla="*/ 38 w 1883"/>
                    <a:gd name="T5" fmla="*/ 14 h 1207"/>
                    <a:gd name="T6" fmla="*/ 9 w 1883"/>
                    <a:gd name="T7" fmla="*/ 21 h 1207"/>
                    <a:gd name="T8" fmla="*/ 0 w 1883"/>
                    <a:gd name="T9" fmla="*/ 31 h 1207"/>
                    <a:gd name="T10" fmla="*/ 15 w 1883"/>
                    <a:gd name="T11" fmla="*/ 42 h 1207"/>
                    <a:gd name="T12" fmla="*/ 58 w 1883"/>
                    <a:gd name="T13" fmla="*/ 46 h 1207"/>
                    <a:gd name="T14" fmla="*/ 66 w 1883"/>
                    <a:gd name="T15" fmla="*/ 49 h 1207"/>
                    <a:gd name="T16" fmla="*/ 54 w 1883"/>
                    <a:gd name="T17" fmla="*/ 54 h 1207"/>
                    <a:gd name="T18" fmla="*/ 36 w 1883"/>
                    <a:gd name="T19" fmla="*/ 57 h 1207"/>
                    <a:gd name="T20" fmla="*/ 21 w 1883"/>
                    <a:gd name="T21" fmla="*/ 60 h 1207"/>
                    <a:gd name="T22" fmla="*/ 10 w 1883"/>
                    <a:gd name="T23" fmla="*/ 63 h 1207"/>
                    <a:gd name="T24" fmla="*/ 5 w 1883"/>
                    <a:gd name="T25" fmla="*/ 66 h 1207"/>
                    <a:gd name="T26" fmla="*/ 7 w 1883"/>
                    <a:gd name="T27" fmla="*/ 66 h 1207"/>
                    <a:gd name="T28" fmla="*/ 19 w 1883"/>
                    <a:gd name="T29" fmla="*/ 61 h 1207"/>
                    <a:gd name="T30" fmla="*/ 59 w 1883"/>
                    <a:gd name="T31" fmla="*/ 54 h 1207"/>
                    <a:gd name="T32" fmla="*/ 67 w 1883"/>
                    <a:gd name="T33" fmla="*/ 51 h 1207"/>
                    <a:gd name="T34" fmla="*/ 61 w 1883"/>
                    <a:gd name="T35" fmla="*/ 45 h 1207"/>
                    <a:gd name="T36" fmla="*/ 40 w 1883"/>
                    <a:gd name="T37" fmla="*/ 42 h 1207"/>
                    <a:gd name="T38" fmla="*/ 20 w 1883"/>
                    <a:gd name="T39" fmla="*/ 41 h 1207"/>
                    <a:gd name="T40" fmla="*/ 1 w 1883"/>
                    <a:gd name="T41" fmla="*/ 35 h 1207"/>
                    <a:gd name="T42" fmla="*/ 6 w 1883"/>
                    <a:gd name="T43" fmla="*/ 23 h 1207"/>
                    <a:gd name="T44" fmla="*/ 15 w 1883"/>
                    <a:gd name="T45" fmla="*/ 20 h 1207"/>
                    <a:gd name="T46" fmla="*/ 34 w 1883"/>
                    <a:gd name="T47" fmla="*/ 16 h 1207"/>
                    <a:gd name="T48" fmla="*/ 41 w 1883"/>
                    <a:gd name="T49" fmla="*/ 14 h 1207"/>
                    <a:gd name="T50" fmla="*/ 48 w 1883"/>
                    <a:gd name="T51" fmla="*/ 7 h 1207"/>
                    <a:gd name="T52" fmla="*/ 41 w 1883"/>
                    <a:gd name="T53" fmla="*/ 2 h 1207"/>
                    <a:gd name="T54" fmla="*/ 13 w 1883"/>
                    <a:gd name="T55" fmla="*/ 0 h 1207"/>
                    <a:gd name="T56" fmla="*/ 44 w 1883"/>
                    <a:gd name="T57" fmla="*/ 1 h 1207"/>
                    <a:gd name="T58" fmla="*/ 52 w 1883"/>
                    <a:gd name="T59" fmla="*/ 7 h 1207"/>
                    <a:gd name="T60" fmla="*/ 46 w 1883"/>
                    <a:gd name="T61" fmla="*/ 15 h 1207"/>
                    <a:gd name="T62" fmla="*/ 29 w 1883"/>
                    <a:gd name="T63" fmla="*/ 21 h 1207"/>
                    <a:gd name="T64" fmla="*/ 22 w 1883"/>
                    <a:gd name="T65" fmla="*/ 23 h 1207"/>
                    <a:gd name="T66" fmla="*/ 11 w 1883"/>
                    <a:gd name="T67" fmla="*/ 28 h 1207"/>
                    <a:gd name="T68" fmla="*/ 15 w 1883"/>
                    <a:gd name="T69" fmla="*/ 35 h 1207"/>
                    <a:gd name="T70" fmla="*/ 59 w 1883"/>
                    <a:gd name="T71" fmla="*/ 39 h 1207"/>
                    <a:gd name="T72" fmla="*/ 77 w 1883"/>
                    <a:gd name="T73" fmla="*/ 42 h 1207"/>
                    <a:gd name="T74" fmla="*/ 84 w 1883"/>
                    <a:gd name="T75" fmla="*/ 49 h 1207"/>
                    <a:gd name="T76" fmla="*/ 80 w 1883"/>
                    <a:gd name="T77" fmla="*/ 56 h 1207"/>
                    <a:gd name="T78" fmla="*/ 65 w 1883"/>
                    <a:gd name="T79" fmla="*/ 60 h 1207"/>
                    <a:gd name="T80" fmla="*/ 15 w 1883"/>
                    <a:gd name="T81" fmla="*/ 71 h 1207"/>
                    <a:gd name="T82" fmla="*/ 19 w 1883"/>
                    <a:gd name="T83" fmla="*/ 74 h 1207"/>
                    <a:gd name="T84" fmla="*/ 64 w 1883"/>
                    <a:gd name="T85" fmla="*/ 74 h 1207"/>
                    <a:gd name="T86" fmla="*/ 93 w 1883"/>
                    <a:gd name="T87" fmla="*/ 67 h 1207"/>
                    <a:gd name="T88" fmla="*/ 60 w 1883"/>
                    <a:gd name="T89" fmla="*/ 73 h 1207"/>
                    <a:gd name="T90" fmla="*/ 28 w 1883"/>
                    <a:gd name="T91" fmla="*/ 74 h 1207"/>
                    <a:gd name="T92" fmla="*/ 17 w 1883"/>
                    <a:gd name="T93" fmla="*/ 72 h 1207"/>
                    <a:gd name="T94" fmla="*/ 76 w 1883"/>
                    <a:gd name="T95" fmla="*/ 60 h 1207"/>
                    <a:gd name="T96" fmla="*/ 85 w 1883"/>
                    <a:gd name="T97" fmla="*/ 52 h 1207"/>
                    <a:gd name="T98" fmla="*/ 79 w 1883"/>
                    <a:gd name="T99" fmla="*/ 42 h 1207"/>
                    <a:gd name="T100" fmla="*/ 74 w 1883"/>
                    <a:gd name="T101" fmla="*/ 41 h 1207"/>
                    <a:gd name="T102" fmla="*/ 54 w 1883"/>
                    <a:gd name="T103" fmla="*/ 38 h 1207"/>
                    <a:gd name="T104" fmla="*/ 24 w 1883"/>
                    <a:gd name="T105" fmla="*/ 36 h 1207"/>
                    <a:gd name="T106" fmla="*/ 13 w 1883"/>
                    <a:gd name="T107" fmla="*/ 33 h 1207"/>
                    <a:gd name="T108" fmla="*/ 11 w 1883"/>
                    <a:gd name="T109" fmla="*/ 29 h 1207"/>
                    <a:gd name="T110" fmla="*/ 20 w 1883"/>
                    <a:gd name="T111" fmla="*/ 25 h 1207"/>
                    <a:gd name="T112" fmla="*/ 27 w 1883"/>
                    <a:gd name="T113" fmla="*/ 23 h 1207"/>
                    <a:gd name="T114" fmla="*/ 44 w 1883"/>
                    <a:gd name="T115" fmla="*/ 17 h 1207"/>
                    <a:gd name="T116" fmla="*/ 52 w 1883"/>
                    <a:gd name="T117" fmla="*/ 10 h 1207"/>
                    <a:gd name="T118" fmla="*/ 52 w 1883"/>
                    <a:gd name="T119" fmla="*/ 4 h 1207"/>
                    <a:gd name="T120" fmla="*/ 47 w 1883"/>
                    <a:gd name="T121" fmla="*/ 0 h 1207"/>
                    <a:gd name="T122" fmla="*/ 34 w 1883"/>
                    <a:gd name="T123" fmla="*/ 0 h 1207"/>
                    <a:gd name="T124" fmla="*/ 10 w 1883"/>
                    <a:gd name="T125" fmla="*/ 0 h 120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883"/>
                    <a:gd name="T190" fmla="*/ 0 h 1207"/>
                    <a:gd name="T191" fmla="*/ 1883 w 1883"/>
                    <a:gd name="T192" fmla="*/ 1207 h 120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883" h="1207">
                      <a:moveTo>
                        <a:pt x="156" y="0"/>
                      </a:moveTo>
                      <a:lnTo>
                        <a:pt x="122" y="41"/>
                      </a:lnTo>
                      <a:lnTo>
                        <a:pt x="659" y="55"/>
                      </a:lnTo>
                      <a:lnTo>
                        <a:pt x="663" y="55"/>
                      </a:lnTo>
                      <a:lnTo>
                        <a:pt x="669" y="55"/>
                      </a:lnTo>
                      <a:lnTo>
                        <a:pt x="677" y="57"/>
                      </a:lnTo>
                      <a:lnTo>
                        <a:pt x="684" y="58"/>
                      </a:lnTo>
                      <a:lnTo>
                        <a:pt x="694" y="62"/>
                      </a:lnTo>
                      <a:lnTo>
                        <a:pt x="705" y="63"/>
                      </a:lnTo>
                      <a:lnTo>
                        <a:pt x="716" y="68"/>
                      </a:lnTo>
                      <a:lnTo>
                        <a:pt x="726" y="72"/>
                      </a:lnTo>
                      <a:lnTo>
                        <a:pt x="736" y="77"/>
                      </a:lnTo>
                      <a:lnTo>
                        <a:pt x="744" y="84"/>
                      </a:lnTo>
                      <a:lnTo>
                        <a:pt x="753" y="91"/>
                      </a:lnTo>
                      <a:lnTo>
                        <a:pt x="760" y="98"/>
                      </a:lnTo>
                      <a:lnTo>
                        <a:pt x="764" y="108"/>
                      </a:lnTo>
                      <a:lnTo>
                        <a:pt x="767" y="119"/>
                      </a:lnTo>
                      <a:lnTo>
                        <a:pt x="768" y="131"/>
                      </a:lnTo>
                      <a:lnTo>
                        <a:pt x="764" y="142"/>
                      </a:lnTo>
                      <a:lnTo>
                        <a:pt x="758" y="153"/>
                      </a:lnTo>
                      <a:lnTo>
                        <a:pt x="748" y="164"/>
                      </a:lnTo>
                      <a:lnTo>
                        <a:pt x="737" y="175"/>
                      </a:lnTo>
                      <a:lnTo>
                        <a:pt x="722" y="184"/>
                      </a:lnTo>
                      <a:lnTo>
                        <a:pt x="706" y="194"/>
                      </a:lnTo>
                      <a:lnTo>
                        <a:pt x="691" y="202"/>
                      </a:lnTo>
                      <a:lnTo>
                        <a:pt x="674" y="211"/>
                      </a:lnTo>
                      <a:lnTo>
                        <a:pt x="657" y="216"/>
                      </a:lnTo>
                      <a:lnTo>
                        <a:pt x="640" y="223"/>
                      </a:lnTo>
                      <a:lnTo>
                        <a:pt x="626" y="227"/>
                      </a:lnTo>
                      <a:lnTo>
                        <a:pt x="613" y="233"/>
                      </a:lnTo>
                      <a:lnTo>
                        <a:pt x="600" y="235"/>
                      </a:lnTo>
                      <a:lnTo>
                        <a:pt x="592" y="238"/>
                      </a:lnTo>
                      <a:lnTo>
                        <a:pt x="586" y="241"/>
                      </a:lnTo>
                      <a:lnTo>
                        <a:pt x="585" y="242"/>
                      </a:lnTo>
                      <a:lnTo>
                        <a:pt x="191" y="321"/>
                      </a:lnTo>
                      <a:lnTo>
                        <a:pt x="189" y="321"/>
                      </a:lnTo>
                      <a:lnTo>
                        <a:pt x="182" y="324"/>
                      </a:lnTo>
                      <a:lnTo>
                        <a:pt x="173" y="327"/>
                      </a:lnTo>
                      <a:lnTo>
                        <a:pt x="160" y="331"/>
                      </a:lnTo>
                      <a:lnTo>
                        <a:pt x="145" y="337"/>
                      </a:lnTo>
                      <a:lnTo>
                        <a:pt x="128" y="345"/>
                      </a:lnTo>
                      <a:lnTo>
                        <a:pt x="111" y="353"/>
                      </a:lnTo>
                      <a:lnTo>
                        <a:pt x="93" y="367"/>
                      </a:lnTo>
                      <a:lnTo>
                        <a:pt x="75" y="379"/>
                      </a:lnTo>
                      <a:lnTo>
                        <a:pt x="56" y="394"/>
                      </a:lnTo>
                      <a:lnTo>
                        <a:pt x="41" y="411"/>
                      </a:lnTo>
                      <a:lnTo>
                        <a:pt x="27" y="432"/>
                      </a:lnTo>
                      <a:lnTo>
                        <a:pt x="14" y="453"/>
                      </a:lnTo>
                      <a:lnTo>
                        <a:pt x="6" y="477"/>
                      </a:lnTo>
                      <a:lnTo>
                        <a:pt x="0" y="503"/>
                      </a:lnTo>
                      <a:lnTo>
                        <a:pt x="0" y="534"/>
                      </a:lnTo>
                      <a:lnTo>
                        <a:pt x="6" y="560"/>
                      </a:lnTo>
                      <a:lnTo>
                        <a:pt x="20" y="586"/>
                      </a:lnTo>
                      <a:lnTo>
                        <a:pt x="42" y="606"/>
                      </a:lnTo>
                      <a:lnTo>
                        <a:pt x="70" y="624"/>
                      </a:lnTo>
                      <a:lnTo>
                        <a:pt x="102" y="640"/>
                      </a:lnTo>
                      <a:lnTo>
                        <a:pt x="138" y="652"/>
                      </a:lnTo>
                      <a:lnTo>
                        <a:pt x="177" y="661"/>
                      </a:lnTo>
                      <a:lnTo>
                        <a:pt x="217" y="670"/>
                      </a:lnTo>
                      <a:lnTo>
                        <a:pt x="255" y="675"/>
                      </a:lnTo>
                      <a:lnTo>
                        <a:pt x="294" y="679"/>
                      </a:lnTo>
                      <a:lnTo>
                        <a:pt x="330" y="681"/>
                      </a:lnTo>
                      <a:lnTo>
                        <a:pt x="363" y="683"/>
                      </a:lnTo>
                      <a:lnTo>
                        <a:pt x="389" y="683"/>
                      </a:lnTo>
                      <a:lnTo>
                        <a:pt x="410" y="684"/>
                      </a:lnTo>
                      <a:lnTo>
                        <a:pt x="425" y="684"/>
                      </a:lnTo>
                      <a:lnTo>
                        <a:pt x="430" y="685"/>
                      </a:lnTo>
                      <a:lnTo>
                        <a:pt x="930" y="736"/>
                      </a:lnTo>
                      <a:lnTo>
                        <a:pt x="932" y="736"/>
                      </a:lnTo>
                      <a:lnTo>
                        <a:pt x="938" y="737"/>
                      </a:lnTo>
                      <a:lnTo>
                        <a:pt x="946" y="739"/>
                      </a:lnTo>
                      <a:lnTo>
                        <a:pt x="960" y="744"/>
                      </a:lnTo>
                      <a:lnTo>
                        <a:pt x="974" y="746"/>
                      </a:lnTo>
                      <a:lnTo>
                        <a:pt x="989" y="751"/>
                      </a:lnTo>
                      <a:lnTo>
                        <a:pt x="1005" y="756"/>
                      </a:lnTo>
                      <a:lnTo>
                        <a:pt x="1023" y="764"/>
                      </a:lnTo>
                      <a:lnTo>
                        <a:pt x="1037" y="769"/>
                      </a:lnTo>
                      <a:lnTo>
                        <a:pt x="1050" y="776"/>
                      </a:lnTo>
                      <a:lnTo>
                        <a:pt x="1061" y="782"/>
                      </a:lnTo>
                      <a:lnTo>
                        <a:pt x="1070" y="791"/>
                      </a:lnTo>
                      <a:lnTo>
                        <a:pt x="1072" y="799"/>
                      </a:lnTo>
                      <a:lnTo>
                        <a:pt x="1072" y="807"/>
                      </a:lnTo>
                      <a:lnTo>
                        <a:pt x="1067" y="816"/>
                      </a:lnTo>
                      <a:lnTo>
                        <a:pt x="1057" y="826"/>
                      </a:lnTo>
                      <a:lnTo>
                        <a:pt x="1037" y="833"/>
                      </a:lnTo>
                      <a:lnTo>
                        <a:pt x="1013" y="841"/>
                      </a:lnTo>
                      <a:lnTo>
                        <a:pt x="982" y="850"/>
                      </a:lnTo>
                      <a:lnTo>
                        <a:pt x="947" y="860"/>
                      </a:lnTo>
                      <a:lnTo>
                        <a:pt x="910" y="868"/>
                      </a:lnTo>
                      <a:lnTo>
                        <a:pt x="869" y="875"/>
                      </a:lnTo>
                      <a:lnTo>
                        <a:pt x="828" y="884"/>
                      </a:lnTo>
                      <a:lnTo>
                        <a:pt x="786" y="892"/>
                      </a:lnTo>
                      <a:lnTo>
                        <a:pt x="745" y="897"/>
                      </a:lnTo>
                      <a:lnTo>
                        <a:pt x="706" y="904"/>
                      </a:lnTo>
                      <a:lnTo>
                        <a:pt x="670" y="908"/>
                      </a:lnTo>
                      <a:lnTo>
                        <a:pt x="640" y="915"/>
                      </a:lnTo>
                      <a:lnTo>
                        <a:pt x="614" y="918"/>
                      </a:lnTo>
                      <a:lnTo>
                        <a:pt x="593" y="922"/>
                      </a:lnTo>
                      <a:lnTo>
                        <a:pt x="580" y="924"/>
                      </a:lnTo>
                      <a:lnTo>
                        <a:pt x="577" y="925"/>
                      </a:lnTo>
                      <a:lnTo>
                        <a:pt x="572" y="925"/>
                      </a:lnTo>
                      <a:lnTo>
                        <a:pt x="562" y="927"/>
                      </a:lnTo>
                      <a:lnTo>
                        <a:pt x="545" y="929"/>
                      </a:lnTo>
                      <a:lnTo>
                        <a:pt x="523" y="934"/>
                      </a:lnTo>
                      <a:lnTo>
                        <a:pt x="498" y="937"/>
                      </a:lnTo>
                      <a:lnTo>
                        <a:pt x="468" y="943"/>
                      </a:lnTo>
                      <a:lnTo>
                        <a:pt x="437" y="949"/>
                      </a:lnTo>
                      <a:lnTo>
                        <a:pt x="405" y="955"/>
                      </a:lnTo>
                      <a:lnTo>
                        <a:pt x="370" y="960"/>
                      </a:lnTo>
                      <a:lnTo>
                        <a:pt x="338" y="966"/>
                      </a:lnTo>
                      <a:lnTo>
                        <a:pt x="306" y="973"/>
                      </a:lnTo>
                      <a:lnTo>
                        <a:pt x="279" y="978"/>
                      </a:lnTo>
                      <a:lnTo>
                        <a:pt x="251" y="984"/>
                      </a:lnTo>
                      <a:lnTo>
                        <a:pt x="230" y="988"/>
                      </a:lnTo>
                      <a:lnTo>
                        <a:pt x="213" y="992"/>
                      </a:lnTo>
                      <a:lnTo>
                        <a:pt x="203" y="997"/>
                      </a:lnTo>
                      <a:lnTo>
                        <a:pt x="195" y="999"/>
                      </a:lnTo>
                      <a:lnTo>
                        <a:pt x="187" y="1001"/>
                      </a:lnTo>
                      <a:lnTo>
                        <a:pt x="179" y="1006"/>
                      </a:lnTo>
                      <a:lnTo>
                        <a:pt x="170" y="1011"/>
                      </a:lnTo>
                      <a:lnTo>
                        <a:pt x="161" y="1016"/>
                      </a:lnTo>
                      <a:lnTo>
                        <a:pt x="153" y="1022"/>
                      </a:lnTo>
                      <a:lnTo>
                        <a:pt x="144" y="1028"/>
                      </a:lnTo>
                      <a:lnTo>
                        <a:pt x="135" y="1035"/>
                      </a:lnTo>
                      <a:lnTo>
                        <a:pt x="126" y="1041"/>
                      </a:lnTo>
                      <a:lnTo>
                        <a:pt x="117" y="1047"/>
                      </a:lnTo>
                      <a:lnTo>
                        <a:pt x="110" y="1053"/>
                      </a:lnTo>
                      <a:lnTo>
                        <a:pt x="102" y="1060"/>
                      </a:lnTo>
                      <a:lnTo>
                        <a:pt x="94" y="1065"/>
                      </a:lnTo>
                      <a:lnTo>
                        <a:pt x="89" y="1071"/>
                      </a:lnTo>
                      <a:lnTo>
                        <a:pt x="82" y="1078"/>
                      </a:lnTo>
                      <a:lnTo>
                        <a:pt x="77" y="1083"/>
                      </a:lnTo>
                      <a:lnTo>
                        <a:pt x="80" y="1109"/>
                      </a:lnTo>
                      <a:lnTo>
                        <a:pt x="81" y="1104"/>
                      </a:lnTo>
                      <a:lnTo>
                        <a:pt x="89" y="1096"/>
                      </a:lnTo>
                      <a:lnTo>
                        <a:pt x="92" y="1090"/>
                      </a:lnTo>
                      <a:lnTo>
                        <a:pt x="98" y="1083"/>
                      </a:lnTo>
                      <a:lnTo>
                        <a:pt x="105" y="1077"/>
                      </a:lnTo>
                      <a:lnTo>
                        <a:pt x="114" y="1070"/>
                      </a:lnTo>
                      <a:lnTo>
                        <a:pt x="122" y="1060"/>
                      </a:lnTo>
                      <a:lnTo>
                        <a:pt x="133" y="1052"/>
                      </a:lnTo>
                      <a:lnTo>
                        <a:pt x="143" y="1044"/>
                      </a:lnTo>
                      <a:lnTo>
                        <a:pt x="156" y="1037"/>
                      </a:lnTo>
                      <a:lnTo>
                        <a:pt x="168" y="1029"/>
                      </a:lnTo>
                      <a:lnTo>
                        <a:pt x="181" y="1023"/>
                      </a:lnTo>
                      <a:lnTo>
                        <a:pt x="196" y="1016"/>
                      </a:lnTo>
                      <a:lnTo>
                        <a:pt x="212" y="1011"/>
                      </a:lnTo>
                      <a:lnTo>
                        <a:pt x="234" y="1005"/>
                      </a:lnTo>
                      <a:lnTo>
                        <a:pt x="270" y="998"/>
                      </a:lnTo>
                      <a:lnTo>
                        <a:pt x="316" y="988"/>
                      </a:lnTo>
                      <a:lnTo>
                        <a:pt x="373" y="977"/>
                      </a:lnTo>
                      <a:lnTo>
                        <a:pt x="433" y="965"/>
                      </a:lnTo>
                      <a:lnTo>
                        <a:pt x="501" y="954"/>
                      </a:lnTo>
                      <a:lnTo>
                        <a:pt x="572" y="941"/>
                      </a:lnTo>
                      <a:lnTo>
                        <a:pt x="645" y="928"/>
                      </a:lnTo>
                      <a:lnTo>
                        <a:pt x="714" y="915"/>
                      </a:lnTo>
                      <a:lnTo>
                        <a:pt x="783" y="903"/>
                      </a:lnTo>
                      <a:lnTo>
                        <a:pt x="846" y="891"/>
                      </a:lnTo>
                      <a:lnTo>
                        <a:pt x="903" y="882"/>
                      </a:lnTo>
                      <a:lnTo>
                        <a:pt x="952" y="872"/>
                      </a:lnTo>
                      <a:lnTo>
                        <a:pt x="991" y="865"/>
                      </a:lnTo>
                      <a:lnTo>
                        <a:pt x="1016" y="861"/>
                      </a:lnTo>
                      <a:lnTo>
                        <a:pt x="1029" y="859"/>
                      </a:lnTo>
                      <a:lnTo>
                        <a:pt x="1035" y="855"/>
                      </a:lnTo>
                      <a:lnTo>
                        <a:pt x="1041" y="852"/>
                      </a:lnTo>
                      <a:lnTo>
                        <a:pt x="1049" y="848"/>
                      </a:lnTo>
                      <a:lnTo>
                        <a:pt x="1059" y="843"/>
                      </a:lnTo>
                      <a:lnTo>
                        <a:pt x="1067" y="838"/>
                      </a:lnTo>
                      <a:lnTo>
                        <a:pt x="1076" y="831"/>
                      </a:lnTo>
                      <a:lnTo>
                        <a:pt x="1082" y="824"/>
                      </a:lnTo>
                      <a:lnTo>
                        <a:pt x="1088" y="817"/>
                      </a:lnTo>
                      <a:lnTo>
                        <a:pt x="1090" y="808"/>
                      </a:lnTo>
                      <a:lnTo>
                        <a:pt x="1089" y="799"/>
                      </a:lnTo>
                      <a:lnTo>
                        <a:pt x="1085" y="789"/>
                      </a:lnTo>
                      <a:lnTo>
                        <a:pt x="1077" y="780"/>
                      </a:lnTo>
                      <a:lnTo>
                        <a:pt x="1062" y="768"/>
                      </a:lnTo>
                      <a:lnTo>
                        <a:pt x="1045" y="758"/>
                      </a:lnTo>
                      <a:lnTo>
                        <a:pt x="1020" y="747"/>
                      </a:lnTo>
                      <a:lnTo>
                        <a:pt x="991" y="736"/>
                      </a:lnTo>
                      <a:lnTo>
                        <a:pt x="985" y="735"/>
                      </a:lnTo>
                      <a:lnTo>
                        <a:pt x="974" y="734"/>
                      </a:lnTo>
                      <a:lnTo>
                        <a:pt x="955" y="729"/>
                      </a:lnTo>
                      <a:lnTo>
                        <a:pt x="931" y="726"/>
                      </a:lnTo>
                      <a:lnTo>
                        <a:pt x="900" y="721"/>
                      </a:lnTo>
                      <a:lnTo>
                        <a:pt x="865" y="715"/>
                      </a:lnTo>
                      <a:lnTo>
                        <a:pt x="826" y="709"/>
                      </a:lnTo>
                      <a:lnTo>
                        <a:pt x="785" y="704"/>
                      </a:lnTo>
                      <a:lnTo>
                        <a:pt x="740" y="698"/>
                      </a:lnTo>
                      <a:lnTo>
                        <a:pt x="692" y="692"/>
                      </a:lnTo>
                      <a:lnTo>
                        <a:pt x="642" y="686"/>
                      </a:lnTo>
                      <a:lnTo>
                        <a:pt x="594" y="681"/>
                      </a:lnTo>
                      <a:lnTo>
                        <a:pt x="545" y="675"/>
                      </a:lnTo>
                      <a:lnTo>
                        <a:pt x="496" y="673"/>
                      </a:lnTo>
                      <a:lnTo>
                        <a:pt x="449" y="670"/>
                      </a:lnTo>
                      <a:lnTo>
                        <a:pt x="406" y="670"/>
                      </a:lnTo>
                      <a:lnTo>
                        <a:pt x="400" y="669"/>
                      </a:lnTo>
                      <a:lnTo>
                        <a:pt x="389" y="669"/>
                      </a:lnTo>
                      <a:lnTo>
                        <a:pt x="372" y="667"/>
                      </a:lnTo>
                      <a:lnTo>
                        <a:pt x="348" y="666"/>
                      </a:lnTo>
                      <a:lnTo>
                        <a:pt x="320" y="664"/>
                      </a:lnTo>
                      <a:lnTo>
                        <a:pt x="290" y="661"/>
                      </a:lnTo>
                      <a:lnTo>
                        <a:pt x="255" y="656"/>
                      </a:lnTo>
                      <a:lnTo>
                        <a:pt x="222" y="652"/>
                      </a:lnTo>
                      <a:lnTo>
                        <a:pt x="187" y="644"/>
                      </a:lnTo>
                      <a:lnTo>
                        <a:pt x="153" y="635"/>
                      </a:lnTo>
                      <a:lnTo>
                        <a:pt x="121" y="625"/>
                      </a:lnTo>
                      <a:lnTo>
                        <a:pt x="91" y="613"/>
                      </a:lnTo>
                      <a:lnTo>
                        <a:pt x="65" y="598"/>
                      </a:lnTo>
                      <a:lnTo>
                        <a:pt x="44" y="581"/>
                      </a:lnTo>
                      <a:lnTo>
                        <a:pt x="30" y="560"/>
                      </a:lnTo>
                      <a:lnTo>
                        <a:pt x="22" y="539"/>
                      </a:lnTo>
                      <a:lnTo>
                        <a:pt x="20" y="515"/>
                      </a:lnTo>
                      <a:lnTo>
                        <a:pt x="20" y="494"/>
                      </a:lnTo>
                      <a:lnTo>
                        <a:pt x="26" y="474"/>
                      </a:lnTo>
                      <a:lnTo>
                        <a:pt x="33" y="455"/>
                      </a:lnTo>
                      <a:lnTo>
                        <a:pt x="43" y="438"/>
                      </a:lnTo>
                      <a:lnTo>
                        <a:pt x="54" y="421"/>
                      </a:lnTo>
                      <a:lnTo>
                        <a:pt x="69" y="407"/>
                      </a:lnTo>
                      <a:lnTo>
                        <a:pt x="84" y="394"/>
                      </a:lnTo>
                      <a:lnTo>
                        <a:pt x="100" y="381"/>
                      </a:lnTo>
                      <a:lnTo>
                        <a:pt x="115" y="371"/>
                      </a:lnTo>
                      <a:lnTo>
                        <a:pt x="131" y="361"/>
                      </a:lnTo>
                      <a:lnTo>
                        <a:pt x="146" y="353"/>
                      </a:lnTo>
                      <a:lnTo>
                        <a:pt x="160" y="347"/>
                      </a:lnTo>
                      <a:lnTo>
                        <a:pt x="174" y="341"/>
                      </a:lnTo>
                      <a:lnTo>
                        <a:pt x="185" y="338"/>
                      </a:lnTo>
                      <a:lnTo>
                        <a:pt x="194" y="337"/>
                      </a:lnTo>
                      <a:lnTo>
                        <a:pt x="203" y="334"/>
                      </a:lnTo>
                      <a:lnTo>
                        <a:pt x="221" y="330"/>
                      </a:lnTo>
                      <a:lnTo>
                        <a:pt x="243" y="326"/>
                      </a:lnTo>
                      <a:lnTo>
                        <a:pt x="271" y="320"/>
                      </a:lnTo>
                      <a:lnTo>
                        <a:pt x="301" y="315"/>
                      </a:lnTo>
                      <a:lnTo>
                        <a:pt x="334" y="308"/>
                      </a:lnTo>
                      <a:lnTo>
                        <a:pt x="368" y="302"/>
                      </a:lnTo>
                      <a:lnTo>
                        <a:pt x="404" y="295"/>
                      </a:lnTo>
                      <a:lnTo>
                        <a:pt x="437" y="288"/>
                      </a:lnTo>
                      <a:lnTo>
                        <a:pt x="470" y="282"/>
                      </a:lnTo>
                      <a:lnTo>
                        <a:pt x="500" y="275"/>
                      </a:lnTo>
                      <a:lnTo>
                        <a:pt x="529" y="271"/>
                      </a:lnTo>
                      <a:lnTo>
                        <a:pt x="552" y="266"/>
                      </a:lnTo>
                      <a:lnTo>
                        <a:pt x="568" y="263"/>
                      </a:lnTo>
                      <a:lnTo>
                        <a:pt x="580" y="261"/>
                      </a:lnTo>
                      <a:lnTo>
                        <a:pt x="585" y="261"/>
                      </a:lnTo>
                      <a:lnTo>
                        <a:pt x="587" y="260"/>
                      </a:lnTo>
                      <a:lnTo>
                        <a:pt x="593" y="258"/>
                      </a:lnTo>
                      <a:lnTo>
                        <a:pt x="603" y="256"/>
                      </a:lnTo>
                      <a:lnTo>
                        <a:pt x="615" y="254"/>
                      </a:lnTo>
                      <a:lnTo>
                        <a:pt x="629" y="248"/>
                      </a:lnTo>
                      <a:lnTo>
                        <a:pt x="647" y="244"/>
                      </a:lnTo>
                      <a:lnTo>
                        <a:pt x="664" y="237"/>
                      </a:lnTo>
                      <a:lnTo>
                        <a:pt x="683" y="232"/>
                      </a:lnTo>
                      <a:lnTo>
                        <a:pt x="702" y="223"/>
                      </a:lnTo>
                      <a:lnTo>
                        <a:pt x="720" y="213"/>
                      </a:lnTo>
                      <a:lnTo>
                        <a:pt x="736" y="202"/>
                      </a:lnTo>
                      <a:lnTo>
                        <a:pt x="752" y="191"/>
                      </a:lnTo>
                      <a:lnTo>
                        <a:pt x="764" y="178"/>
                      </a:lnTo>
                      <a:lnTo>
                        <a:pt x="774" y="164"/>
                      </a:lnTo>
                      <a:lnTo>
                        <a:pt x="781" y="149"/>
                      </a:lnTo>
                      <a:lnTo>
                        <a:pt x="784" y="132"/>
                      </a:lnTo>
                      <a:lnTo>
                        <a:pt x="781" y="115"/>
                      </a:lnTo>
                      <a:lnTo>
                        <a:pt x="775" y="100"/>
                      </a:lnTo>
                      <a:lnTo>
                        <a:pt x="767" y="87"/>
                      </a:lnTo>
                      <a:lnTo>
                        <a:pt x="758" y="77"/>
                      </a:lnTo>
                      <a:lnTo>
                        <a:pt x="746" y="67"/>
                      </a:lnTo>
                      <a:lnTo>
                        <a:pt x="734" y="61"/>
                      </a:lnTo>
                      <a:lnTo>
                        <a:pt x="721" y="54"/>
                      </a:lnTo>
                      <a:lnTo>
                        <a:pt x="708" y="51"/>
                      </a:lnTo>
                      <a:lnTo>
                        <a:pt x="694" y="46"/>
                      </a:lnTo>
                      <a:lnTo>
                        <a:pt x="681" y="43"/>
                      </a:lnTo>
                      <a:lnTo>
                        <a:pt x="669" y="41"/>
                      </a:lnTo>
                      <a:lnTo>
                        <a:pt x="659" y="39"/>
                      </a:lnTo>
                      <a:lnTo>
                        <a:pt x="648" y="38"/>
                      </a:lnTo>
                      <a:lnTo>
                        <a:pt x="641" y="38"/>
                      </a:lnTo>
                      <a:lnTo>
                        <a:pt x="637" y="38"/>
                      </a:lnTo>
                      <a:lnTo>
                        <a:pt x="637" y="39"/>
                      </a:lnTo>
                      <a:lnTo>
                        <a:pt x="140" y="31"/>
                      </a:lnTo>
                      <a:lnTo>
                        <a:pt x="157" y="13"/>
                      </a:lnTo>
                      <a:lnTo>
                        <a:pt x="161" y="12"/>
                      </a:lnTo>
                      <a:lnTo>
                        <a:pt x="180" y="11"/>
                      </a:lnTo>
                      <a:lnTo>
                        <a:pt x="208" y="10"/>
                      </a:lnTo>
                      <a:lnTo>
                        <a:pt x="245" y="10"/>
                      </a:lnTo>
                      <a:lnTo>
                        <a:pt x="288" y="9"/>
                      </a:lnTo>
                      <a:lnTo>
                        <a:pt x="337" y="7"/>
                      </a:lnTo>
                      <a:lnTo>
                        <a:pt x="390" y="7"/>
                      </a:lnTo>
                      <a:lnTo>
                        <a:pt x="447" y="9"/>
                      </a:lnTo>
                      <a:lnTo>
                        <a:pt x="502" y="9"/>
                      </a:lnTo>
                      <a:lnTo>
                        <a:pt x="557" y="10"/>
                      </a:lnTo>
                      <a:lnTo>
                        <a:pt x="610" y="11"/>
                      </a:lnTo>
                      <a:lnTo>
                        <a:pt x="660" y="14"/>
                      </a:lnTo>
                      <a:lnTo>
                        <a:pt x="704" y="16"/>
                      </a:lnTo>
                      <a:lnTo>
                        <a:pt x="741" y="22"/>
                      </a:lnTo>
                      <a:lnTo>
                        <a:pt x="770" y="27"/>
                      </a:lnTo>
                      <a:lnTo>
                        <a:pt x="789" y="36"/>
                      </a:lnTo>
                      <a:lnTo>
                        <a:pt x="800" y="44"/>
                      </a:lnTo>
                      <a:lnTo>
                        <a:pt x="812" y="53"/>
                      </a:lnTo>
                      <a:lnTo>
                        <a:pt x="819" y="63"/>
                      </a:lnTo>
                      <a:lnTo>
                        <a:pt x="828" y="75"/>
                      </a:lnTo>
                      <a:lnTo>
                        <a:pt x="833" y="86"/>
                      </a:lnTo>
                      <a:lnTo>
                        <a:pt x="836" y="99"/>
                      </a:lnTo>
                      <a:lnTo>
                        <a:pt x="838" y="112"/>
                      </a:lnTo>
                      <a:lnTo>
                        <a:pt x="839" y="127"/>
                      </a:lnTo>
                      <a:lnTo>
                        <a:pt x="836" y="140"/>
                      </a:lnTo>
                      <a:lnTo>
                        <a:pt x="831" y="153"/>
                      </a:lnTo>
                      <a:lnTo>
                        <a:pt x="826" y="167"/>
                      </a:lnTo>
                      <a:lnTo>
                        <a:pt x="819" y="181"/>
                      </a:lnTo>
                      <a:lnTo>
                        <a:pt x="808" y="194"/>
                      </a:lnTo>
                      <a:lnTo>
                        <a:pt x="797" y="208"/>
                      </a:lnTo>
                      <a:lnTo>
                        <a:pt x="782" y="220"/>
                      </a:lnTo>
                      <a:lnTo>
                        <a:pt x="766" y="233"/>
                      </a:lnTo>
                      <a:lnTo>
                        <a:pt x="746" y="244"/>
                      </a:lnTo>
                      <a:lnTo>
                        <a:pt x="724" y="256"/>
                      </a:lnTo>
                      <a:lnTo>
                        <a:pt x="698" y="268"/>
                      </a:lnTo>
                      <a:lnTo>
                        <a:pt x="671" y="281"/>
                      </a:lnTo>
                      <a:lnTo>
                        <a:pt x="642" y="290"/>
                      </a:lnTo>
                      <a:lnTo>
                        <a:pt x="614" y="302"/>
                      </a:lnTo>
                      <a:lnTo>
                        <a:pt x="583" y="311"/>
                      </a:lnTo>
                      <a:lnTo>
                        <a:pt x="555" y="321"/>
                      </a:lnTo>
                      <a:lnTo>
                        <a:pt x="525" y="329"/>
                      </a:lnTo>
                      <a:lnTo>
                        <a:pt x="500" y="338"/>
                      </a:lnTo>
                      <a:lnTo>
                        <a:pt x="477" y="344"/>
                      </a:lnTo>
                      <a:lnTo>
                        <a:pt x="454" y="351"/>
                      </a:lnTo>
                      <a:lnTo>
                        <a:pt x="437" y="356"/>
                      </a:lnTo>
                      <a:lnTo>
                        <a:pt x="425" y="360"/>
                      </a:lnTo>
                      <a:lnTo>
                        <a:pt x="416" y="362"/>
                      </a:lnTo>
                      <a:lnTo>
                        <a:pt x="414" y="362"/>
                      </a:lnTo>
                      <a:lnTo>
                        <a:pt x="410" y="362"/>
                      </a:lnTo>
                      <a:lnTo>
                        <a:pt x="404" y="362"/>
                      </a:lnTo>
                      <a:lnTo>
                        <a:pt x="391" y="363"/>
                      </a:lnTo>
                      <a:lnTo>
                        <a:pt x="377" y="367"/>
                      </a:lnTo>
                      <a:lnTo>
                        <a:pt x="359" y="370"/>
                      </a:lnTo>
                      <a:lnTo>
                        <a:pt x="341" y="373"/>
                      </a:lnTo>
                      <a:lnTo>
                        <a:pt x="320" y="378"/>
                      </a:lnTo>
                      <a:lnTo>
                        <a:pt x="299" y="386"/>
                      </a:lnTo>
                      <a:lnTo>
                        <a:pt x="275" y="391"/>
                      </a:lnTo>
                      <a:lnTo>
                        <a:pt x="254" y="399"/>
                      </a:lnTo>
                      <a:lnTo>
                        <a:pt x="233" y="409"/>
                      </a:lnTo>
                      <a:lnTo>
                        <a:pt x="216" y="420"/>
                      </a:lnTo>
                      <a:lnTo>
                        <a:pt x="199" y="431"/>
                      </a:lnTo>
                      <a:lnTo>
                        <a:pt x="186" y="444"/>
                      </a:lnTo>
                      <a:lnTo>
                        <a:pt x="176" y="460"/>
                      </a:lnTo>
                      <a:lnTo>
                        <a:pt x="170" y="477"/>
                      </a:lnTo>
                      <a:lnTo>
                        <a:pt x="168" y="492"/>
                      </a:lnTo>
                      <a:lnTo>
                        <a:pt x="170" y="507"/>
                      </a:lnTo>
                      <a:lnTo>
                        <a:pt x="177" y="519"/>
                      </a:lnTo>
                      <a:lnTo>
                        <a:pt x="186" y="531"/>
                      </a:lnTo>
                      <a:lnTo>
                        <a:pt x="196" y="540"/>
                      </a:lnTo>
                      <a:lnTo>
                        <a:pt x="209" y="550"/>
                      </a:lnTo>
                      <a:lnTo>
                        <a:pt x="224" y="558"/>
                      </a:lnTo>
                      <a:lnTo>
                        <a:pt x="239" y="565"/>
                      </a:lnTo>
                      <a:lnTo>
                        <a:pt x="254" y="570"/>
                      </a:lnTo>
                      <a:lnTo>
                        <a:pt x="270" y="573"/>
                      </a:lnTo>
                      <a:lnTo>
                        <a:pt x="283" y="577"/>
                      </a:lnTo>
                      <a:lnTo>
                        <a:pt x="296" y="581"/>
                      </a:lnTo>
                      <a:lnTo>
                        <a:pt x="306" y="582"/>
                      </a:lnTo>
                      <a:lnTo>
                        <a:pt x="316" y="583"/>
                      </a:lnTo>
                      <a:lnTo>
                        <a:pt x="321" y="583"/>
                      </a:lnTo>
                      <a:lnTo>
                        <a:pt x="324" y="585"/>
                      </a:lnTo>
                      <a:lnTo>
                        <a:pt x="933" y="633"/>
                      </a:lnTo>
                      <a:lnTo>
                        <a:pt x="935" y="633"/>
                      </a:lnTo>
                      <a:lnTo>
                        <a:pt x="946" y="634"/>
                      </a:lnTo>
                      <a:lnTo>
                        <a:pt x="963" y="635"/>
                      </a:lnTo>
                      <a:lnTo>
                        <a:pt x="985" y="639"/>
                      </a:lnTo>
                      <a:lnTo>
                        <a:pt x="1011" y="641"/>
                      </a:lnTo>
                      <a:lnTo>
                        <a:pt x="1040" y="645"/>
                      </a:lnTo>
                      <a:lnTo>
                        <a:pt x="1071" y="651"/>
                      </a:lnTo>
                      <a:lnTo>
                        <a:pt x="1106" y="656"/>
                      </a:lnTo>
                      <a:lnTo>
                        <a:pt x="1139" y="662"/>
                      </a:lnTo>
                      <a:lnTo>
                        <a:pt x="1172" y="669"/>
                      </a:lnTo>
                      <a:lnTo>
                        <a:pt x="1204" y="675"/>
                      </a:lnTo>
                      <a:lnTo>
                        <a:pt x="1234" y="684"/>
                      </a:lnTo>
                      <a:lnTo>
                        <a:pt x="1259" y="692"/>
                      </a:lnTo>
                      <a:lnTo>
                        <a:pt x="1282" y="701"/>
                      </a:lnTo>
                      <a:lnTo>
                        <a:pt x="1300" y="711"/>
                      </a:lnTo>
                      <a:lnTo>
                        <a:pt x="1312" y="723"/>
                      </a:lnTo>
                      <a:lnTo>
                        <a:pt x="1320" y="733"/>
                      </a:lnTo>
                      <a:lnTo>
                        <a:pt x="1327" y="745"/>
                      </a:lnTo>
                      <a:lnTo>
                        <a:pt x="1332" y="756"/>
                      </a:lnTo>
                      <a:lnTo>
                        <a:pt x="1338" y="769"/>
                      </a:lnTo>
                      <a:lnTo>
                        <a:pt x="1341" y="781"/>
                      </a:lnTo>
                      <a:lnTo>
                        <a:pt x="1344" y="796"/>
                      </a:lnTo>
                      <a:lnTo>
                        <a:pt x="1344" y="809"/>
                      </a:lnTo>
                      <a:lnTo>
                        <a:pt x="1345" y="823"/>
                      </a:lnTo>
                      <a:lnTo>
                        <a:pt x="1343" y="836"/>
                      </a:lnTo>
                      <a:lnTo>
                        <a:pt x="1340" y="848"/>
                      </a:lnTo>
                      <a:lnTo>
                        <a:pt x="1334" y="859"/>
                      </a:lnTo>
                      <a:lnTo>
                        <a:pt x="1329" y="871"/>
                      </a:lnTo>
                      <a:lnTo>
                        <a:pt x="1320" y="881"/>
                      </a:lnTo>
                      <a:lnTo>
                        <a:pt x="1310" y="891"/>
                      </a:lnTo>
                      <a:lnTo>
                        <a:pt x="1299" y="899"/>
                      </a:lnTo>
                      <a:lnTo>
                        <a:pt x="1287" y="907"/>
                      </a:lnTo>
                      <a:lnTo>
                        <a:pt x="1269" y="913"/>
                      </a:lnTo>
                      <a:lnTo>
                        <a:pt x="1249" y="918"/>
                      </a:lnTo>
                      <a:lnTo>
                        <a:pt x="1227" y="925"/>
                      </a:lnTo>
                      <a:lnTo>
                        <a:pt x="1204" y="932"/>
                      </a:lnTo>
                      <a:lnTo>
                        <a:pt x="1177" y="937"/>
                      </a:lnTo>
                      <a:lnTo>
                        <a:pt x="1152" y="943"/>
                      </a:lnTo>
                      <a:lnTo>
                        <a:pt x="1125" y="948"/>
                      </a:lnTo>
                      <a:lnTo>
                        <a:pt x="1101" y="954"/>
                      </a:lnTo>
                      <a:lnTo>
                        <a:pt x="1075" y="958"/>
                      </a:lnTo>
                      <a:lnTo>
                        <a:pt x="1051" y="963"/>
                      </a:lnTo>
                      <a:lnTo>
                        <a:pt x="1030" y="965"/>
                      </a:lnTo>
                      <a:lnTo>
                        <a:pt x="1013" y="969"/>
                      </a:lnTo>
                      <a:lnTo>
                        <a:pt x="997" y="971"/>
                      </a:lnTo>
                      <a:lnTo>
                        <a:pt x="985" y="974"/>
                      </a:lnTo>
                      <a:lnTo>
                        <a:pt x="978" y="975"/>
                      </a:lnTo>
                      <a:lnTo>
                        <a:pt x="976" y="976"/>
                      </a:lnTo>
                      <a:lnTo>
                        <a:pt x="269" y="1137"/>
                      </a:lnTo>
                      <a:lnTo>
                        <a:pt x="264" y="1137"/>
                      </a:lnTo>
                      <a:lnTo>
                        <a:pt x="259" y="1142"/>
                      </a:lnTo>
                      <a:lnTo>
                        <a:pt x="255" y="1145"/>
                      </a:lnTo>
                      <a:lnTo>
                        <a:pt x="254" y="1151"/>
                      </a:lnTo>
                      <a:lnTo>
                        <a:pt x="254" y="1158"/>
                      </a:lnTo>
                      <a:lnTo>
                        <a:pt x="258" y="1168"/>
                      </a:lnTo>
                      <a:lnTo>
                        <a:pt x="260" y="1173"/>
                      </a:lnTo>
                      <a:lnTo>
                        <a:pt x="264" y="1177"/>
                      </a:lnTo>
                      <a:lnTo>
                        <a:pt x="271" y="1182"/>
                      </a:lnTo>
                      <a:lnTo>
                        <a:pt x="281" y="1185"/>
                      </a:lnTo>
                      <a:lnTo>
                        <a:pt x="290" y="1188"/>
                      </a:lnTo>
                      <a:lnTo>
                        <a:pt x="301" y="1191"/>
                      </a:lnTo>
                      <a:lnTo>
                        <a:pt x="312" y="1195"/>
                      </a:lnTo>
                      <a:lnTo>
                        <a:pt x="324" y="1197"/>
                      </a:lnTo>
                      <a:lnTo>
                        <a:pt x="334" y="1198"/>
                      </a:lnTo>
                      <a:lnTo>
                        <a:pt x="345" y="1200"/>
                      </a:lnTo>
                      <a:lnTo>
                        <a:pt x="354" y="1201"/>
                      </a:lnTo>
                      <a:lnTo>
                        <a:pt x="364" y="1204"/>
                      </a:lnTo>
                      <a:lnTo>
                        <a:pt x="372" y="1205"/>
                      </a:lnTo>
                      <a:lnTo>
                        <a:pt x="377" y="1206"/>
                      </a:lnTo>
                      <a:lnTo>
                        <a:pt x="381" y="1206"/>
                      </a:lnTo>
                      <a:lnTo>
                        <a:pt x="384" y="1207"/>
                      </a:lnTo>
                      <a:lnTo>
                        <a:pt x="1024" y="1191"/>
                      </a:lnTo>
                      <a:lnTo>
                        <a:pt x="1869" y="1030"/>
                      </a:lnTo>
                      <a:lnTo>
                        <a:pt x="1883" y="999"/>
                      </a:lnTo>
                      <a:lnTo>
                        <a:pt x="1873" y="1000"/>
                      </a:lnTo>
                      <a:lnTo>
                        <a:pt x="1848" y="1006"/>
                      </a:lnTo>
                      <a:lnTo>
                        <a:pt x="1811" y="1014"/>
                      </a:lnTo>
                      <a:lnTo>
                        <a:pt x="1761" y="1025"/>
                      </a:lnTo>
                      <a:lnTo>
                        <a:pt x="1701" y="1037"/>
                      </a:lnTo>
                      <a:lnTo>
                        <a:pt x="1636" y="1052"/>
                      </a:lnTo>
                      <a:lnTo>
                        <a:pt x="1564" y="1068"/>
                      </a:lnTo>
                      <a:lnTo>
                        <a:pt x="1490" y="1084"/>
                      </a:lnTo>
                      <a:lnTo>
                        <a:pt x="1413" y="1100"/>
                      </a:lnTo>
                      <a:lnTo>
                        <a:pt x="1338" y="1116"/>
                      </a:lnTo>
                      <a:lnTo>
                        <a:pt x="1265" y="1130"/>
                      </a:lnTo>
                      <a:lnTo>
                        <a:pt x="1198" y="1144"/>
                      </a:lnTo>
                      <a:lnTo>
                        <a:pt x="1139" y="1154"/>
                      </a:lnTo>
                      <a:lnTo>
                        <a:pt x="1088" y="1163"/>
                      </a:lnTo>
                      <a:lnTo>
                        <a:pt x="1048" y="1169"/>
                      </a:lnTo>
                      <a:lnTo>
                        <a:pt x="1024" y="1173"/>
                      </a:lnTo>
                      <a:lnTo>
                        <a:pt x="999" y="1173"/>
                      </a:lnTo>
                      <a:lnTo>
                        <a:pt x="967" y="1173"/>
                      </a:lnTo>
                      <a:lnTo>
                        <a:pt x="928" y="1174"/>
                      </a:lnTo>
                      <a:lnTo>
                        <a:pt x="883" y="1175"/>
                      </a:lnTo>
                      <a:lnTo>
                        <a:pt x="831" y="1176"/>
                      </a:lnTo>
                      <a:lnTo>
                        <a:pt x="778" y="1178"/>
                      </a:lnTo>
                      <a:lnTo>
                        <a:pt x="722" y="1180"/>
                      </a:lnTo>
                      <a:lnTo>
                        <a:pt x="667" y="1183"/>
                      </a:lnTo>
                      <a:lnTo>
                        <a:pt x="609" y="1184"/>
                      </a:lnTo>
                      <a:lnTo>
                        <a:pt x="554" y="1185"/>
                      </a:lnTo>
                      <a:lnTo>
                        <a:pt x="500" y="1185"/>
                      </a:lnTo>
                      <a:lnTo>
                        <a:pt x="453" y="1185"/>
                      </a:lnTo>
                      <a:lnTo>
                        <a:pt x="408" y="1185"/>
                      </a:lnTo>
                      <a:lnTo>
                        <a:pt x="373" y="1185"/>
                      </a:lnTo>
                      <a:lnTo>
                        <a:pt x="343" y="1183"/>
                      </a:lnTo>
                      <a:lnTo>
                        <a:pt x="324" y="1180"/>
                      </a:lnTo>
                      <a:lnTo>
                        <a:pt x="309" y="1176"/>
                      </a:lnTo>
                      <a:lnTo>
                        <a:pt x="297" y="1174"/>
                      </a:lnTo>
                      <a:lnTo>
                        <a:pt x="289" y="1169"/>
                      </a:lnTo>
                      <a:lnTo>
                        <a:pt x="283" y="1166"/>
                      </a:lnTo>
                      <a:lnTo>
                        <a:pt x="275" y="1161"/>
                      </a:lnTo>
                      <a:lnTo>
                        <a:pt x="274" y="1155"/>
                      </a:lnTo>
                      <a:lnTo>
                        <a:pt x="275" y="1149"/>
                      </a:lnTo>
                      <a:lnTo>
                        <a:pt x="281" y="1146"/>
                      </a:lnTo>
                      <a:lnTo>
                        <a:pt x="284" y="1144"/>
                      </a:lnTo>
                      <a:lnTo>
                        <a:pt x="286" y="1144"/>
                      </a:lnTo>
                      <a:lnTo>
                        <a:pt x="1187" y="970"/>
                      </a:lnTo>
                      <a:lnTo>
                        <a:pt x="1188" y="969"/>
                      </a:lnTo>
                      <a:lnTo>
                        <a:pt x="1195" y="969"/>
                      </a:lnTo>
                      <a:lnTo>
                        <a:pt x="1203" y="967"/>
                      </a:lnTo>
                      <a:lnTo>
                        <a:pt x="1215" y="965"/>
                      </a:lnTo>
                      <a:lnTo>
                        <a:pt x="1228" y="962"/>
                      </a:lnTo>
                      <a:lnTo>
                        <a:pt x="1243" y="958"/>
                      </a:lnTo>
                      <a:lnTo>
                        <a:pt x="1259" y="953"/>
                      </a:lnTo>
                      <a:lnTo>
                        <a:pt x="1277" y="946"/>
                      </a:lnTo>
                      <a:lnTo>
                        <a:pt x="1292" y="936"/>
                      </a:lnTo>
                      <a:lnTo>
                        <a:pt x="1309" y="926"/>
                      </a:lnTo>
                      <a:lnTo>
                        <a:pt x="1322" y="913"/>
                      </a:lnTo>
                      <a:lnTo>
                        <a:pt x="1338" y="900"/>
                      </a:lnTo>
                      <a:lnTo>
                        <a:pt x="1349" y="882"/>
                      </a:lnTo>
                      <a:lnTo>
                        <a:pt x="1358" y="862"/>
                      </a:lnTo>
                      <a:lnTo>
                        <a:pt x="1363" y="841"/>
                      </a:lnTo>
                      <a:lnTo>
                        <a:pt x="1366" y="817"/>
                      </a:lnTo>
                      <a:lnTo>
                        <a:pt x="1364" y="791"/>
                      </a:lnTo>
                      <a:lnTo>
                        <a:pt x="1359" y="769"/>
                      </a:lnTo>
                      <a:lnTo>
                        <a:pt x="1350" y="750"/>
                      </a:lnTo>
                      <a:lnTo>
                        <a:pt x="1341" y="734"/>
                      </a:lnTo>
                      <a:lnTo>
                        <a:pt x="1328" y="718"/>
                      </a:lnTo>
                      <a:lnTo>
                        <a:pt x="1315" y="706"/>
                      </a:lnTo>
                      <a:lnTo>
                        <a:pt x="1299" y="696"/>
                      </a:lnTo>
                      <a:lnTo>
                        <a:pt x="1286" y="687"/>
                      </a:lnTo>
                      <a:lnTo>
                        <a:pt x="1270" y="680"/>
                      </a:lnTo>
                      <a:lnTo>
                        <a:pt x="1255" y="675"/>
                      </a:lnTo>
                      <a:lnTo>
                        <a:pt x="1242" y="670"/>
                      </a:lnTo>
                      <a:lnTo>
                        <a:pt x="1230" y="667"/>
                      </a:lnTo>
                      <a:lnTo>
                        <a:pt x="1218" y="664"/>
                      </a:lnTo>
                      <a:lnTo>
                        <a:pt x="1211" y="664"/>
                      </a:lnTo>
                      <a:lnTo>
                        <a:pt x="1206" y="664"/>
                      </a:lnTo>
                      <a:lnTo>
                        <a:pt x="1205" y="664"/>
                      </a:lnTo>
                      <a:lnTo>
                        <a:pt x="1202" y="663"/>
                      </a:lnTo>
                      <a:lnTo>
                        <a:pt x="1196" y="661"/>
                      </a:lnTo>
                      <a:lnTo>
                        <a:pt x="1184" y="658"/>
                      </a:lnTo>
                      <a:lnTo>
                        <a:pt x="1170" y="655"/>
                      </a:lnTo>
                      <a:lnTo>
                        <a:pt x="1151" y="651"/>
                      </a:lnTo>
                      <a:lnTo>
                        <a:pt x="1129" y="646"/>
                      </a:lnTo>
                      <a:lnTo>
                        <a:pt x="1101" y="641"/>
                      </a:lnTo>
                      <a:lnTo>
                        <a:pt x="1071" y="638"/>
                      </a:lnTo>
                      <a:lnTo>
                        <a:pt x="1037" y="631"/>
                      </a:lnTo>
                      <a:lnTo>
                        <a:pt x="1001" y="627"/>
                      </a:lnTo>
                      <a:lnTo>
                        <a:pt x="960" y="621"/>
                      </a:lnTo>
                      <a:lnTo>
                        <a:pt x="918" y="618"/>
                      </a:lnTo>
                      <a:lnTo>
                        <a:pt x="871" y="612"/>
                      </a:lnTo>
                      <a:lnTo>
                        <a:pt x="821" y="608"/>
                      </a:lnTo>
                      <a:lnTo>
                        <a:pt x="771" y="606"/>
                      </a:lnTo>
                      <a:lnTo>
                        <a:pt x="716" y="603"/>
                      </a:lnTo>
                      <a:lnTo>
                        <a:pt x="661" y="599"/>
                      </a:lnTo>
                      <a:lnTo>
                        <a:pt x="610" y="596"/>
                      </a:lnTo>
                      <a:lnTo>
                        <a:pt x="562" y="592"/>
                      </a:lnTo>
                      <a:lnTo>
                        <a:pt x="516" y="589"/>
                      </a:lnTo>
                      <a:lnTo>
                        <a:pt x="474" y="585"/>
                      </a:lnTo>
                      <a:lnTo>
                        <a:pt x="435" y="581"/>
                      </a:lnTo>
                      <a:lnTo>
                        <a:pt x="398" y="577"/>
                      </a:lnTo>
                      <a:lnTo>
                        <a:pt x="365" y="572"/>
                      </a:lnTo>
                      <a:lnTo>
                        <a:pt x="335" y="568"/>
                      </a:lnTo>
                      <a:lnTo>
                        <a:pt x="307" y="562"/>
                      </a:lnTo>
                      <a:lnTo>
                        <a:pt x="284" y="558"/>
                      </a:lnTo>
                      <a:lnTo>
                        <a:pt x="265" y="555"/>
                      </a:lnTo>
                      <a:lnTo>
                        <a:pt x="249" y="549"/>
                      </a:lnTo>
                      <a:lnTo>
                        <a:pt x="237" y="546"/>
                      </a:lnTo>
                      <a:lnTo>
                        <a:pt x="227" y="543"/>
                      </a:lnTo>
                      <a:lnTo>
                        <a:pt x="222" y="539"/>
                      </a:lnTo>
                      <a:lnTo>
                        <a:pt x="213" y="533"/>
                      </a:lnTo>
                      <a:lnTo>
                        <a:pt x="203" y="525"/>
                      </a:lnTo>
                      <a:lnTo>
                        <a:pt x="195" y="516"/>
                      </a:lnTo>
                      <a:lnTo>
                        <a:pt x="190" y="507"/>
                      </a:lnTo>
                      <a:lnTo>
                        <a:pt x="187" y="502"/>
                      </a:lnTo>
                      <a:lnTo>
                        <a:pt x="185" y="495"/>
                      </a:lnTo>
                      <a:lnTo>
                        <a:pt x="184" y="489"/>
                      </a:lnTo>
                      <a:lnTo>
                        <a:pt x="185" y="484"/>
                      </a:lnTo>
                      <a:lnTo>
                        <a:pt x="185" y="478"/>
                      </a:lnTo>
                      <a:lnTo>
                        <a:pt x="188" y="472"/>
                      </a:lnTo>
                      <a:lnTo>
                        <a:pt x="191" y="466"/>
                      </a:lnTo>
                      <a:lnTo>
                        <a:pt x="197" y="460"/>
                      </a:lnTo>
                      <a:lnTo>
                        <a:pt x="202" y="452"/>
                      </a:lnTo>
                      <a:lnTo>
                        <a:pt x="213" y="445"/>
                      </a:lnTo>
                      <a:lnTo>
                        <a:pt x="226" y="438"/>
                      </a:lnTo>
                      <a:lnTo>
                        <a:pt x="242" y="432"/>
                      </a:lnTo>
                      <a:lnTo>
                        <a:pt x="259" y="424"/>
                      </a:lnTo>
                      <a:lnTo>
                        <a:pt x="276" y="419"/>
                      </a:lnTo>
                      <a:lnTo>
                        <a:pt x="295" y="412"/>
                      </a:lnTo>
                      <a:lnTo>
                        <a:pt x="316" y="407"/>
                      </a:lnTo>
                      <a:lnTo>
                        <a:pt x="334" y="400"/>
                      </a:lnTo>
                      <a:lnTo>
                        <a:pt x="352" y="395"/>
                      </a:lnTo>
                      <a:lnTo>
                        <a:pt x="368" y="390"/>
                      </a:lnTo>
                      <a:lnTo>
                        <a:pt x="384" y="387"/>
                      </a:lnTo>
                      <a:lnTo>
                        <a:pt x="396" y="384"/>
                      </a:lnTo>
                      <a:lnTo>
                        <a:pt x="405" y="382"/>
                      </a:lnTo>
                      <a:lnTo>
                        <a:pt x="410" y="381"/>
                      </a:lnTo>
                      <a:lnTo>
                        <a:pt x="414" y="381"/>
                      </a:lnTo>
                      <a:lnTo>
                        <a:pt x="417" y="379"/>
                      </a:lnTo>
                      <a:lnTo>
                        <a:pt x="426" y="377"/>
                      </a:lnTo>
                      <a:lnTo>
                        <a:pt x="439" y="373"/>
                      </a:lnTo>
                      <a:lnTo>
                        <a:pt x="459" y="368"/>
                      </a:lnTo>
                      <a:lnTo>
                        <a:pt x="481" y="361"/>
                      </a:lnTo>
                      <a:lnTo>
                        <a:pt x="508" y="353"/>
                      </a:lnTo>
                      <a:lnTo>
                        <a:pt x="535" y="345"/>
                      </a:lnTo>
                      <a:lnTo>
                        <a:pt x="567" y="337"/>
                      </a:lnTo>
                      <a:lnTo>
                        <a:pt x="597" y="326"/>
                      </a:lnTo>
                      <a:lnTo>
                        <a:pt x="627" y="316"/>
                      </a:lnTo>
                      <a:lnTo>
                        <a:pt x="657" y="305"/>
                      </a:lnTo>
                      <a:lnTo>
                        <a:pt x="687" y="293"/>
                      </a:lnTo>
                      <a:lnTo>
                        <a:pt x="713" y="282"/>
                      </a:lnTo>
                      <a:lnTo>
                        <a:pt x="737" y="271"/>
                      </a:lnTo>
                      <a:lnTo>
                        <a:pt x="756" y="258"/>
                      </a:lnTo>
                      <a:lnTo>
                        <a:pt x="774" y="246"/>
                      </a:lnTo>
                      <a:lnTo>
                        <a:pt x="785" y="235"/>
                      </a:lnTo>
                      <a:lnTo>
                        <a:pt x="797" y="224"/>
                      </a:lnTo>
                      <a:lnTo>
                        <a:pt x="807" y="212"/>
                      </a:lnTo>
                      <a:lnTo>
                        <a:pt x="817" y="202"/>
                      </a:lnTo>
                      <a:lnTo>
                        <a:pt x="825" y="192"/>
                      </a:lnTo>
                      <a:lnTo>
                        <a:pt x="831" y="182"/>
                      </a:lnTo>
                      <a:lnTo>
                        <a:pt x="838" y="172"/>
                      </a:lnTo>
                      <a:lnTo>
                        <a:pt x="845" y="163"/>
                      </a:lnTo>
                      <a:lnTo>
                        <a:pt x="848" y="153"/>
                      </a:lnTo>
                      <a:lnTo>
                        <a:pt x="852" y="143"/>
                      </a:lnTo>
                      <a:lnTo>
                        <a:pt x="854" y="133"/>
                      </a:lnTo>
                      <a:lnTo>
                        <a:pt x="856" y="125"/>
                      </a:lnTo>
                      <a:lnTo>
                        <a:pt x="855" y="114"/>
                      </a:lnTo>
                      <a:lnTo>
                        <a:pt x="855" y="104"/>
                      </a:lnTo>
                      <a:lnTo>
                        <a:pt x="852" y="94"/>
                      </a:lnTo>
                      <a:lnTo>
                        <a:pt x="850" y="84"/>
                      </a:lnTo>
                      <a:lnTo>
                        <a:pt x="845" y="72"/>
                      </a:lnTo>
                      <a:lnTo>
                        <a:pt x="840" y="62"/>
                      </a:lnTo>
                      <a:lnTo>
                        <a:pt x="833" y="53"/>
                      </a:lnTo>
                      <a:lnTo>
                        <a:pt x="827" y="46"/>
                      </a:lnTo>
                      <a:lnTo>
                        <a:pt x="818" y="37"/>
                      </a:lnTo>
                      <a:lnTo>
                        <a:pt x="809" y="33"/>
                      </a:lnTo>
                      <a:lnTo>
                        <a:pt x="800" y="26"/>
                      </a:lnTo>
                      <a:lnTo>
                        <a:pt x="792" y="23"/>
                      </a:lnTo>
                      <a:lnTo>
                        <a:pt x="781" y="17"/>
                      </a:lnTo>
                      <a:lnTo>
                        <a:pt x="770" y="14"/>
                      </a:lnTo>
                      <a:lnTo>
                        <a:pt x="758" y="11"/>
                      </a:lnTo>
                      <a:lnTo>
                        <a:pt x="748" y="9"/>
                      </a:lnTo>
                      <a:lnTo>
                        <a:pt x="736" y="5"/>
                      </a:lnTo>
                      <a:lnTo>
                        <a:pt x="726" y="4"/>
                      </a:lnTo>
                      <a:lnTo>
                        <a:pt x="715" y="3"/>
                      </a:lnTo>
                      <a:lnTo>
                        <a:pt x="705" y="3"/>
                      </a:lnTo>
                      <a:lnTo>
                        <a:pt x="688" y="2"/>
                      </a:lnTo>
                      <a:lnTo>
                        <a:pt x="663" y="1"/>
                      </a:lnTo>
                      <a:lnTo>
                        <a:pt x="631" y="0"/>
                      </a:lnTo>
                      <a:lnTo>
                        <a:pt x="594" y="0"/>
                      </a:lnTo>
                      <a:lnTo>
                        <a:pt x="551" y="0"/>
                      </a:lnTo>
                      <a:lnTo>
                        <a:pt x="504" y="0"/>
                      </a:lnTo>
                      <a:lnTo>
                        <a:pt x="456" y="0"/>
                      </a:lnTo>
                      <a:lnTo>
                        <a:pt x="408" y="0"/>
                      </a:lnTo>
                      <a:lnTo>
                        <a:pt x="358" y="0"/>
                      </a:lnTo>
                      <a:lnTo>
                        <a:pt x="313" y="0"/>
                      </a:lnTo>
                      <a:lnTo>
                        <a:pt x="270" y="0"/>
                      </a:lnTo>
                      <a:lnTo>
                        <a:pt x="232" y="0"/>
                      </a:lnTo>
                      <a:lnTo>
                        <a:pt x="200" y="0"/>
                      </a:lnTo>
                      <a:lnTo>
                        <a:pt x="176" y="0"/>
                      </a:lnTo>
                      <a:lnTo>
                        <a:pt x="160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5C5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0" name="Freeform 19"/>
                <p:cNvSpPr>
                  <a:spLocks/>
                </p:cNvSpPr>
                <p:nvPr/>
              </p:nvSpPr>
              <p:spPr bwMode="auto">
                <a:xfrm>
                  <a:off x="431" y="3129"/>
                  <a:ext cx="24" cy="208"/>
                </a:xfrm>
                <a:custGeom>
                  <a:avLst/>
                  <a:gdLst>
                    <a:gd name="T0" fmla="*/ 1 w 47"/>
                    <a:gd name="T1" fmla="*/ 26 h 416"/>
                    <a:gd name="T2" fmla="*/ 1 w 47"/>
                    <a:gd name="T3" fmla="*/ 9 h 416"/>
                    <a:gd name="T4" fmla="*/ 1 w 47"/>
                    <a:gd name="T5" fmla="*/ 9 h 416"/>
                    <a:gd name="T6" fmla="*/ 1 w 47"/>
                    <a:gd name="T7" fmla="*/ 9 h 416"/>
                    <a:gd name="T8" fmla="*/ 1 w 47"/>
                    <a:gd name="T9" fmla="*/ 7 h 416"/>
                    <a:gd name="T10" fmla="*/ 1 w 47"/>
                    <a:gd name="T11" fmla="*/ 7 h 416"/>
                    <a:gd name="T12" fmla="*/ 1 w 47"/>
                    <a:gd name="T13" fmla="*/ 7 h 416"/>
                    <a:gd name="T14" fmla="*/ 1 w 47"/>
                    <a:gd name="T15" fmla="*/ 7 h 416"/>
                    <a:gd name="T16" fmla="*/ 1 w 47"/>
                    <a:gd name="T17" fmla="*/ 6 h 416"/>
                    <a:gd name="T18" fmla="*/ 1 w 47"/>
                    <a:gd name="T19" fmla="*/ 5 h 416"/>
                    <a:gd name="T20" fmla="*/ 0 w 47"/>
                    <a:gd name="T21" fmla="*/ 3 h 416"/>
                    <a:gd name="T22" fmla="*/ 0 w 47"/>
                    <a:gd name="T23" fmla="*/ 3 h 416"/>
                    <a:gd name="T24" fmla="*/ 0 w 47"/>
                    <a:gd name="T25" fmla="*/ 3 h 416"/>
                    <a:gd name="T26" fmla="*/ 1 w 47"/>
                    <a:gd name="T27" fmla="*/ 2 h 416"/>
                    <a:gd name="T28" fmla="*/ 1 w 47"/>
                    <a:gd name="T29" fmla="*/ 1 h 416"/>
                    <a:gd name="T30" fmla="*/ 1 w 47"/>
                    <a:gd name="T31" fmla="*/ 1 h 416"/>
                    <a:gd name="T32" fmla="*/ 1 w 47"/>
                    <a:gd name="T33" fmla="*/ 1 h 416"/>
                    <a:gd name="T34" fmla="*/ 2 w 47"/>
                    <a:gd name="T35" fmla="*/ 0 h 416"/>
                    <a:gd name="T36" fmla="*/ 2 w 47"/>
                    <a:gd name="T37" fmla="*/ 0 h 416"/>
                    <a:gd name="T38" fmla="*/ 3 w 47"/>
                    <a:gd name="T39" fmla="*/ 1 h 416"/>
                    <a:gd name="T40" fmla="*/ 3 w 47"/>
                    <a:gd name="T41" fmla="*/ 1 h 416"/>
                    <a:gd name="T42" fmla="*/ 3 w 47"/>
                    <a:gd name="T43" fmla="*/ 2 h 416"/>
                    <a:gd name="T44" fmla="*/ 3 w 47"/>
                    <a:gd name="T45" fmla="*/ 2 h 416"/>
                    <a:gd name="T46" fmla="*/ 3 w 47"/>
                    <a:gd name="T47" fmla="*/ 3 h 416"/>
                    <a:gd name="T48" fmla="*/ 3 w 47"/>
                    <a:gd name="T49" fmla="*/ 3 h 416"/>
                    <a:gd name="T50" fmla="*/ 3 w 47"/>
                    <a:gd name="T51" fmla="*/ 5 h 416"/>
                    <a:gd name="T52" fmla="*/ 3 w 47"/>
                    <a:gd name="T53" fmla="*/ 6 h 416"/>
                    <a:gd name="T54" fmla="*/ 3 w 47"/>
                    <a:gd name="T55" fmla="*/ 6 h 416"/>
                    <a:gd name="T56" fmla="*/ 3 w 47"/>
                    <a:gd name="T57" fmla="*/ 7 h 416"/>
                    <a:gd name="T58" fmla="*/ 3 w 47"/>
                    <a:gd name="T59" fmla="*/ 7 h 416"/>
                    <a:gd name="T60" fmla="*/ 3 w 47"/>
                    <a:gd name="T61" fmla="*/ 8 h 416"/>
                    <a:gd name="T62" fmla="*/ 3 w 47"/>
                    <a:gd name="T63" fmla="*/ 9 h 416"/>
                    <a:gd name="T64" fmla="*/ 3 w 47"/>
                    <a:gd name="T65" fmla="*/ 9 h 416"/>
                    <a:gd name="T66" fmla="*/ 3 w 47"/>
                    <a:gd name="T67" fmla="*/ 9 h 416"/>
                    <a:gd name="T68" fmla="*/ 3 w 47"/>
                    <a:gd name="T69" fmla="*/ 26 h 416"/>
                    <a:gd name="T70" fmla="*/ 1 w 47"/>
                    <a:gd name="T71" fmla="*/ 26 h 416"/>
                    <a:gd name="T72" fmla="*/ 1 w 47"/>
                    <a:gd name="T73" fmla="*/ 26 h 4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7"/>
                    <a:gd name="T112" fmla="*/ 0 h 416"/>
                    <a:gd name="T113" fmla="*/ 47 w 47"/>
                    <a:gd name="T114" fmla="*/ 416 h 4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7" h="416">
                      <a:moveTo>
                        <a:pt x="6" y="416"/>
                      </a:moveTo>
                      <a:lnTo>
                        <a:pt x="11" y="139"/>
                      </a:lnTo>
                      <a:lnTo>
                        <a:pt x="10" y="138"/>
                      </a:lnTo>
                      <a:lnTo>
                        <a:pt x="8" y="134"/>
                      </a:lnTo>
                      <a:lnTo>
                        <a:pt x="6" y="127"/>
                      </a:lnTo>
                      <a:lnTo>
                        <a:pt x="5" y="118"/>
                      </a:lnTo>
                      <a:lnTo>
                        <a:pt x="3" y="107"/>
                      </a:lnTo>
                      <a:lnTo>
                        <a:pt x="2" y="97"/>
                      </a:lnTo>
                      <a:lnTo>
                        <a:pt x="1" y="85"/>
                      </a:lnTo>
                      <a:lnTo>
                        <a:pt x="1" y="73"/>
                      </a:lnTo>
                      <a:lnTo>
                        <a:pt x="0" y="60"/>
                      </a:lnTo>
                      <a:lnTo>
                        <a:pt x="0" y="46"/>
                      </a:lnTo>
                      <a:lnTo>
                        <a:pt x="0" y="34"/>
                      </a:lnTo>
                      <a:lnTo>
                        <a:pt x="2" y="24"/>
                      </a:lnTo>
                      <a:lnTo>
                        <a:pt x="4" y="14"/>
                      </a:lnTo>
                      <a:lnTo>
                        <a:pt x="10" y="8"/>
                      </a:lnTo>
                      <a:lnTo>
                        <a:pt x="15" y="2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5" y="3"/>
                      </a:lnTo>
                      <a:lnTo>
                        <a:pt x="39" y="10"/>
                      </a:lnTo>
                      <a:lnTo>
                        <a:pt x="44" y="19"/>
                      </a:lnTo>
                      <a:lnTo>
                        <a:pt x="45" y="29"/>
                      </a:lnTo>
                      <a:lnTo>
                        <a:pt x="46" y="41"/>
                      </a:lnTo>
                      <a:lnTo>
                        <a:pt x="46" y="54"/>
                      </a:lnTo>
                      <a:lnTo>
                        <a:pt x="47" y="69"/>
                      </a:lnTo>
                      <a:lnTo>
                        <a:pt x="46" y="81"/>
                      </a:lnTo>
                      <a:lnTo>
                        <a:pt x="45" y="95"/>
                      </a:lnTo>
                      <a:lnTo>
                        <a:pt x="44" y="107"/>
                      </a:lnTo>
                      <a:lnTo>
                        <a:pt x="43" y="119"/>
                      </a:lnTo>
                      <a:lnTo>
                        <a:pt x="40" y="128"/>
                      </a:lnTo>
                      <a:lnTo>
                        <a:pt x="39" y="137"/>
                      </a:lnTo>
                      <a:lnTo>
                        <a:pt x="39" y="142"/>
                      </a:lnTo>
                      <a:lnTo>
                        <a:pt x="39" y="144"/>
                      </a:lnTo>
                      <a:lnTo>
                        <a:pt x="36" y="410"/>
                      </a:lnTo>
                      <a:lnTo>
                        <a:pt x="6" y="416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1" name="Freeform 20"/>
                <p:cNvSpPr>
                  <a:spLocks/>
                </p:cNvSpPr>
                <p:nvPr/>
              </p:nvSpPr>
              <p:spPr bwMode="auto">
                <a:xfrm>
                  <a:off x="711" y="3159"/>
                  <a:ext cx="45" cy="126"/>
                </a:xfrm>
                <a:custGeom>
                  <a:avLst/>
                  <a:gdLst>
                    <a:gd name="T0" fmla="*/ 1 w 90"/>
                    <a:gd name="T1" fmla="*/ 16 h 252"/>
                    <a:gd name="T2" fmla="*/ 1 w 90"/>
                    <a:gd name="T3" fmla="*/ 10 h 252"/>
                    <a:gd name="T4" fmla="*/ 1 w 90"/>
                    <a:gd name="T5" fmla="*/ 9 h 252"/>
                    <a:gd name="T6" fmla="*/ 1 w 90"/>
                    <a:gd name="T7" fmla="*/ 9 h 252"/>
                    <a:gd name="T8" fmla="*/ 1 w 90"/>
                    <a:gd name="T9" fmla="*/ 9 h 252"/>
                    <a:gd name="T10" fmla="*/ 1 w 90"/>
                    <a:gd name="T11" fmla="*/ 8 h 252"/>
                    <a:gd name="T12" fmla="*/ 1 w 90"/>
                    <a:gd name="T13" fmla="*/ 7 h 252"/>
                    <a:gd name="T14" fmla="*/ 1 w 90"/>
                    <a:gd name="T15" fmla="*/ 7 h 252"/>
                    <a:gd name="T16" fmla="*/ 1 w 90"/>
                    <a:gd name="T17" fmla="*/ 6 h 252"/>
                    <a:gd name="T18" fmla="*/ 1 w 90"/>
                    <a:gd name="T19" fmla="*/ 5 h 252"/>
                    <a:gd name="T20" fmla="*/ 0 w 90"/>
                    <a:gd name="T21" fmla="*/ 4 h 252"/>
                    <a:gd name="T22" fmla="*/ 1 w 90"/>
                    <a:gd name="T23" fmla="*/ 3 h 252"/>
                    <a:gd name="T24" fmla="*/ 1 w 90"/>
                    <a:gd name="T25" fmla="*/ 3 h 252"/>
                    <a:gd name="T26" fmla="*/ 1 w 90"/>
                    <a:gd name="T27" fmla="*/ 2 h 252"/>
                    <a:gd name="T28" fmla="*/ 1 w 90"/>
                    <a:gd name="T29" fmla="*/ 1 h 252"/>
                    <a:gd name="T30" fmla="*/ 1 w 90"/>
                    <a:gd name="T31" fmla="*/ 1 h 252"/>
                    <a:gd name="T32" fmla="*/ 3 w 90"/>
                    <a:gd name="T33" fmla="*/ 1 h 252"/>
                    <a:gd name="T34" fmla="*/ 3 w 90"/>
                    <a:gd name="T35" fmla="*/ 1 h 252"/>
                    <a:gd name="T36" fmla="*/ 3 w 90"/>
                    <a:gd name="T37" fmla="*/ 0 h 252"/>
                    <a:gd name="T38" fmla="*/ 3 w 90"/>
                    <a:gd name="T39" fmla="*/ 0 h 252"/>
                    <a:gd name="T40" fmla="*/ 5 w 90"/>
                    <a:gd name="T41" fmla="*/ 1 h 252"/>
                    <a:gd name="T42" fmla="*/ 5 w 90"/>
                    <a:gd name="T43" fmla="*/ 1 h 252"/>
                    <a:gd name="T44" fmla="*/ 5 w 90"/>
                    <a:gd name="T45" fmla="*/ 1 h 252"/>
                    <a:gd name="T46" fmla="*/ 6 w 90"/>
                    <a:gd name="T47" fmla="*/ 1 h 252"/>
                    <a:gd name="T48" fmla="*/ 6 w 90"/>
                    <a:gd name="T49" fmla="*/ 2 h 252"/>
                    <a:gd name="T50" fmla="*/ 6 w 90"/>
                    <a:gd name="T51" fmla="*/ 2 h 252"/>
                    <a:gd name="T52" fmla="*/ 6 w 90"/>
                    <a:gd name="T53" fmla="*/ 2 h 252"/>
                    <a:gd name="T54" fmla="*/ 6 w 90"/>
                    <a:gd name="T55" fmla="*/ 2 h 252"/>
                    <a:gd name="T56" fmla="*/ 6 w 90"/>
                    <a:gd name="T57" fmla="*/ 2 h 252"/>
                    <a:gd name="T58" fmla="*/ 5 w 90"/>
                    <a:gd name="T59" fmla="*/ 3 h 252"/>
                    <a:gd name="T60" fmla="*/ 5 w 90"/>
                    <a:gd name="T61" fmla="*/ 3 h 252"/>
                    <a:gd name="T62" fmla="*/ 5 w 90"/>
                    <a:gd name="T63" fmla="*/ 4 h 252"/>
                    <a:gd name="T64" fmla="*/ 5 w 90"/>
                    <a:gd name="T65" fmla="*/ 4 h 252"/>
                    <a:gd name="T66" fmla="*/ 3 w 90"/>
                    <a:gd name="T67" fmla="*/ 5 h 252"/>
                    <a:gd name="T68" fmla="*/ 3 w 90"/>
                    <a:gd name="T69" fmla="*/ 6 h 252"/>
                    <a:gd name="T70" fmla="*/ 3 w 90"/>
                    <a:gd name="T71" fmla="*/ 6 h 252"/>
                    <a:gd name="T72" fmla="*/ 3 w 90"/>
                    <a:gd name="T73" fmla="*/ 7 h 252"/>
                    <a:gd name="T74" fmla="*/ 3 w 90"/>
                    <a:gd name="T75" fmla="*/ 8 h 252"/>
                    <a:gd name="T76" fmla="*/ 3 w 90"/>
                    <a:gd name="T77" fmla="*/ 8 h 252"/>
                    <a:gd name="T78" fmla="*/ 3 w 90"/>
                    <a:gd name="T79" fmla="*/ 9 h 252"/>
                    <a:gd name="T80" fmla="*/ 5 w 90"/>
                    <a:gd name="T81" fmla="*/ 9 h 252"/>
                    <a:gd name="T82" fmla="*/ 5 w 90"/>
                    <a:gd name="T83" fmla="*/ 10 h 252"/>
                    <a:gd name="T84" fmla="*/ 5 w 90"/>
                    <a:gd name="T85" fmla="*/ 10 h 252"/>
                    <a:gd name="T86" fmla="*/ 5 w 90"/>
                    <a:gd name="T87" fmla="*/ 10 h 252"/>
                    <a:gd name="T88" fmla="*/ 3 w 90"/>
                    <a:gd name="T89" fmla="*/ 10 h 252"/>
                    <a:gd name="T90" fmla="*/ 3 w 90"/>
                    <a:gd name="T91" fmla="*/ 10 h 252"/>
                    <a:gd name="T92" fmla="*/ 3 w 90"/>
                    <a:gd name="T93" fmla="*/ 16 h 252"/>
                    <a:gd name="T94" fmla="*/ 1 w 90"/>
                    <a:gd name="T95" fmla="*/ 16 h 252"/>
                    <a:gd name="T96" fmla="*/ 1 w 90"/>
                    <a:gd name="T97" fmla="*/ 16 h 25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0"/>
                    <a:gd name="T148" fmla="*/ 0 h 252"/>
                    <a:gd name="T149" fmla="*/ 90 w 90"/>
                    <a:gd name="T150" fmla="*/ 252 h 25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0" h="252">
                      <a:moveTo>
                        <a:pt x="16" y="252"/>
                      </a:moveTo>
                      <a:lnTo>
                        <a:pt x="18" y="145"/>
                      </a:lnTo>
                      <a:lnTo>
                        <a:pt x="17" y="142"/>
                      </a:lnTo>
                      <a:lnTo>
                        <a:pt x="14" y="137"/>
                      </a:lnTo>
                      <a:lnTo>
                        <a:pt x="12" y="130"/>
                      </a:lnTo>
                      <a:lnTo>
                        <a:pt x="10" y="121"/>
                      </a:lnTo>
                      <a:lnTo>
                        <a:pt x="7" y="109"/>
                      </a:lnTo>
                      <a:lnTo>
                        <a:pt x="4" y="98"/>
                      </a:lnTo>
                      <a:lnTo>
                        <a:pt x="1" y="85"/>
                      </a:lnTo>
                      <a:lnTo>
                        <a:pt x="1" y="73"/>
                      </a:lnTo>
                      <a:lnTo>
                        <a:pt x="0" y="58"/>
                      </a:lnTo>
                      <a:lnTo>
                        <a:pt x="1" y="45"/>
                      </a:lnTo>
                      <a:lnTo>
                        <a:pt x="3" y="33"/>
                      </a:lnTo>
                      <a:lnTo>
                        <a:pt x="10" y="23"/>
                      </a:lnTo>
                      <a:lnTo>
                        <a:pt x="16" y="13"/>
                      </a:lnTo>
                      <a:lnTo>
                        <a:pt x="24" y="8"/>
                      </a:lnTo>
                      <a:lnTo>
                        <a:pt x="37" y="2"/>
                      </a:lnTo>
                      <a:lnTo>
                        <a:pt x="53" y="1"/>
                      </a:lnTo>
                      <a:lnTo>
                        <a:pt x="58" y="0"/>
                      </a:lnTo>
                      <a:lnTo>
                        <a:pt x="63" y="0"/>
                      </a:lnTo>
                      <a:lnTo>
                        <a:pt x="67" y="1"/>
                      </a:lnTo>
                      <a:lnTo>
                        <a:pt x="72" y="3"/>
                      </a:lnTo>
                      <a:lnTo>
                        <a:pt x="79" y="6"/>
                      </a:lnTo>
                      <a:lnTo>
                        <a:pt x="83" y="10"/>
                      </a:lnTo>
                      <a:lnTo>
                        <a:pt x="87" y="18"/>
                      </a:lnTo>
                      <a:lnTo>
                        <a:pt x="90" y="21"/>
                      </a:lnTo>
                      <a:lnTo>
                        <a:pt x="87" y="21"/>
                      </a:lnTo>
                      <a:lnTo>
                        <a:pt x="85" y="25"/>
                      </a:lnTo>
                      <a:lnTo>
                        <a:pt x="82" y="30"/>
                      </a:lnTo>
                      <a:lnTo>
                        <a:pt x="80" y="36"/>
                      </a:lnTo>
                      <a:lnTo>
                        <a:pt x="74" y="43"/>
                      </a:lnTo>
                      <a:lnTo>
                        <a:pt x="70" y="53"/>
                      </a:lnTo>
                      <a:lnTo>
                        <a:pt x="65" y="62"/>
                      </a:lnTo>
                      <a:lnTo>
                        <a:pt x="62" y="73"/>
                      </a:lnTo>
                      <a:lnTo>
                        <a:pt x="58" y="83"/>
                      </a:lnTo>
                      <a:lnTo>
                        <a:pt x="55" y="93"/>
                      </a:lnTo>
                      <a:lnTo>
                        <a:pt x="53" y="103"/>
                      </a:lnTo>
                      <a:lnTo>
                        <a:pt x="54" y="114"/>
                      </a:lnTo>
                      <a:lnTo>
                        <a:pt x="55" y="123"/>
                      </a:lnTo>
                      <a:lnTo>
                        <a:pt x="59" y="130"/>
                      </a:lnTo>
                      <a:lnTo>
                        <a:pt x="65" y="137"/>
                      </a:lnTo>
                      <a:lnTo>
                        <a:pt x="74" y="145"/>
                      </a:lnTo>
                      <a:lnTo>
                        <a:pt x="72" y="147"/>
                      </a:lnTo>
                      <a:lnTo>
                        <a:pt x="65" y="154"/>
                      </a:lnTo>
                      <a:lnTo>
                        <a:pt x="56" y="158"/>
                      </a:lnTo>
                      <a:lnTo>
                        <a:pt x="53" y="160"/>
                      </a:lnTo>
                      <a:lnTo>
                        <a:pt x="53" y="244"/>
                      </a:lnTo>
                      <a:lnTo>
                        <a:pt x="16" y="252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2" name="Freeform 21"/>
                <p:cNvSpPr>
                  <a:spLocks/>
                </p:cNvSpPr>
                <p:nvPr/>
              </p:nvSpPr>
              <p:spPr bwMode="auto">
                <a:xfrm>
                  <a:off x="628" y="3291"/>
                  <a:ext cx="46" cy="153"/>
                </a:xfrm>
                <a:custGeom>
                  <a:avLst/>
                  <a:gdLst>
                    <a:gd name="T0" fmla="*/ 0 w 92"/>
                    <a:gd name="T1" fmla="*/ 1 h 306"/>
                    <a:gd name="T2" fmla="*/ 0 w 92"/>
                    <a:gd name="T3" fmla="*/ 1 h 306"/>
                    <a:gd name="T4" fmla="*/ 1 w 92"/>
                    <a:gd name="T5" fmla="*/ 1 h 306"/>
                    <a:gd name="T6" fmla="*/ 1 w 92"/>
                    <a:gd name="T7" fmla="*/ 1 h 306"/>
                    <a:gd name="T8" fmla="*/ 1 w 92"/>
                    <a:gd name="T9" fmla="*/ 1 h 306"/>
                    <a:gd name="T10" fmla="*/ 1 w 92"/>
                    <a:gd name="T11" fmla="*/ 1 h 306"/>
                    <a:gd name="T12" fmla="*/ 2 w 92"/>
                    <a:gd name="T13" fmla="*/ 1 h 306"/>
                    <a:gd name="T14" fmla="*/ 3 w 92"/>
                    <a:gd name="T15" fmla="*/ 0 h 306"/>
                    <a:gd name="T16" fmla="*/ 3 w 92"/>
                    <a:gd name="T17" fmla="*/ 0 h 306"/>
                    <a:gd name="T18" fmla="*/ 3 w 92"/>
                    <a:gd name="T19" fmla="*/ 0 h 306"/>
                    <a:gd name="T20" fmla="*/ 3 w 92"/>
                    <a:gd name="T21" fmla="*/ 1 h 306"/>
                    <a:gd name="T22" fmla="*/ 4 w 92"/>
                    <a:gd name="T23" fmla="*/ 1 h 306"/>
                    <a:gd name="T24" fmla="*/ 5 w 92"/>
                    <a:gd name="T25" fmla="*/ 1 h 306"/>
                    <a:gd name="T26" fmla="*/ 5 w 92"/>
                    <a:gd name="T27" fmla="*/ 1 h 306"/>
                    <a:gd name="T28" fmla="*/ 6 w 92"/>
                    <a:gd name="T29" fmla="*/ 1 h 306"/>
                    <a:gd name="T30" fmla="*/ 6 w 92"/>
                    <a:gd name="T31" fmla="*/ 2 h 306"/>
                    <a:gd name="T32" fmla="*/ 6 w 92"/>
                    <a:gd name="T33" fmla="*/ 3 h 306"/>
                    <a:gd name="T34" fmla="*/ 6 w 92"/>
                    <a:gd name="T35" fmla="*/ 5 h 306"/>
                    <a:gd name="T36" fmla="*/ 6 w 92"/>
                    <a:gd name="T37" fmla="*/ 5 h 306"/>
                    <a:gd name="T38" fmla="*/ 6 w 92"/>
                    <a:gd name="T39" fmla="*/ 6 h 306"/>
                    <a:gd name="T40" fmla="*/ 6 w 92"/>
                    <a:gd name="T41" fmla="*/ 7 h 306"/>
                    <a:gd name="T42" fmla="*/ 6 w 92"/>
                    <a:gd name="T43" fmla="*/ 9 h 306"/>
                    <a:gd name="T44" fmla="*/ 6 w 92"/>
                    <a:gd name="T45" fmla="*/ 9 h 306"/>
                    <a:gd name="T46" fmla="*/ 6 w 92"/>
                    <a:gd name="T47" fmla="*/ 10 h 306"/>
                    <a:gd name="T48" fmla="*/ 6 w 92"/>
                    <a:gd name="T49" fmla="*/ 10 h 306"/>
                    <a:gd name="T50" fmla="*/ 6 w 92"/>
                    <a:gd name="T51" fmla="*/ 10 h 306"/>
                    <a:gd name="T52" fmla="*/ 5 w 92"/>
                    <a:gd name="T53" fmla="*/ 11 h 306"/>
                    <a:gd name="T54" fmla="*/ 5 w 92"/>
                    <a:gd name="T55" fmla="*/ 19 h 306"/>
                    <a:gd name="T56" fmla="*/ 2 w 92"/>
                    <a:gd name="T57" fmla="*/ 19 h 306"/>
                    <a:gd name="T58" fmla="*/ 1 w 92"/>
                    <a:gd name="T59" fmla="*/ 11 h 306"/>
                    <a:gd name="T60" fmla="*/ 1 w 92"/>
                    <a:gd name="T61" fmla="*/ 11 h 306"/>
                    <a:gd name="T62" fmla="*/ 1 w 92"/>
                    <a:gd name="T63" fmla="*/ 11 h 306"/>
                    <a:gd name="T64" fmla="*/ 1 w 92"/>
                    <a:gd name="T65" fmla="*/ 10 h 306"/>
                    <a:gd name="T66" fmla="*/ 1 w 92"/>
                    <a:gd name="T67" fmla="*/ 10 h 306"/>
                    <a:gd name="T68" fmla="*/ 1 w 92"/>
                    <a:gd name="T69" fmla="*/ 10 h 306"/>
                    <a:gd name="T70" fmla="*/ 1 w 92"/>
                    <a:gd name="T71" fmla="*/ 10 h 306"/>
                    <a:gd name="T72" fmla="*/ 1 w 92"/>
                    <a:gd name="T73" fmla="*/ 10 h 306"/>
                    <a:gd name="T74" fmla="*/ 1 w 92"/>
                    <a:gd name="T75" fmla="*/ 10 h 306"/>
                    <a:gd name="T76" fmla="*/ 1 w 92"/>
                    <a:gd name="T77" fmla="*/ 9 h 306"/>
                    <a:gd name="T78" fmla="*/ 1 w 92"/>
                    <a:gd name="T79" fmla="*/ 9 h 306"/>
                    <a:gd name="T80" fmla="*/ 2 w 92"/>
                    <a:gd name="T81" fmla="*/ 7 h 306"/>
                    <a:gd name="T82" fmla="*/ 3 w 92"/>
                    <a:gd name="T83" fmla="*/ 7 h 306"/>
                    <a:gd name="T84" fmla="*/ 3 w 92"/>
                    <a:gd name="T85" fmla="*/ 6 h 306"/>
                    <a:gd name="T86" fmla="*/ 3 w 92"/>
                    <a:gd name="T87" fmla="*/ 6 h 306"/>
                    <a:gd name="T88" fmla="*/ 3 w 92"/>
                    <a:gd name="T89" fmla="*/ 5 h 306"/>
                    <a:gd name="T90" fmla="*/ 1 w 92"/>
                    <a:gd name="T91" fmla="*/ 5 h 306"/>
                    <a:gd name="T92" fmla="*/ 1 w 92"/>
                    <a:gd name="T93" fmla="*/ 5 h 306"/>
                    <a:gd name="T94" fmla="*/ 1 w 92"/>
                    <a:gd name="T95" fmla="*/ 5 h 306"/>
                    <a:gd name="T96" fmla="*/ 1 w 92"/>
                    <a:gd name="T97" fmla="*/ 3 h 306"/>
                    <a:gd name="T98" fmla="*/ 1 w 92"/>
                    <a:gd name="T99" fmla="*/ 3 h 306"/>
                    <a:gd name="T100" fmla="*/ 1 w 92"/>
                    <a:gd name="T101" fmla="*/ 3 h 306"/>
                    <a:gd name="T102" fmla="*/ 1 w 92"/>
                    <a:gd name="T103" fmla="*/ 2 h 306"/>
                    <a:gd name="T104" fmla="*/ 1 w 92"/>
                    <a:gd name="T105" fmla="*/ 2 h 306"/>
                    <a:gd name="T106" fmla="*/ 1 w 92"/>
                    <a:gd name="T107" fmla="*/ 2 h 306"/>
                    <a:gd name="T108" fmla="*/ 1 w 92"/>
                    <a:gd name="T109" fmla="*/ 1 h 306"/>
                    <a:gd name="T110" fmla="*/ 0 w 92"/>
                    <a:gd name="T111" fmla="*/ 1 h 306"/>
                    <a:gd name="T112" fmla="*/ 0 w 92"/>
                    <a:gd name="T113" fmla="*/ 1 h 30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92"/>
                    <a:gd name="T172" fmla="*/ 0 h 306"/>
                    <a:gd name="T173" fmla="*/ 92 w 92"/>
                    <a:gd name="T174" fmla="*/ 306 h 30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92" h="306">
                      <a:moveTo>
                        <a:pt x="0" y="24"/>
                      </a:moveTo>
                      <a:lnTo>
                        <a:pt x="0" y="23"/>
                      </a:lnTo>
                      <a:lnTo>
                        <a:pt x="4" y="19"/>
                      </a:lnTo>
                      <a:lnTo>
                        <a:pt x="7" y="13"/>
                      </a:lnTo>
                      <a:lnTo>
                        <a:pt x="15" y="10"/>
                      </a:lnTo>
                      <a:lnTo>
                        <a:pt x="22" y="3"/>
                      </a:lnTo>
                      <a:lnTo>
                        <a:pt x="32" y="1"/>
                      </a:lnTo>
                      <a:lnTo>
                        <a:pt x="39" y="0"/>
                      </a:lnTo>
                      <a:lnTo>
                        <a:pt x="44" y="0"/>
                      </a:lnTo>
                      <a:lnTo>
                        <a:pt x="51" y="0"/>
                      </a:lnTo>
                      <a:lnTo>
                        <a:pt x="59" y="3"/>
                      </a:lnTo>
                      <a:lnTo>
                        <a:pt x="64" y="6"/>
                      </a:lnTo>
                      <a:lnTo>
                        <a:pt x="71" y="12"/>
                      </a:lnTo>
                      <a:lnTo>
                        <a:pt x="75" y="20"/>
                      </a:lnTo>
                      <a:lnTo>
                        <a:pt x="81" y="31"/>
                      </a:lnTo>
                      <a:lnTo>
                        <a:pt x="84" y="43"/>
                      </a:lnTo>
                      <a:lnTo>
                        <a:pt x="88" y="57"/>
                      </a:lnTo>
                      <a:lnTo>
                        <a:pt x="90" y="71"/>
                      </a:lnTo>
                      <a:lnTo>
                        <a:pt x="92" y="86"/>
                      </a:lnTo>
                      <a:lnTo>
                        <a:pt x="92" y="101"/>
                      </a:lnTo>
                      <a:lnTo>
                        <a:pt x="92" y="116"/>
                      </a:lnTo>
                      <a:lnTo>
                        <a:pt x="91" y="129"/>
                      </a:lnTo>
                      <a:lnTo>
                        <a:pt x="90" y="143"/>
                      </a:lnTo>
                      <a:lnTo>
                        <a:pt x="86" y="154"/>
                      </a:lnTo>
                      <a:lnTo>
                        <a:pt x="85" y="164"/>
                      </a:lnTo>
                      <a:lnTo>
                        <a:pt x="81" y="171"/>
                      </a:lnTo>
                      <a:lnTo>
                        <a:pt x="77" y="176"/>
                      </a:lnTo>
                      <a:lnTo>
                        <a:pt x="71" y="306"/>
                      </a:lnTo>
                      <a:lnTo>
                        <a:pt x="32" y="306"/>
                      </a:lnTo>
                      <a:lnTo>
                        <a:pt x="30" y="186"/>
                      </a:lnTo>
                      <a:lnTo>
                        <a:pt x="6" y="181"/>
                      </a:lnTo>
                      <a:lnTo>
                        <a:pt x="6" y="179"/>
                      </a:lnTo>
                      <a:lnTo>
                        <a:pt x="10" y="174"/>
                      </a:lnTo>
                      <a:lnTo>
                        <a:pt x="12" y="169"/>
                      </a:lnTo>
                      <a:lnTo>
                        <a:pt x="16" y="165"/>
                      </a:lnTo>
                      <a:lnTo>
                        <a:pt x="18" y="160"/>
                      </a:lnTo>
                      <a:lnTo>
                        <a:pt x="22" y="155"/>
                      </a:lnTo>
                      <a:lnTo>
                        <a:pt x="25" y="148"/>
                      </a:lnTo>
                      <a:lnTo>
                        <a:pt x="28" y="140"/>
                      </a:lnTo>
                      <a:lnTo>
                        <a:pt x="30" y="133"/>
                      </a:lnTo>
                      <a:lnTo>
                        <a:pt x="32" y="126"/>
                      </a:lnTo>
                      <a:lnTo>
                        <a:pt x="33" y="116"/>
                      </a:lnTo>
                      <a:lnTo>
                        <a:pt x="35" y="108"/>
                      </a:lnTo>
                      <a:lnTo>
                        <a:pt x="33" y="99"/>
                      </a:lnTo>
                      <a:lnTo>
                        <a:pt x="33" y="92"/>
                      </a:lnTo>
                      <a:lnTo>
                        <a:pt x="30" y="82"/>
                      </a:lnTo>
                      <a:lnTo>
                        <a:pt x="29" y="74"/>
                      </a:lnTo>
                      <a:lnTo>
                        <a:pt x="27" y="66"/>
                      </a:lnTo>
                      <a:lnTo>
                        <a:pt x="25" y="60"/>
                      </a:lnTo>
                      <a:lnTo>
                        <a:pt x="21" y="53"/>
                      </a:lnTo>
                      <a:lnTo>
                        <a:pt x="18" y="48"/>
                      </a:lnTo>
                      <a:lnTo>
                        <a:pt x="16" y="43"/>
                      </a:lnTo>
                      <a:lnTo>
                        <a:pt x="14" y="40"/>
                      </a:lnTo>
                      <a:lnTo>
                        <a:pt x="7" y="32"/>
                      </a:lnTo>
                      <a:lnTo>
                        <a:pt x="4" y="28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3" name="Freeform 22"/>
                <p:cNvSpPr>
                  <a:spLocks/>
                </p:cNvSpPr>
                <p:nvPr/>
              </p:nvSpPr>
              <p:spPr bwMode="auto">
                <a:xfrm>
                  <a:off x="822" y="3403"/>
                  <a:ext cx="121" cy="525"/>
                </a:xfrm>
                <a:custGeom>
                  <a:avLst/>
                  <a:gdLst>
                    <a:gd name="T0" fmla="*/ 15 w 243"/>
                    <a:gd name="T1" fmla="*/ 0 h 1051"/>
                    <a:gd name="T2" fmla="*/ 13 w 243"/>
                    <a:gd name="T3" fmla="*/ 0 h 1051"/>
                    <a:gd name="T4" fmla="*/ 11 w 243"/>
                    <a:gd name="T5" fmla="*/ 0 h 1051"/>
                    <a:gd name="T6" fmla="*/ 9 w 243"/>
                    <a:gd name="T7" fmla="*/ 0 h 1051"/>
                    <a:gd name="T8" fmla="*/ 6 w 243"/>
                    <a:gd name="T9" fmla="*/ 1 h 1051"/>
                    <a:gd name="T10" fmla="*/ 4 w 243"/>
                    <a:gd name="T11" fmla="*/ 3 h 1051"/>
                    <a:gd name="T12" fmla="*/ 1 w 243"/>
                    <a:gd name="T13" fmla="*/ 6 h 1051"/>
                    <a:gd name="T14" fmla="*/ 0 w 243"/>
                    <a:gd name="T15" fmla="*/ 11 h 1051"/>
                    <a:gd name="T16" fmla="*/ 0 w 243"/>
                    <a:gd name="T17" fmla="*/ 17 h 1051"/>
                    <a:gd name="T18" fmla="*/ 0 w 243"/>
                    <a:gd name="T19" fmla="*/ 23 h 1051"/>
                    <a:gd name="T20" fmla="*/ 0 w 243"/>
                    <a:gd name="T21" fmla="*/ 27 h 1051"/>
                    <a:gd name="T22" fmla="*/ 1 w 243"/>
                    <a:gd name="T23" fmla="*/ 30 h 1051"/>
                    <a:gd name="T24" fmla="*/ 2 w 243"/>
                    <a:gd name="T25" fmla="*/ 33 h 1051"/>
                    <a:gd name="T26" fmla="*/ 3 w 243"/>
                    <a:gd name="T27" fmla="*/ 34 h 1051"/>
                    <a:gd name="T28" fmla="*/ 4 w 243"/>
                    <a:gd name="T29" fmla="*/ 35 h 1051"/>
                    <a:gd name="T30" fmla="*/ 4 w 243"/>
                    <a:gd name="T31" fmla="*/ 35 h 1051"/>
                    <a:gd name="T32" fmla="*/ 5 w 243"/>
                    <a:gd name="T33" fmla="*/ 65 h 1051"/>
                    <a:gd name="T34" fmla="*/ 9 w 243"/>
                    <a:gd name="T35" fmla="*/ 35 h 1051"/>
                    <a:gd name="T36" fmla="*/ 9 w 243"/>
                    <a:gd name="T37" fmla="*/ 34 h 1051"/>
                    <a:gd name="T38" fmla="*/ 8 w 243"/>
                    <a:gd name="T39" fmla="*/ 33 h 1051"/>
                    <a:gd name="T40" fmla="*/ 8 w 243"/>
                    <a:gd name="T41" fmla="*/ 31 h 1051"/>
                    <a:gd name="T42" fmla="*/ 7 w 243"/>
                    <a:gd name="T43" fmla="*/ 28 h 1051"/>
                    <a:gd name="T44" fmla="*/ 6 w 243"/>
                    <a:gd name="T45" fmla="*/ 25 h 1051"/>
                    <a:gd name="T46" fmla="*/ 5 w 243"/>
                    <a:gd name="T47" fmla="*/ 22 h 1051"/>
                    <a:gd name="T48" fmla="*/ 5 w 243"/>
                    <a:gd name="T49" fmla="*/ 18 h 1051"/>
                    <a:gd name="T50" fmla="*/ 6 w 243"/>
                    <a:gd name="T51" fmla="*/ 14 h 1051"/>
                    <a:gd name="T52" fmla="*/ 7 w 243"/>
                    <a:gd name="T53" fmla="*/ 10 h 1051"/>
                    <a:gd name="T54" fmla="*/ 8 w 243"/>
                    <a:gd name="T55" fmla="*/ 7 h 1051"/>
                    <a:gd name="T56" fmla="*/ 9 w 243"/>
                    <a:gd name="T57" fmla="*/ 4 h 1051"/>
                    <a:gd name="T58" fmla="*/ 11 w 243"/>
                    <a:gd name="T59" fmla="*/ 3 h 1051"/>
                    <a:gd name="T60" fmla="*/ 12 w 243"/>
                    <a:gd name="T61" fmla="*/ 1 h 1051"/>
                    <a:gd name="T62" fmla="*/ 14 w 243"/>
                    <a:gd name="T63" fmla="*/ 1 h 1051"/>
                    <a:gd name="T64" fmla="*/ 14 w 243"/>
                    <a:gd name="T65" fmla="*/ 0 h 1051"/>
                    <a:gd name="T66" fmla="*/ 15 w 243"/>
                    <a:gd name="T67" fmla="*/ 0 h 105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43"/>
                    <a:gd name="T103" fmla="*/ 0 h 1051"/>
                    <a:gd name="T104" fmla="*/ 243 w 243"/>
                    <a:gd name="T105" fmla="*/ 1051 h 1051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43" h="1051">
                      <a:moveTo>
                        <a:pt x="243" y="10"/>
                      </a:moveTo>
                      <a:lnTo>
                        <a:pt x="240" y="8"/>
                      </a:lnTo>
                      <a:lnTo>
                        <a:pt x="233" y="7"/>
                      </a:lnTo>
                      <a:lnTo>
                        <a:pt x="222" y="5"/>
                      </a:lnTo>
                      <a:lnTo>
                        <a:pt x="208" y="3"/>
                      </a:lnTo>
                      <a:lnTo>
                        <a:pt x="190" y="0"/>
                      </a:lnTo>
                      <a:lnTo>
                        <a:pt x="172" y="2"/>
                      </a:lnTo>
                      <a:lnTo>
                        <a:pt x="151" y="4"/>
                      </a:lnTo>
                      <a:lnTo>
                        <a:pt x="131" y="9"/>
                      </a:lnTo>
                      <a:lnTo>
                        <a:pt x="109" y="18"/>
                      </a:lnTo>
                      <a:lnTo>
                        <a:pt x="87" y="31"/>
                      </a:lnTo>
                      <a:lnTo>
                        <a:pt x="65" y="48"/>
                      </a:lnTo>
                      <a:lnTo>
                        <a:pt x="49" y="72"/>
                      </a:lnTo>
                      <a:lnTo>
                        <a:pt x="31" y="101"/>
                      </a:lnTo>
                      <a:lnTo>
                        <a:pt x="19" y="136"/>
                      </a:lnTo>
                      <a:lnTo>
                        <a:pt x="8" y="181"/>
                      </a:lnTo>
                      <a:lnTo>
                        <a:pt x="3" y="233"/>
                      </a:lnTo>
                      <a:lnTo>
                        <a:pt x="0" y="286"/>
                      </a:lnTo>
                      <a:lnTo>
                        <a:pt x="0" y="332"/>
                      </a:lnTo>
                      <a:lnTo>
                        <a:pt x="2" y="373"/>
                      </a:lnTo>
                      <a:lnTo>
                        <a:pt x="7" y="411"/>
                      </a:lnTo>
                      <a:lnTo>
                        <a:pt x="10" y="442"/>
                      </a:lnTo>
                      <a:lnTo>
                        <a:pt x="17" y="469"/>
                      </a:lnTo>
                      <a:lnTo>
                        <a:pt x="23" y="492"/>
                      </a:lnTo>
                      <a:lnTo>
                        <a:pt x="31" y="512"/>
                      </a:lnTo>
                      <a:lnTo>
                        <a:pt x="39" y="528"/>
                      </a:lnTo>
                      <a:lnTo>
                        <a:pt x="45" y="540"/>
                      </a:lnTo>
                      <a:lnTo>
                        <a:pt x="53" y="549"/>
                      </a:lnTo>
                      <a:lnTo>
                        <a:pt x="61" y="557"/>
                      </a:lnTo>
                      <a:lnTo>
                        <a:pt x="65" y="561"/>
                      </a:lnTo>
                      <a:lnTo>
                        <a:pt x="71" y="564"/>
                      </a:lnTo>
                      <a:lnTo>
                        <a:pt x="73" y="566"/>
                      </a:lnTo>
                      <a:lnTo>
                        <a:pt x="75" y="568"/>
                      </a:lnTo>
                      <a:lnTo>
                        <a:pt x="83" y="1048"/>
                      </a:lnTo>
                      <a:lnTo>
                        <a:pt x="152" y="1051"/>
                      </a:lnTo>
                      <a:lnTo>
                        <a:pt x="156" y="564"/>
                      </a:lnTo>
                      <a:lnTo>
                        <a:pt x="155" y="562"/>
                      </a:lnTo>
                      <a:lnTo>
                        <a:pt x="153" y="557"/>
                      </a:lnTo>
                      <a:lnTo>
                        <a:pt x="147" y="548"/>
                      </a:lnTo>
                      <a:lnTo>
                        <a:pt x="143" y="537"/>
                      </a:lnTo>
                      <a:lnTo>
                        <a:pt x="135" y="521"/>
                      </a:lnTo>
                      <a:lnTo>
                        <a:pt x="128" y="503"/>
                      </a:lnTo>
                      <a:lnTo>
                        <a:pt x="122" y="484"/>
                      </a:lnTo>
                      <a:lnTo>
                        <a:pt x="115" y="461"/>
                      </a:lnTo>
                      <a:lnTo>
                        <a:pt x="109" y="436"/>
                      </a:lnTo>
                      <a:lnTo>
                        <a:pt x="102" y="411"/>
                      </a:lnTo>
                      <a:lnTo>
                        <a:pt x="96" y="382"/>
                      </a:lnTo>
                      <a:lnTo>
                        <a:pt x="93" y="353"/>
                      </a:lnTo>
                      <a:lnTo>
                        <a:pt x="90" y="321"/>
                      </a:lnTo>
                      <a:lnTo>
                        <a:pt x="91" y="290"/>
                      </a:lnTo>
                      <a:lnTo>
                        <a:pt x="93" y="257"/>
                      </a:lnTo>
                      <a:lnTo>
                        <a:pt x="99" y="225"/>
                      </a:lnTo>
                      <a:lnTo>
                        <a:pt x="104" y="192"/>
                      </a:lnTo>
                      <a:lnTo>
                        <a:pt x="113" y="163"/>
                      </a:lnTo>
                      <a:lnTo>
                        <a:pt x="122" y="135"/>
                      </a:lnTo>
                      <a:lnTo>
                        <a:pt x="134" y="113"/>
                      </a:lnTo>
                      <a:lnTo>
                        <a:pt x="145" y="93"/>
                      </a:lnTo>
                      <a:lnTo>
                        <a:pt x="157" y="77"/>
                      </a:lnTo>
                      <a:lnTo>
                        <a:pt x="169" y="61"/>
                      </a:lnTo>
                      <a:lnTo>
                        <a:pt x="183" y="49"/>
                      </a:lnTo>
                      <a:lnTo>
                        <a:pt x="194" y="38"/>
                      </a:lnTo>
                      <a:lnTo>
                        <a:pt x="205" y="30"/>
                      </a:lnTo>
                      <a:lnTo>
                        <a:pt x="215" y="23"/>
                      </a:lnTo>
                      <a:lnTo>
                        <a:pt x="225" y="18"/>
                      </a:lnTo>
                      <a:lnTo>
                        <a:pt x="232" y="14"/>
                      </a:lnTo>
                      <a:lnTo>
                        <a:pt x="238" y="11"/>
                      </a:lnTo>
                      <a:lnTo>
                        <a:pt x="241" y="10"/>
                      </a:lnTo>
                      <a:lnTo>
                        <a:pt x="243" y="10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4" name="Freeform 23"/>
                <p:cNvSpPr>
                  <a:spLocks/>
                </p:cNvSpPr>
                <p:nvPr/>
              </p:nvSpPr>
              <p:spPr bwMode="auto">
                <a:xfrm>
                  <a:off x="392" y="3434"/>
                  <a:ext cx="54" cy="332"/>
                </a:xfrm>
                <a:custGeom>
                  <a:avLst/>
                  <a:gdLst>
                    <a:gd name="T0" fmla="*/ 7 w 108"/>
                    <a:gd name="T1" fmla="*/ 1 h 664"/>
                    <a:gd name="T2" fmla="*/ 7 w 108"/>
                    <a:gd name="T3" fmla="*/ 1 h 664"/>
                    <a:gd name="T4" fmla="*/ 6 w 108"/>
                    <a:gd name="T5" fmla="*/ 1 h 664"/>
                    <a:gd name="T6" fmla="*/ 5 w 108"/>
                    <a:gd name="T7" fmla="*/ 1 h 664"/>
                    <a:gd name="T8" fmla="*/ 3 w 108"/>
                    <a:gd name="T9" fmla="*/ 0 h 664"/>
                    <a:gd name="T10" fmla="*/ 3 w 108"/>
                    <a:gd name="T11" fmla="*/ 1 h 664"/>
                    <a:gd name="T12" fmla="*/ 3 w 108"/>
                    <a:gd name="T13" fmla="*/ 1 h 664"/>
                    <a:gd name="T14" fmla="*/ 2 w 108"/>
                    <a:gd name="T15" fmla="*/ 1 h 664"/>
                    <a:gd name="T16" fmla="*/ 1 w 108"/>
                    <a:gd name="T17" fmla="*/ 3 h 664"/>
                    <a:gd name="T18" fmla="*/ 1 w 108"/>
                    <a:gd name="T19" fmla="*/ 5 h 664"/>
                    <a:gd name="T20" fmla="*/ 0 w 108"/>
                    <a:gd name="T21" fmla="*/ 7 h 664"/>
                    <a:gd name="T22" fmla="*/ 0 w 108"/>
                    <a:gd name="T23" fmla="*/ 10 h 664"/>
                    <a:gd name="T24" fmla="*/ 1 w 108"/>
                    <a:gd name="T25" fmla="*/ 12 h 664"/>
                    <a:gd name="T26" fmla="*/ 1 w 108"/>
                    <a:gd name="T27" fmla="*/ 14 h 664"/>
                    <a:gd name="T28" fmla="*/ 2 w 108"/>
                    <a:gd name="T29" fmla="*/ 15 h 664"/>
                    <a:gd name="T30" fmla="*/ 2 w 108"/>
                    <a:gd name="T31" fmla="*/ 42 h 664"/>
                    <a:gd name="T32" fmla="*/ 3 w 108"/>
                    <a:gd name="T33" fmla="*/ 17 h 664"/>
                    <a:gd name="T34" fmla="*/ 6 w 108"/>
                    <a:gd name="T35" fmla="*/ 15 h 664"/>
                    <a:gd name="T36" fmla="*/ 5 w 108"/>
                    <a:gd name="T37" fmla="*/ 14 h 664"/>
                    <a:gd name="T38" fmla="*/ 5 w 108"/>
                    <a:gd name="T39" fmla="*/ 13 h 664"/>
                    <a:gd name="T40" fmla="*/ 5 w 108"/>
                    <a:gd name="T41" fmla="*/ 12 h 664"/>
                    <a:gd name="T42" fmla="*/ 5 w 108"/>
                    <a:gd name="T43" fmla="*/ 11 h 664"/>
                    <a:gd name="T44" fmla="*/ 5 w 108"/>
                    <a:gd name="T45" fmla="*/ 9 h 664"/>
                    <a:gd name="T46" fmla="*/ 5 w 108"/>
                    <a:gd name="T47" fmla="*/ 7 h 664"/>
                    <a:gd name="T48" fmla="*/ 5 w 108"/>
                    <a:gd name="T49" fmla="*/ 6 h 664"/>
                    <a:gd name="T50" fmla="*/ 5 w 108"/>
                    <a:gd name="T51" fmla="*/ 6 h 664"/>
                    <a:gd name="T52" fmla="*/ 5 w 108"/>
                    <a:gd name="T53" fmla="*/ 5 h 664"/>
                    <a:gd name="T54" fmla="*/ 6 w 108"/>
                    <a:gd name="T55" fmla="*/ 5 h 664"/>
                    <a:gd name="T56" fmla="*/ 6 w 108"/>
                    <a:gd name="T57" fmla="*/ 3 h 664"/>
                    <a:gd name="T58" fmla="*/ 6 w 108"/>
                    <a:gd name="T59" fmla="*/ 3 h 664"/>
                    <a:gd name="T60" fmla="*/ 7 w 108"/>
                    <a:gd name="T61" fmla="*/ 1 h 664"/>
                    <a:gd name="T62" fmla="*/ 7 w 108"/>
                    <a:gd name="T63" fmla="*/ 1 h 6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08"/>
                    <a:gd name="T97" fmla="*/ 0 h 664"/>
                    <a:gd name="T98" fmla="*/ 108 w 108"/>
                    <a:gd name="T99" fmla="*/ 664 h 6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08" h="664">
                      <a:moveTo>
                        <a:pt x="108" y="27"/>
                      </a:moveTo>
                      <a:lnTo>
                        <a:pt x="108" y="24"/>
                      </a:lnTo>
                      <a:lnTo>
                        <a:pt x="104" y="17"/>
                      </a:lnTo>
                      <a:lnTo>
                        <a:pt x="100" y="14"/>
                      </a:lnTo>
                      <a:lnTo>
                        <a:pt x="95" y="10"/>
                      </a:lnTo>
                      <a:lnTo>
                        <a:pt x="91" y="7"/>
                      </a:lnTo>
                      <a:lnTo>
                        <a:pt x="85" y="5"/>
                      </a:lnTo>
                      <a:lnTo>
                        <a:pt x="77" y="3"/>
                      </a:lnTo>
                      <a:lnTo>
                        <a:pt x="71" y="0"/>
                      </a:lnTo>
                      <a:lnTo>
                        <a:pt x="63" y="0"/>
                      </a:lnTo>
                      <a:lnTo>
                        <a:pt x="58" y="1"/>
                      </a:lnTo>
                      <a:lnTo>
                        <a:pt x="49" y="3"/>
                      </a:lnTo>
                      <a:lnTo>
                        <a:pt x="42" y="6"/>
                      </a:lnTo>
                      <a:lnTo>
                        <a:pt x="34" y="11"/>
                      </a:lnTo>
                      <a:lnTo>
                        <a:pt x="29" y="19"/>
                      </a:lnTo>
                      <a:lnTo>
                        <a:pt x="22" y="28"/>
                      </a:lnTo>
                      <a:lnTo>
                        <a:pt x="17" y="40"/>
                      </a:lnTo>
                      <a:lnTo>
                        <a:pt x="11" y="53"/>
                      </a:lnTo>
                      <a:lnTo>
                        <a:pt x="8" y="70"/>
                      </a:lnTo>
                      <a:lnTo>
                        <a:pt x="3" y="85"/>
                      </a:lnTo>
                      <a:lnTo>
                        <a:pt x="1" y="104"/>
                      </a:lnTo>
                      <a:lnTo>
                        <a:pt x="0" y="123"/>
                      </a:lnTo>
                      <a:lnTo>
                        <a:pt x="0" y="143"/>
                      </a:lnTo>
                      <a:lnTo>
                        <a:pt x="0" y="161"/>
                      </a:lnTo>
                      <a:lnTo>
                        <a:pt x="0" y="178"/>
                      </a:lnTo>
                      <a:lnTo>
                        <a:pt x="2" y="196"/>
                      </a:lnTo>
                      <a:lnTo>
                        <a:pt x="6" y="213"/>
                      </a:lnTo>
                      <a:lnTo>
                        <a:pt x="9" y="227"/>
                      </a:lnTo>
                      <a:lnTo>
                        <a:pt x="13" y="241"/>
                      </a:lnTo>
                      <a:lnTo>
                        <a:pt x="19" y="251"/>
                      </a:lnTo>
                      <a:lnTo>
                        <a:pt x="26" y="260"/>
                      </a:lnTo>
                      <a:lnTo>
                        <a:pt x="21" y="664"/>
                      </a:lnTo>
                      <a:lnTo>
                        <a:pt x="64" y="664"/>
                      </a:lnTo>
                      <a:lnTo>
                        <a:pt x="59" y="268"/>
                      </a:lnTo>
                      <a:lnTo>
                        <a:pt x="90" y="242"/>
                      </a:lnTo>
                      <a:lnTo>
                        <a:pt x="87" y="241"/>
                      </a:lnTo>
                      <a:lnTo>
                        <a:pt x="83" y="240"/>
                      </a:lnTo>
                      <a:lnTo>
                        <a:pt x="79" y="236"/>
                      </a:lnTo>
                      <a:lnTo>
                        <a:pt x="73" y="229"/>
                      </a:lnTo>
                      <a:lnTo>
                        <a:pt x="70" y="223"/>
                      </a:lnTo>
                      <a:lnTo>
                        <a:pt x="69" y="214"/>
                      </a:lnTo>
                      <a:lnTo>
                        <a:pt x="66" y="204"/>
                      </a:lnTo>
                      <a:lnTo>
                        <a:pt x="66" y="192"/>
                      </a:lnTo>
                      <a:lnTo>
                        <a:pt x="65" y="177"/>
                      </a:lnTo>
                      <a:lnTo>
                        <a:pt x="66" y="160"/>
                      </a:lnTo>
                      <a:lnTo>
                        <a:pt x="69" y="140"/>
                      </a:lnTo>
                      <a:lnTo>
                        <a:pt x="72" y="118"/>
                      </a:lnTo>
                      <a:lnTo>
                        <a:pt x="72" y="115"/>
                      </a:lnTo>
                      <a:lnTo>
                        <a:pt x="72" y="113"/>
                      </a:lnTo>
                      <a:lnTo>
                        <a:pt x="72" y="108"/>
                      </a:lnTo>
                      <a:lnTo>
                        <a:pt x="74" y="103"/>
                      </a:lnTo>
                      <a:lnTo>
                        <a:pt x="75" y="97"/>
                      </a:lnTo>
                      <a:lnTo>
                        <a:pt x="77" y="90"/>
                      </a:lnTo>
                      <a:lnTo>
                        <a:pt x="80" y="82"/>
                      </a:lnTo>
                      <a:lnTo>
                        <a:pt x="82" y="74"/>
                      </a:lnTo>
                      <a:lnTo>
                        <a:pt x="84" y="66"/>
                      </a:lnTo>
                      <a:lnTo>
                        <a:pt x="86" y="58"/>
                      </a:lnTo>
                      <a:lnTo>
                        <a:pt x="90" y="50"/>
                      </a:lnTo>
                      <a:lnTo>
                        <a:pt x="93" y="45"/>
                      </a:lnTo>
                      <a:lnTo>
                        <a:pt x="96" y="38"/>
                      </a:lnTo>
                      <a:lnTo>
                        <a:pt x="100" y="32"/>
                      </a:lnTo>
                      <a:lnTo>
                        <a:pt x="103" y="29"/>
                      </a:lnTo>
                      <a:lnTo>
                        <a:pt x="108" y="27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5" name="Freeform 24"/>
                <p:cNvSpPr>
                  <a:spLocks/>
                </p:cNvSpPr>
                <p:nvPr/>
              </p:nvSpPr>
              <p:spPr bwMode="auto">
                <a:xfrm>
                  <a:off x="507" y="2972"/>
                  <a:ext cx="29" cy="168"/>
                </a:xfrm>
                <a:custGeom>
                  <a:avLst/>
                  <a:gdLst>
                    <a:gd name="T0" fmla="*/ 1 w 59"/>
                    <a:gd name="T1" fmla="*/ 21 h 335"/>
                    <a:gd name="T2" fmla="*/ 1 w 59"/>
                    <a:gd name="T3" fmla="*/ 8 h 335"/>
                    <a:gd name="T4" fmla="*/ 1 w 59"/>
                    <a:gd name="T5" fmla="*/ 7 h 335"/>
                    <a:gd name="T6" fmla="*/ 0 w 59"/>
                    <a:gd name="T7" fmla="*/ 7 h 335"/>
                    <a:gd name="T8" fmla="*/ 0 w 59"/>
                    <a:gd name="T9" fmla="*/ 7 h 335"/>
                    <a:gd name="T10" fmla="*/ 0 w 59"/>
                    <a:gd name="T11" fmla="*/ 6 h 335"/>
                    <a:gd name="T12" fmla="*/ 0 w 59"/>
                    <a:gd name="T13" fmla="*/ 6 h 335"/>
                    <a:gd name="T14" fmla="*/ 0 w 59"/>
                    <a:gd name="T15" fmla="*/ 5 h 335"/>
                    <a:gd name="T16" fmla="*/ 0 w 59"/>
                    <a:gd name="T17" fmla="*/ 5 h 335"/>
                    <a:gd name="T18" fmla="*/ 0 w 59"/>
                    <a:gd name="T19" fmla="*/ 4 h 335"/>
                    <a:gd name="T20" fmla="*/ 0 w 59"/>
                    <a:gd name="T21" fmla="*/ 4 h 335"/>
                    <a:gd name="T22" fmla="*/ 0 w 59"/>
                    <a:gd name="T23" fmla="*/ 3 h 335"/>
                    <a:gd name="T24" fmla="*/ 0 w 59"/>
                    <a:gd name="T25" fmla="*/ 3 h 335"/>
                    <a:gd name="T26" fmla="*/ 0 w 59"/>
                    <a:gd name="T27" fmla="*/ 2 h 335"/>
                    <a:gd name="T28" fmla="*/ 0 w 59"/>
                    <a:gd name="T29" fmla="*/ 2 h 335"/>
                    <a:gd name="T30" fmla="*/ 1 w 59"/>
                    <a:gd name="T31" fmla="*/ 1 h 335"/>
                    <a:gd name="T32" fmla="*/ 1 w 59"/>
                    <a:gd name="T33" fmla="*/ 1 h 335"/>
                    <a:gd name="T34" fmla="*/ 2 w 59"/>
                    <a:gd name="T35" fmla="*/ 1 h 335"/>
                    <a:gd name="T36" fmla="*/ 2 w 59"/>
                    <a:gd name="T37" fmla="*/ 0 h 335"/>
                    <a:gd name="T38" fmla="*/ 3 w 59"/>
                    <a:gd name="T39" fmla="*/ 1 h 335"/>
                    <a:gd name="T40" fmla="*/ 3 w 59"/>
                    <a:gd name="T41" fmla="*/ 1 h 335"/>
                    <a:gd name="T42" fmla="*/ 3 w 59"/>
                    <a:gd name="T43" fmla="*/ 1 h 335"/>
                    <a:gd name="T44" fmla="*/ 3 w 59"/>
                    <a:gd name="T45" fmla="*/ 1 h 335"/>
                    <a:gd name="T46" fmla="*/ 3 w 59"/>
                    <a:gd name="T47" fmla="*/ 2 h 335"/>
                    <a:gd name="T48" fmla="*/ 3 w 59"/>
                    <a:gd name="T49" fmla="*/ 2 h 335"/>
                    <a:gd name="T50" fmla="*/ 2 w 59"/>
                    <a:gd name="T51" fmla="*/ 2 h 335"/>
                    <a:gd name="T52" fmla="*/ 2 w 59"/>
                    <a:gd name="T53" fmla="*/ 3 h 335"/>
                    <a:gd name="T54" fmla="*/ 2 w 59"/>
                    <a:gd name="T55" fmla="*/ 3 h 335"/>
                    <a:gd name="T56" fmla="*/ 2 w 59"/>
                    <a:gd name="T57" fmla="*/ 4 h 335"/>
                    <a:gd name="T58" fmla="*/ 2 w 59"/>
                    <a:gd name="T59" fmla="*/ 4 h 335"/>
                    <a:gd name="T60" fmla="*/ 2 w 59"/>
                    <a:gd name="T61" fmla="*/ 5 h 335"/>
                    <a:gd name="T62" fmla="*/ 2 w 59"/>
                    <a:gd name="T63" fmla="*/ 6 h 335"/>
                    <a:gd name="T64" fmla="*/ 2 w 59"/>
                    <a:gd name="T65" fmla="*/ 6 h 335"/>
                    <a:gd name="T66" fmla="*/ 2 w 59"/>
                    <a:gd name="T67" fmla="*/ 6 h 335"/>
                    <a:gd name="T68" fmla="*/ 2 w 59"/>
                    <a:gd name="T69" fmla="*/ 7 h 335"/>
                    <a:gd name="T70" fmla="*/ 3 w 59"/>
                    <a:gd name="T71" fmla="*/ 7 h 335"/>
                    <a:gd name="T72" fmla="*/ 3 w 59"/>
                    <a:gd name="T73" fmla="*/ 7 h 335"/>
                    <a:gd name="T74" fmla="*/ 2 w 59"/>
                    <a:gd name="T75" fmla="*/ 8 h 335"/>
                    <a:gd name="T76" fmla="*/ 2 w 59"/>
                    <a:gd name="T77" fmla="*/ 8 h 335"/>
                    <a:gd name="T78" fmla="*/ 2 w 59"/>
                    <a:gd name="T79" fmla="*/ 8 h 335"/>
                    <a:gd name="T80" fmla="*/ 2 w 59"/>
                    <a:gd name="T81" fmla="*/ 21 h 335"/>
                    <a:gd name="T82" fmla="*/ 1 w 59"/>
                    <a:gd name="T83" fmla="*/ 21 h 335"/>
                    <a:gd name="T84" fmla="*/ 1 w 59"/>
                    <a:gd name="T85" fmla="*/ 21 h 33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9"/>
                    <a:gd name="T130" fmla="*/ 0 h 335"/>
                    <a:gd name="T131" fmla="*/ 59 w 59"/>
                    <a:gd name="T132" fmla="*/ 335 h 33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9" h="335">
                      <a:moveTo>
                        <a:pt x="20" y="335"/>
                      </a:moveTo>
                      <a:lnTo>
                        <a:pt x="20" y="116"/>
                      </a:lnTo>
                      <a:lnTo>
                        <a:pt x="18" y="112"/>
                      </a:lnTo>
                      <a:lnTo>
                        <a:pt x="13" y="104"/>
                      </a:lnTo>
                      <a:lnTo>
                        <a:pt x="10" y="97"/>
                      </a:lnTo>
                      <a:lnTo>
                        <a:pt x="8" y="92"/>
                      </a:lnTo>
                      <a:lnTo>
                        <a:pt x="6" y="84"/>
                      </a:lnTo>
                      <a:lnTo>
                        <a:pt x="5" y="77"/>
                      </a:lnTo>
                      <a:lnTo>
                        <a:pt x="1" y="69"/>
                      </a:lnTo>
                      <a:lnTo>
                        <a:pt x="1" y="60"/>
                      </a:lnTo>
                      <a:lnTo>
                        <a:pt x="0" y="51"/>
                      </a:lnTo>
                      <a:lnTo>
                        <a:pt x="2" y="43"/>
                      </a:lnTo>
                      <a:lnTo>
                        <a:pt x="5" y="34"/>
                      </a:lnTo>
                      <a:lnTo>
                        <a:pt x="9" y="24"/>
                      </a:lnTo>
                      <a:lnTo>
                        <a:pt x="15" y="17"/>
                      </a:lnTo>
                      <a:lnTo>
                        <a:pt x="22" y="11"/>
                      </a:lnTo>
                      <a:lnTo>
                        <a:pt x="30" y="4"/>
                      </a:lnTo>
                      <a:lnTo>
                        <a:pt x="37" y="1"/>
                      </a:lnTo>
                      <a:lnTo>
                        <a:pt x="43" y="0"/>
                      </a:lnTo>
                      <a:lnTo>
                        <a:pt x="49" y="1"/>
                      </a:lnTo>
                      <a:lnTo>
                        <a:pt x="55" y="6"/>
                      </a:lnTo>
                      <a:lnTo>
                        <a:pt x="59" y="9"/>
                      </a:lnTo>
                      <a:lnTo>
                        <a:pt x="57" y="11"/>
                      </a:lnTo>
                      <a:lnTo>
                        <a:pt x="52" y="20"/>
                      </a:lnTo>
                      <a:lnTo>
                        <a:pt x="48" y="24"/>
                      </a:lnTo>
                      <a:lnTo>
                        <a:pt x="44" y="32"/>
                      </a:lnTo>
                      <a:lnTo>
                        <a:pt x="42" y="39"/>
                      </a:lnTo>
                      <a:lnTo>
                        <a:pt x="40" y="48"/>
                      </a:lnTo>
                      <a:lnTo>
                        <a:pt x="37" y="56"/>
                      </a:lnTo>
                      <a:lnTo>
                        <a:pt x="34" y="64"/>
                      </a:lnTo>
                      <a:lnTo>
                        <a:pt x="33" y="72"/>
                      </a:lnTo>
                      <a:lnTo>
                        <a:pt x="34" y="81"/>
                      </a:lnTo>
                      <a:lnTo>
                        <a:pt x="34" y="86"/>
                      </a:lnTo>
                      <a:lnTo>
                        <a:pt x="39" y="94"/>
                      </a:lnTo>
                      <a:lnTo>
                        <a:pt x="43" y="98"/>
                      </a:lnTo>
                      <a:lnTo>
                        <a:pt x="50" y="104"/>
                      </a:lnTo>
                      <a:lnTo>
                        <a:pt x="50" y="106"/>
                      </a:lnTo>
                      <a:lnTo>
                        <a:pt x="45" y="113"/>
                      </a:lnTo>
                      <a:lnTo>
                        <a:pt x="41" y="117"/>
                      </a:lnTo>
                      <a:lnTo>
                        <a:pt x="40" y="118"/>
                      </a:lnTo>
                      <a:lnTo>
                        <a:pt x="41" y="333"/>
                      </a:lnTo>
                      <a:lnTo>
                        <a:pt x="20" y="335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6" name="Freeform 25"/>
                <p:cNvSpPr>
                  <a:spLocks/>
                </p:cNvSpPr>
                <p:nvPr/>
              </p:nvSpPr>
              <p:spPr bwMode="auto">
                <a:xfrm>
                  <a:off x="603" y="2855"/>
                  <a:ext cx="28" cy="93"/>
                </a:xfrm>
                <a:custGeom>
                  <a:avLst/>
                  <a:gdLst>
                    <a:gd name="T0" fmla="*/ 2 w 57"/>
                    <a:gd name="T1" fmla="*/ 4 h 187"/>
                    <a:gd name="T2" fmla="*/ 1 w 57"/>
                    <a:gd name="T3" fmla="*/ 4 h 187"/>
                    <a:gd name="T4" fmla="*/ 1 w 57"/>
                    <a:gd name="T5" fmla="*/ 4 h 187"/>
                    <a:gd name="T6" fmla="*/ 1 w 57"/>
                    <a:gd name="T7" fmla="*/ 3 h 187"/>
                    <a:gd name="T8" fmla="*/ 1 w 57"/>
                    <a:gd name="T9" fmla="*/ 3 h 187"/>
                    <a:gd name="T10" fmla="*/ 1 w 57"/>
                    <a:gd name="T11" fmla="*/ 3 h 187"/>
                    <a:gd name="T12" fmla="*/ 1 w 57"/>
                    <a:gd name="T13" fmla="*/ 2 h 187"/>
                    <a:gd name="T14" fmla="*/ 1 w 57"/>
                    <a:gd name="T15" fmla="*/ 2 h 187"/>
                    <a:gd name="T16" fmla="*/ 1 w 57"/>
                    <a:gd name="T17" fmla="*/ 2 h 187"/>
                    <a:gd name="T18" fmla="*/ 1 w 57"/>
                    <a:gd name="T19" fmla="*/ 1 h 187"/>
                    <a:gd name="T20" fmla="*/ 2 w 57"/>
                    <a:gd name="T21" fmla="*/ 1 h 187"/>
                    <a:gd name="T22" fmla="*/ 2 w 57"/>
                    <a:gd name="T23" fmla="*/ 0 h 187"/>
                    <a:gd name="T24" fmla="*/ 2 w 57"/>
                    <a:gd name="T25" fmla="*/ 0 h 187"/>
                    <a:gd name="T26" fmla="*/ 3 w 57"/>
                    <a:gd name="T27" fmla="*/ 0 h 187"/>
                    <a:gd name="T28" fmla="*/ 3 w 57"/>
                    <a:gd name="T29" fmla="*/ 0 h 187"/>
                    <a:gd name="T30" fmla="*/ 2 w 57"/>
                    <a:gd name="T31" fmla="*/ 0 h 187"/>
                    <a:gd name="T32" fmla="*/ 2 w 57"/>
                    <a:gd name="T33" fmla="*/ 0 h 187"/>
                    <a:gd name="T34" fmla="*/ 2 w 57"/>
                    <a:gd name="T35" fmla="*/ 0 h 187"/>
                    <a:gd name="T36" fmla="*/ 1 w 57"/>
                    <a:gd name="T37" fmla="*/ 0 h 187"/>
                    <a:gd name="T38" fmla="*/ 1 w 57"/>
                    <a:gd name="T39" fmla="*/ 0 h 187"/>
                    <a:gd name="T40" fmla="*/ 0 w 57"/>
                    <a:gd name="T41" fmla="*/ 0 h 187"/>
                    <a:gd name="T42" fmla="*/ 0 w 57"/>
                    <a:gd name="T43" fmla="*/ 1 h 187"/>
                    <a:gd name="T44" fmla="*/ 0 w 57"/>
                    <a:gd name="T45" fmla="*/ 1 h 187"/>
                    <a:gd name="T46" fmla="*/ 0 w 57"/>
                    <a:gd name="T47" fmla="*/ 1 h 187"/>
                    <a:gd name="T48" fmla="*/ 0 w 57"/>
                    <a:gd name="T49" fmla="*/ 2 h 187"/>
                    <a:gd name="T50" fmla="*/ 0 w 57"/>
                    <a:gd name="T51" fmla="*/ 2 h 187"/>
                    <a:gd name="T52" fmla="*/ 0 w 57"/>
                    <a:gd name="T53" fmla="*/ 2 h 187"/>
                    <a:gd name="T54" fmla="*/ 0 w 57"/>
                    <a:gd name="T55" fmla="*/ 3 h 187"/>
                    <a:gd name="T56" fmla="*/ 0 w 57"/>
                    <a:gd name="T57" fmla="*/ 3 h 187"/>
                    <a:gd name="T58" fmla="*/ 0 w 57"/>
                    <a:gd name="T59" fmla="*/ 3 h 187"/>
                    <a:gd name="T60" fmla="*/ 0 w 57"/>
                    <a:gd name="T61" fmla="*/ 4 h 187"/>
                    <a:gd name="T62" fmla="*/ 0 w 57"/>
                    <a:gd name="T63" fmla="*/ 4 h 187"/>
                    <a:gd name="T64" fmla="*/ 1 w 57"/>
                    <a:gd name="T65" fmla="*/ 11 h 187"/>
                    <a:gd name="T66" fmla="*/ 2 w 57"/>
                    <a:gd name="T67" fmla="*/ 10 h 187"/>
                    <a:gd name="T68" fmla="*/ 2 w 57"/>
                    <a:gd name="T69" fmla="*/ 4 h 187"/>
                    <a:gd name="T70" fmla="*/ 2 w 57"/>
                    <a:gd name="T71" fmla="*/ 4 h 187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7"/>
                    <a:gd name="T109" fmla="*/ 0 h 187"/>
                    <a:gd name="T110" fmla="*/ 57 w 57"/>
                    <a:gd name="T111" fmla="*/ 187 h 187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7" h="187">
                      <a:moveTo>
                        <a:pt x="33" y="79"/>
                      </a:moveTo>
                      <a:lnTo>
                        <a:pt x="31" y="76"/>
                      </a:lnTo>
                      <a:lnTo>
                        <a:pt x="31" y="68"/>
                      </a:lnTo>
                      <a:lnTo>
                        <a:pt x="30" y="62"/>
                      </a:lnTo>
                      <a:lnTo>
                        <a:pt x="30" y="57"/>
                      </a:lnTo>
                      <a:lnTo>
                        <a:pt x="30" y="51"/>
                      </a:lnTo>
                      <a:lnTo>
                        <a:pt x="30" y="46"/>
                      </a:lnTo>
                      <a:lnTo>
                        <a:pt x="30" y="38"/>
                      </a:lnTo>
                      <a:lnTo>
                        <a:pt x="30" y="33"/>
                      </a:lnTo>
                      <a:lnTo>
                        <a:pt x="31" y="26"/>
                      </a:lnTo>
                      <a:lnTo>
                        <a:pt x="34" y="23"/>
                      </a:lnTo>
                      <a:lnTo>
                        <a:pt x="39" y="15"/>
                      </a:lnTo>
                      <a:lnTo>
                        <a:pt x="47" y="12"/>
                      </a:lnTo>
                      <a:lnTo>
                        <a:pt x="57" y="13"/>
                      </a:lnTo>
                      <a:lnTo>
                        <a:pt x="55" y="10"/>
                      </a:lnTo>
                      <a:lnTo>
                        <a:pt x="46" y="4"/>
                      </a:lnTo>
                      <a:lnTo>
                        <a:pt x="40" y="1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1" y="3"/>
                      </a:lnTo>
                      <a:lnTo>
                        <a:pt x="12" y="9"/>
                      </a:lnTo>
                      <a:lnTo>
                        <a:pt x="7" y="17"/>
                      </a:lnTo>
                      <a:lnTo>
                        <a:pt x="4" y="23"/>
                      </a:lnTo>
                      <a:lnTo>
                        <a:pt x="3" y="28"/>
                      </a:lnTo>
                      <a:lnTo>
                        <a:pt x="2" y="35"/>
                      </a:lnTo>
                      <a:lnTo>
                        <a:pt x="2" y="42"/>
                      </a:lnTo>
                      <a:lnTo>
                        <a:pt x="0" y="47"/>
                      </a:lnTo>
                      <a:lnTo>
                        <a:pt x="0" y="53"/>
                      </a:lnTo>
                      <a:lnTo>
                        <a:pt x="2" y="58"/>
                      </a:lnTo>
                      <a:lnTo>
                        <a:pt x="4" y="63"/>
                      </a:lnTo>
                      <a:lnTo>
                        <a:pt x="6" y="72"/>
                      </a:lnTo>
                      <a:lnTo>
                        <a:pt x="12" y="76"/>
                      </a:lnTo>
                      <a:lnTo>
                        <a:pt x="16" y="187"/>
                      </a:lnTo>
                      <a:lnTo>
                        <a:pt x="37" y="173"/>
                      </a:lnTo>
                      <a:lnTo>
                        <a:pt x="33" y="79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7" name="Freeform 26"/>
                <p:cNvSpPr>
                  <a:spLocks/>
                </p:cNvSpPr>
                <p:nvPr/>
              </p:nvSpPr>
              <p:spPr bwMode="auto">
                <a:xfrm>
                  <a:off x="460" y="2849"/>
                  <a:ext cx="24" cy="106"/>
                </a:xfrm>
                <a:custGeom>
                  <a:avLst/>
                  <a:gdLst>
                    <a:gd name="T0" fmla="*/ 0 w 50"/>
                    <a:gd name="T1" fmla="*/ 13 h 212"/>
                    <a:gd name="T2" fmla="*/ 0 w 50"/>
                    <a:gd name="T3" fmla="*/ 3 h 212"/>
                    <a:gd name="T4" fmla="*/ 0 w 50"/>
                    <a:gd name="T5" fmla="*/ 3 h 212"/>
                    <a:gd name="T6" fmla="*/ 0 w 50"/>
                    <a:gd name="T7" fmla="*/ 3 h 212"/>
                    <a:gd name="T8" fmla="*/ 0 w 50"/>
                    <a:gd name="T9" fmla="*/ 3 h 212"/>
                    <a:gd name="T10" fmla="*/ 0 w 50"/>
                    <a:gd name="T11" fmla="*/ 3 h 212"/>
                    <a:gd name="T12" fmla="*/ 0 w 50"/>
                    <a:gd name="T13" fmla="*/ 2 h 212"/>
                    <a:gd name="T14" fmla="*/ 0 w 50"/>
                    <a:gd name="T15" fmla="*/ 2 h 212"/>
                    <a:gd name="T16" fmla="*/ 0 w 50"/>
                    <a:gd name="T17" fmla="*/ 1 h 212"/>
                    <a:gd name="T18" fmla="*/ 0 w 50"/>
                    <a:gd name="T19" fmla="*/ 1 h 212"/>
                    <a:gd name="T20" fmla="*/ 0 w 50"/>
                    <a:gd name="T21" fmla="*/ 1 h 212"/>
                    <a:gd name="T22" fmla="*/ 0 w 50"/>
                    <a:gd name="T23" fmla="*/ 1 h 212"/>
                    <a:gd name="T24" fmla="*/ 1 w 50"/>
                    <a:gd name="T25" fmla="*/ 1 h 212"/>
                    <a:gd name="T26" fmla="*/ 1 w 50"/>
                    <a:gd name="T27" fmla="*/ 1 h 212"/>
                    <a:gd name="T28" fmla="*/ 1 w 50"/>
                    <a:gd name="T29" fmla="*/ 0 h 212"/>
                    <a:gd name="T30" fmla="*/ 2 w 50"/>
                    <a:gd name="T31" fmla="*/ 1 h 212"/>
                    <a:gd name="T32" fmla="*/ 2 w 50"/>
                    <a:gd name="T33" fmla="*/ 1 h 212"/>
                    <a:gd name="T34" fmla="*/ 2 w 50"/>
                    <a:gd name="T35" fmla="*/ 1 h 212"/>
                    <a:gd name="T36" fmla="*/ 2 w 50"/>
                    <a:gd name="T37" fmla="*/ 1 h 212"/>
                    <a:gd name="T38" fmla="*/ 3 w 50"/>
                    <a:gd name="T39" fmla="*/ 1 h 212"/>
                    <a:gd name="T40" fmla="*/ 3 w 50"/>
                    <a:gd name="T41" fmla="*/ 2 h 212"/>
                    <a:gd name="T42" fmla="*/ 3 w 50"/>
                    <a:gd name="T43" fmla="*/ 2 h 212"/>
                    <a:gd name="T44" fmla="*/ 3 w 50"/>
                    <a:gd name="T45" fmla="*/ 3 h 212"/>
                    <a:gd name="T46" fmla="*/ 2 w 50"/>
                    <a:gd name="T47" fmla="*/ 3 h 212"/>
                    <a:gd name="T48" fmla="*/ 2 w 50"/>
                    <a:gd name="T49" fmla="*/ 3 h 212"/>
                    <a:gd name="T50" fmla="*/ 2 w 50"/>
                    <a:gd name="T51" fmla="*/ 3 h 212"/>
                    <a:gd name="T52" fmla="*/ 2 w 50"/>
                    <a:gd name="T53" fmla="*/ 3 h 212"/>
                    <a:gd name="T54" fmla="*/ 2 w 50"/>
                    <a:gd name="T55" fmla="*/ 3 h 212"/>
                    <a:gd name="T56" fmla="*/ 2 w 50"/>
                    <a:gd name="T57" fmla="*/ 5 h 212"/>
                    <a:gd name="T58" fmla="*/ 2 w 50"/>
                    <a:gd name="T59" fmla="*/ 13 h 212"/>
                    <a:gd name="T60" fmla="*/ 0 w 50"/>
                    <a:gd name="T61" fmla="*/ 13 h 212"/>
                    <a:gd name="T62" fmla="*/ 0 w 50"/>
                    <a:gd name="T63" fmla="*/ 13 h 21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0"/>
                    <a:gd name="T97" fmla="*/ 0 h 212"/>
                    <a:gd name="T98" fmla="*/ 50 w 50"/>
                    <a:gd name="T99" fmla="*/ 212 h 21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0" h="212">
                      <a:moveTo>
                        <a:pt x="12" y="212"/>
                      </a:moveTo>
                      <a:lnTo>
                        <a:pt x="11" y="63"/>
                      </a:lnTo>
                      <a:lnTo>
                        <a:pt x="9" y="59"/>
                      </a:lnTo>
                      <a:lnTo>
                        <a:pt x="6" y="51"/>
                      </a:lnTo>
                      <a:lnTo>
                        <a:pt x="2" y="43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1" y="4"/>
                      </a:lnTo>
                      <a:lnTo>
                        <a:pt x="16" y="1"/>
                      </a:ln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37" y="1"/>
                      </a:lnTo>
                      <a:lnTo>
                        <a:pt x="41" y="3"/>
                      </a:lnTo>
                      <a:lnTo>
                        <a:pt x="45" y="6"/>
                      </a:lnTo>
                      <a:lnTo>
                        <a:pt x="46" y="9"/>
                      </a:lnTo>
                      <a:lnTo>
                        <a:pt x="49" y="16"/>
                      </a:lnTo>
                      <a:lnTo>
                        <a:pt x="49" y="22"/>
                      </a:lnTo>
                      <a:lnTo>
                        <a:pt x="50" y="27"/>
                      </a:lnTo>
                      <a:lnTo>
                        <a:pt x="49" y="34"/>
                      </a:lnTo>
                      <a:lnTo>
                        <a:pt x="48" y="39"/>
                      </a:lnTo>
                      <a:lnTo>
                        <a:pt x="46" y="45"/>
                      </a:lnTo>
                      <a:lnTo>
                        <a:pt x="46" y="50"/>
                      </a:lnTo>
                      <a:lnTo>
                        <a:pt x="44" y="58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41" y="211"/>
                      </a:lnTo>
                      <a:lnTo>
                        <a:pt x="12" y="212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8" name="Freeform 27"/>
                <p:cNvSpPr>
                  <a:spLocks/>
                </p:cNvSpPr>
                <p:nvPr/>
              </p:nvSpPr>
              <p:spPr bwMode="auto">
                <a:xfrm>
                  <a:off x="358" y="2851"/>
                  <a:ext cx="21" cy="87"/>
                </a:xfrm>
                <a:custGeom>
                  <a:avLst/>
                  <a:gdLst>
                    <a:gd name="T0" fmla="*/ 2 w 42"/>
                    <a:gd name="T1" fmla="*/ 11 h 174"/>
                    <a:gd name="T2" fmla="*/ 2 w 42"/>
                    <a:gd name="T3" fmla="*/ 3 h 174"/>
                    <a:gd name="T4" fmla="*/ 2 w 42"/>
                    <a:gd name="T5" fmla="*/ 3 h 174"/>
                    <a:gd name="T6" fmla="*/ 3 w 42"/>
                    <a:gd name="T7" fmla="*/ 3 h 174"/>
                    <a:gd name="T8" fmla="*/ 3 w 42"/>
                    <a:gd name="T9" fmla="*/ 3 h 174"/>
                    <a:gd name="T10" fmla="*/ 3 w 42"/>
                    <a:gd name="T11" fmla="*/ 1 h 174"/>
                    <a:gd name="T12" fmla="*/ 3 w 42"/>
                    <a:gd name="T13" fmla="*/ 1 h 174"/>
                    <a:gd name="T14" fmla="*/ 3 w 42"/>
                    <a:gd name="T15" fmla="*/ 1 h 174"/>
                    <a:gd name="T16" fmla="*/ 3 w 42"/>
                    <a:gd name="T17" fmla="*/ 1 h 174"/>
                    <a:gd name="T18" fmla="*/ 3 w 42"/>
                    <a:gd name="T19" fmla="*/ 1 h 174"/>
                    <a:gd name="T20" fmla="*/ 3 w 42"/>
                    <a:gd name="T21" fmla="*/ 1 h 174"/>
                    <a:gd name="T22" fmla="*/ 1 w 42"/>
                    <a:gd name="T23" fmla="*/ 1 h 174"/>
                    <a:gd name="T24" fmla="*/ 1 w 42"/>
                    <a:gd name="T25" fmla="*/ 0 h 174"/>
                    <a:gd name="T26" fmla="*/ 1 w 42"/>
                    <a:gd name="T27" fmla="*/ 1 h 174"/>
                    <a:gd name="T28" fmla="*/ 1 w 42"/>
                    <a:gd name="T29" fmla="*/ 1 h 174"/>
                    <a:gd name="T30" fmla="*/ 1 w 42"/>
                    <a:gd name="T31" fmla="*/ 1 h 174"/>
                    <a:gd name="T32" fmla="*/ 1 w 42"/>
                    <a:gd name="T33" fmla="*/ 1 h 174"/>
                    <a:gd name="T34" fmla="*/ 1 w 42"/>
                    <a:gd name="T35" fmla="*/ 1 h 174"/>
                    <a:gd name="T36" fmla="*/ 0 w 42"/>
                    <a:gd name="T37" fmla="*/ 1 h 174"/>
                    <a:gd name="T38" fmla="*/ 1 w 42"/>
                    <a:gd name="T39" fmla="*/ 3 h 174"/>
                    <a:gd name="T40" fmla="*/ 1 w 42"/>
                    <a:gd name="T41" fmla="*/ 3 h 174"/>
                    <a:gd name="T42" fmla="*/ 1 w 42"/>
                    <a:gd name="T43" fmla="*/ 3 h 174"/>
                    <a:gd name="T44" fmla="*/ 1 w 42"/>
                    <a:gd name="T45" fmla="*/ 11 h 174"/>
                    <a:gd name="T46" fmla="*/ 2 w 42"/>
                    <a:gd name="T47" fmla="*/ 11 h 174"/>
                    <a:gd name="T48" fmla="*/ 2 w 42"/>
                    <a:gd name="T49" fmla="*/ 11 h 174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42"/>
                    <a:gd name="T76" fmla="*/ 0 h 174"/>
                    <a:gd name="T77" fmla="*/ 42 w 42"/>
                    <a:gd name="T78" fmla="*/ 174 h 174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42" h="174">
                      <a:moveTo>
                        <a:pt x="32" y="169"/>
                      </a:moveTo>
                      <a:lnTo>
                        <a:pt x="32" y="53"/>
                      </a:lnTo>
                      <a:lnTo>
                        <a:pt x="32" y="49"/>
                      </a:lnTo>
                      <a:lnTo>
                        <a:pt x="36" y="42"/>
                      </a:lnTo>
                      <a:lnTo>
                        <a:pt x="38" y="35"/>
                      </a:lnTo>
                      <a:lnTo>
                        <a:pt x="41" y="30"/>
                      </a:lnTo>
                      <a:lnTo>
                        <a:pt x="41" y="23"/>
                      </a:lnTo>
                      <a:lnTo>
                        <a:pt x="42" y="18"/>
                      </a:lnTo>
                      <a:lnTo>
                        <a:pt x="40" y="11"/>
                      </a:lnTo>
                      <a:lnTo>
                        <a:pt x="37" y="7"/>
                      </a:lnTo>
                      <a:lnTo>
                        <a:pt x="33" y="2"/>
                      </a:lnTo>
                      <a:lnTo>
                        <a:pt x="31" y="1"/>
                      </a:lnTo>
                      <a:lnTo>
                        <a:pt x="21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1" y="21"/>
                      </a:lnTo>
                      <a:lnTo>
                        <a:pt x="0" y="26"/>
                      </a:lnTo>
                      <a:lnTo>
                        <a:pt x="1" y="34"/>
                      </a:lnTo>
                      <a:lnTo>
                        <a:pt x="3" y="42"/>
                      </a:lnTo>
                      <a:lnTo>
                        <a:pt x="7" y="49"/>
                      </a:lnTo>
                      <a:lnTo>
                        <a:pt x="7" y="174"/>
                      </a:lnTo>
                      <a:lnTo>
                        <a:pt x="32" y="169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9" name="Freeform 28"/>
                <p:cNvSpPr>
                  <a:spLocks/>
                </p:cNvSpPr>
                <p:nvPr/>
              </p:nvSpPr>
              <p:spPr bwMode="auto">
                <a:xfrm>
                  <a:off x="289" y="3099"/>
                  <a:ext cx="59" cy="185"/>
                </a:xfrm>
                <a:custGeom>
                  <a:avLst/>
                  <a:gdLst>
                    <a:gd name="T0" fmla="*/ 7 w 120"/>
                    <a:gd name="T1" fmla="*/ 1 h 372"/>
                    <a:gd name="T2" fmla="*/ 7 w 120"/>
                    <a:gd name="T3" fmla="*/ 1 h 372"/>
                    <a:gd name="T4" fmla="*/ 7 w 120"/>
                    <a:gd name="T5" fmla="*/ 1 h 372"/>
                    <a:gd name="T6" fmla="*/ 6 w 120"/>
                    <a:gd name="T7" fmla="*/ 1 h 372"/>
                    <a:gd name="T8" fmla="*/ 6 w 120"/>
                    <a:gd name="T9" fmla="*/ 2 h 372"/>
                    <a:gd name="T10" fmla="*/ 5 w 120"/>
                    <a:gd name="T11" fmla="*/ 2 h 372"/>
                    <a:gd name="T12" fmla="*/ 4 w 120"/>
                    <a:gd name="T13" fmla="*/ 2 h 372"/>
                    <a:gd name="T14" fmla="*/ 4 w 120"/>
                    <a:gd name="T15" fmla="*/ 2 h 372"/>
                    <a:gd name="T16" fmla="*/ 3 w 120"/>
                    <a:gd name="T17" fmla="*/ 2 h 372"/>
                    <a:gd name="T18" fmla="*/ 3 w 120"/>
                    <a:gd name="T19" fmla="*/ 3 h 372"/>
                    <a:gd name="T20" fmla="*/ 2 w 120"/>
                    <a:gd name="T21" fmla="*/ 3 h 372"/>
                    <a:gd name="T22" fmla="*/ 2 w 120"/>
                    <a:gd name="T23" fmla="*/ 4 h 372"/>
                    <a:gd name="T24" fmla="*/ 1 w 120"/>
                    <a:gd name="T25" fmla="*/ 5 h 372"/>
                    <a:gd name="T26" fmla="*/ 1 w 120"/>
                    <a:gd name="T27" fmla="*/ 5 h 372"/>
                    <a:gd name="T28" fmla="*/ 1 w 120"/>
                    <a:gd name="T29" fmla="*/ 7 h 372"/>
                    <a:gd name="T30" fmla="*/ 1 w 120"/>
                    <a:gd name="T31" fmla="*/ 8 h 372"/>
                    <a:gd name="T32" fmla="*/ 2 w 120"/>
                    <a:gd name="T33" fmla="*/ 9 h 372"/>
                    <a:gd name="T34" fmla="*/ 2 w 120"/>
                    <a:gd name="T35" fmla="*/ 9 h 372"/>
                    <a:gd name="T36" fmla="*/ 2 w 120"/>
                    <a:gd name="T37" fmla="*/ 9 h 372"/>
                    <a:gd name="T38" fmla="*/ 3 w 120"/>
                    <a:gd name="T39" fmla="*/ 10 h 372"/>
                    <a:gd name="T40" fmla="*/ 3 w 120"/>
                    <a:gd name="T41" fmla="*/ 10 h 372"/>
                    <a:gd name="T42" fmla="*/ 3 w 120"/>
                    <a:gd name="T43" fmla="*/ 10 h 372"/>
                    <a:gd name="T44" fmla="*/ 4 w 120"/>
                    <a:gd name="T45" fmla="*/ 10 h 372"/>
                    <a:gd name="T46" fmla="*/ 4 w 120"/>
                    <a:gd name="T47" fmla="*/ 10 h 372"/>
                    <a:gd name="T48" fmla="*/ 4 w 120"/>
                    <a:gd name="T49" fmla="*/ 10 h 372"/>
                    <a:gd name="T50" fmla="*/ 4 w 120"/>
                    <a:gd name="T51" fmla="*/ 23 h 372"/>
                    <a:gd name="T52" fmla="*/ 2 w 120"/>
                    <a:gd name="T53" fmla="*/ 23 h 372"/>
                    <a:gd name="T54" fmla="*/ 2 w 120"/>
                    <a:gd name="T55" fmla="*/ 10 h 372"/>
                    <a:gd name="T56" fmla="*/ 2 w 120"/>
                    <a:gd name="T57" fmla="*/ 10 h 372"/>
                    <a:gd name="T58" fmla="*/ 1 w 120"/>
                    <a:gd name="T59" fmla="*/ 9 h 372"/>
                    <a:gd name="T60" fmla="*/ 1 w 120"/>
                    <a:gd name="T61" fmla="*/ 9 h 372"/>
                    <a:gd name="T62" fmla="*/ 1 w 120"/>
                    <a:gd name="T63" fmla="*/ 8 h 372"/>
                    <a:gd name="T64" fmla="*/ 0 w 120"/>
                    <a:gd name="T65" fmla="*/ 8 h 372"/>
                    <a:gd name="T66" fmla="*/ 0 w 120"/>
                    <a:gd name="T67" fmla="*/ 7 h 372"/>
                    <a:gd name="T68" fmla="*/ 0 w 120"/>
                    <a:gd name="T69" fmla="*/ 7 h 372"/>
                    <a:gd name="T70" fmla="*/ 0 w 120"/>
                    <a:gd name="T71" fmla="*/ 6 h 372"/>
                    <a:gd name="T72" fmla="*/ 0 w 120"/>
                    <a:gd name="T73" fmla="*/ 5 h 372"/>
                    <a:gd name="T74" fmla="*/ 0 w 120"/>
                    <a:gd name="T75" fmla="*/ 5 h 372"/>
                    <a:gd name="T76" fmla="*/ 0 w 120"/>
                    <a:gd name="T77" fmla="*/ 4 h 372"/>
                    <a:gd name="T78" fmla="*/ 0 w 120"/>
                    <a:gd name="T79" fmla="*/ 3 h 372"/>
                    <a:gd name="T80" fmla="*/ 0 w 120"/>
                    <a:gd name="T81" fmla="*/ 2 h 372"/>
                    <a:gd name="T82" fmla="*/ 1 w 120"/>
                    <a:gd name="T83" fmla="*/ 2 h 372"/>
                    <a:gd name="T84" fmla="*/ 2 w 120"/>
                    <a:gd name="T85" fmla="*/ 1 h 372"/>
                    <a:gd name="T86" fmla="*/ 2 w 120"/>
                    <a:gd name="T87" fmla="*/ 0 h 372"/>
                    <a:gd name="T88" fmla="*/ 3 w 120"/>
                    <a:gd name="T89" fmla="*/ 0 h 372"/>
                    <a:gd name="T90" fmla="*/ 4 w 120"/>
                    <a:gd name="T91" fmla="*/ 0 h 372"/>
                    <a:gd name="T92" fmla="*/ 4 w 120"/>
                    <a:gd name="T93" fmla="*/ 0 h 372"/>
                    <a:gd name="T94" fmla="*/ 4 w 120"/>
                    <a:gd name="T95" fmla="*/ 0 h 372"/>
                    <a:gd name="T96" fmla="*/ 5 w 120"/>
                    <a:gd name="T97" fmla="*/ 0 h 372"/>
                    <a:gd name="T98" fmla="*/ 5 w 120"/>
                    <a:gd name="T99" fmla="*/ 0 h 372"/>
                    <a:gd name="T100" fmla="*/ 6 w 120"/>
                    <a:gd name="T101" fmla="*/ 0 h 372"/>
                    <a:gd name="T102" fmla="*/ 6 w 120"/>
                    <a:gd name="T103" fmla="*/ 0 h 372"/>
                    <a:gd name="T104" fmla="*/ 6 w 120"/>
                    <a:gd name="T105" fmla="*/ 1 h 372"/>
                    <a:gd name="T106" fmla="*/ 7 w 120"/>
                    <a:gd name="T107" fmla="*/ 1 h 372"/>
                    <a:gd name="T108" fmla="*/ 7 w 120"/>
                    <a:gd name="T109" fmla="*/ 1 h 372"/>
                    <a:gd name="T110" fmla="*/ 7 w 120"/>
                    <a:gd name="T111" fmla="*/ 1 h 372"/>
                    <a:gd name="T112" fmla="*/ 7 w 120"/>
                    <a:gd name="T113" fmla="*/ 1 h 37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20"/>
                    <a:gd name="T172" fmla="*/ 0 h 372"/>
                    <a:gd name="T173" fmla="*/ 120 w 120"/>
                    <a:gd name="T174" fmla="*/ 372 h 372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20" h="372">
                      <a:moveTo>
                        <a:pt x="120" y="31"/>
                      </a:moveTo>
                      <a:lnTo>
                        <a:pt x="118" y="30"/>
                      </a:lnTo>
                      <a:lnTo>
                        <a:pt x="114" y="30"/>
                      </a:lnTo>
                      <a:lnTo>
                        <a:pt x="108" y="30"/>
                      </a:lnTo>
                      <a:lnTo>
                        <a:pt x="100" y="32"/>
                      </a:lnTo>
                      <a:lnTo>
                        <a:pt x="90" y="33"/>
                      </a:lnTo>
                      <a:lnTo>
                        <a:pt x="80" y="37"/>
                      </a:lnTo>
                      <a:lnTo>
                        <a:pt x="70" y="39"/>
                      </a:lnTo>
                      <a:lnTo>
                        <a:pt x="61" y="46"/>
                      </a:lnTo>
                      <a:lnTo>
                        <a:pt x="51" y="50"/>
                      </a:lnTo>
                      <a:lnTo>
                        <a:pt x="44" y="59"/>
                      </a:lnTo>
                      <a:lnTo>
                        <a:pt x="35" y="69"/>
                      </a:lnTo>
                      <a:lnTo>
                        <a:pt x="31" y="82"/>
                      </a:lnTo>
                      <a:lnTo>
                        <a:pt x="27" y="95"/>
                      </a:lnTo>
                      <a:lnTo>
                        <a:pt x="27" y="112"/>
                      </a:lnTo>
                      <a:lnTo>
                        <a:pt x="30" y="131"/>
                      </a:lnTo>
                      <a:lnTo>
                        <a:pt x="38" y="154"/>
                      </a:lnTo>
                      <a:lnTo>
                        <a:pt x="39" y="156"/>
                      </a:lnTo>
                      <a:lnTo>
                        <a:pt x="44" y="158"/>
                      </a:lnTo>
                      <a:lnTo>
                        <a:pt x="48" y="161"/>
                      </a:lnTo>
                      <a:lnTo>
                        <a:pt x="55" y="164"/>
                      </a:lnTo>
                      <a:lnTo>
                        <a:pt x="59" y="165"/>
                      </a:lnTo>
                      <a:lnTo>
                        <a:pt x="65" y="165"/>
                      </a:lnTo>
                      <a:lnTo>
                        <a:pt x="68" y="166"/>
                      </a:lnTo>
                      <a:lnTo>
                        <a:pt x="69" y="167"/>
                      </a:lnTo>
                      <a:lnTo>
                        <a:pt x="69" y="372"/>
                      </a:lnTo>
                      <a:lnTo>
                        <a:pt x="40" y="372"/>
                      </a:lnTo>
                      <a:lnTo>
                        <a:pt x="38" y="166"/>
                      </a:lnTo>
                      <a:lnTo>
                        <a:pt x="34" y="164"/>
                      </a:lnTo>
                      <a:lnTo>
                        <a:pt x="27" y="155"/>
                      </a:lnTo>
                      <a:lnTo>
                        <a:pt x="23" y="148"/>
                      </a:lnTo>
                      <a:lnTo>
                        <a:pt x="17" y="142"/>
                      </a:lnTo>
                      <a:lnTo>
                        <a:pt x="12" y="135"/>
                      </a:lnTo>
                      <a:lnTo>
                        <a:pt x="9" y="127"/>
                      </a:lnTo>
                      <a:lnTo>
                        <a:pt x="4" y="117"/>
                      </a:lnTo>
                      <a:lnTo>
                        <a:pt x="2" y="106"/>
                      </a:lnTo>
                      <a:lnTo>
                        <a:pt x="0" y="95"/>
                      </a:lnTo>
                      <a:lnTo>
                        <a:pt x="0" y="84"/>
                      </a:lnTo>
                      <a:lnTo>
                        <a:pt x="3" y="72"/>
                      </a:lnTo>
                      <a:lnTo>
                        <a:pt x="8" y="60"/>
                      </a:lnTo>
                      <a:lnTo>
                        <a:pt x="15" y="47"/>
                      </a:lnTo>
                      <a:lnTo>
                        <a:pt x="25" y="33"/>
                      </a:lnTo>
                      <a:lnTo>
                        <a:pt x="35" y="21"/>
                      </a:lnTo>
                      <a:lnTo>
                        <a:pt x="46" y="12"/>
                      </a:lnTo>
                      <a:lnTo>
                        <a:pt x="56" y="5"/>
                      </a:lnTo>
                      <a:lnTo>
                        <a:pt x="66" y="2"/>
                      </a:lnTo>
                      <a:lnTo>
                        <a:pt x="72" y="0"/>
                      </a:lnTo>
                      <a:lnTo>
                        <a:pt x="80" y="0"/>
                      </a:lnTo>
                      <a:lnTo>
                        <a:pt x="88" y="2"/>
                      </a:lnTo>
                      <a:lnTo>
                        <a:pt x="94" y="5"/>
                      </a:lnTo>
                      <a:lnTo>
                        <a:pt x="100" y="8"/>
                      </a:lnTo>
                      <a:lnTo>
                        <a:pt x="104" y="12"/>
                      </a:lnTo>
                      <a:lnTo>
                        <a:pt x="109" y="16"/>
                      </a:lnTo>
                      <a:lnTo>
                        <a:pt x="113" y="21"/>
                      </a:lnTo>
                      <a:lnTo>
                        <a:pt x="118" y="27"/>
                      </a:lnTo>
                      <a:lnTo>
                        <a:pt x="120" y="31"/>
                      </a:lnTo>
                      <a:close/>
                    </a:path>
                  </a:pathLst>
                </a:custGeom>
                <a:solidFill>
                  <a:srgbClr val="B343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0" name="Freeform 29"/>
                <p:cNvSpPr>
                  <a:spLocks/>
                </p:cNvSpPr>
                <p:nvPr/>
              </p:nvSpPr>
              <p:spPr bwMode="auto">
                <a:xfrm>
                  <a:off x="1331" y="3338"/>
                  <a:ext cx="99" cy="36"/>
                </a:xfrm>
                <a:custGeom>
                  <a:avLst/>
                  <a:gdLst>
                    <a:gd name="T0" fmla="*/ 1 w 197"/>
                    <a:gd name="T1" fmla="*/ 2 h 72"/>
                    <a:gd name="T2" fmla="*/ 0 w 197"/>
                    <a:gd name="T3" fmla="*/ 1 h 72"/>
                    <a:gd name="T4" fmla="*/ 1 w 197"/>
                    <a:gd name="T5" fmla="*/ 1 h 72"/>
                    <a:gd name="T6" fmla="*/ 1 w 197"/>
                    <a:gd name="T7" fmla="*/ 2 h 72"/>
                    <a:gd name="T8" fmla="*/ 3 w 197"/>
                    <a:gd name="T9" fmla="*/ 2 h 72"/>
                    <a:gd name="T10" fmla="*/ 3 w 197"/>
                    <a:gd name="T11" fmla="*/ 1 h 72"/>
                    <a:gd name="T12" fmla="*/ 3 w 197"/>
                    <a:gd name="T13" fmla="*/ 1 h 72"/>
                    <a:gd name="T14" fmla="*/ 3 w 197"/>
                    <a:gd name="T15" fmla="*/ 1 h 72"/>
                    <a:gd name="T16" fmla="*/ 4 w 197"/>
                    <a:gd name="T17" fmla="*/ 1 h 72"/>
                    <a:gd name="T18" fmla="*/ 4 w 197"/>
                    <a:gd name="T19" fmla="*/ 0 h 72"/>
                    <a:gd name="T20" fmla="*/ 5 w 197"/>
                    <a:gd name="T21" fmla="*/ 1 h 72"/>
                    <a:gd name="T22" fmla="*/ 5 w 197"/>
                    <a:gd name="T23" fmla="*/ 2 h 72"/>
                    <a:gd name="T24" fmla="*/ 6 w 197"/>
                    <a:gd name="T25" fmla="*/ 2 h 72"/>
                    <a:gd name="T26" fmla="*/ 6 w 197"/>
                    <a:gd name="T27" fmla="*/ 1 h 72"/>
                    <a:gd name="T28" fmla="*/ 7 w 197"/>
                    <a:gd name="T29" fmla="*/ 1 h 72"/>
                    <a:gd name="T30" fmla="*/ 7 w 197"/>
                    <a:gd name="T31" fmla="*/ 2 h 72"/>
                    <a:gd name="T32" fmla="*/ 8 w 197"/>
                    <a:gd name="T33" fmla="*/ 3 h 72"/>
                    <a:gd name="T34" fmla="*/ 9 w 197"/>
                    <a:gd name="T35" fmla="*/ 1 h 72"/>
                    <a:gd name="T36" fmla="*/ 10 w 197"/>
                    <a:gd name="T37" fmla="*/ 1 h 72"/>
                    <a:gd name="T38" fmla="*/ 9 w 197"/>
                    <a:gd name="T39" fmla="*/ 3 h 72"/>
                    <a:gd name="T40" fmla="*/ 10 w 197"/>
                    <a:gd name="T41" fmla="*/ 3 h 72"/>
                    <a:gd name="T42" fmla="*/ 10 w 197"/>
                    <a:gd name="T43" fmla="*/ 1 h 72"/>
                    <a:gd name="T44" fmla="*/ 11 w 197"/>
                    <a:gd name="T45" fmla="*/ 2 h 72"/>
                    <a:gd name="T46" fmla="*/ 10 w 197"/>
                    <a:gd name="T47" fmla="*/ 3 h 72"/>
                    <a:gd name="T48" fmla="*/ 11 w 197"/>
                    <a:gd name="T49" fmla="*/ 4 h 72"/>
                    <a:gd name="T50" fmla="*/ 12 w 197"/>
                    <a:gd name="T51" fmla="*/ 2 h 72"/>
                    <a:gd name="T52" fmla="*/ 13 w 197"/>
                    <a:gd name="T53" fmla="*/ 3 h 72"/>
                    <a:gd name="T54" fmla="*/ 12 w 197"/>
                    <a:gd name="T55" fmla="*/ 5 h 72"/>
                    <a:gd name="T56" fmla="*/ 8 w 197"/>
                    <a:gd name="T57" fmla="*/ 3 h 72"/>
                    <a:gd name="T58" fmla="*/ 4 w 197"/>
                    <a:gd name="T59" fmla="*/ 2 h 72"/>
                    <a:gd name="T60" fmla="*/ 1 w 197"/>
                    <a:gd name="T61" fmla="*/ 2 h 72"/>
                    <a:gd name="T62" fmla="*/ 1 w 197"/>
                    <a:gd name="T63" fmla="*/ 2 h 7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97"/>
                    <a:gd name="T97" fmla="*/ 0 h 72"/>
                    <a:gd name="T98" fmla="*/ 197 w 197"/>
                    <a:gd name="T99" fmla="*/ 72 h 7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97" h="72">
                      <a:moveTo>
                        <a:pt x="5" y="43"/>
                      </a:moveTo>
                      <a:lnTo>
                        <a:pt x="0" y="18"/>
                      </a:lnTo>
                      <a:lnTo>
                        <a:pt x="10" y="18"/>
                      </a:lnTo>
                      <a:lnTo>
                        <a:pt x="11" y="38"/>
                      </a:lnTo>
                      <a:lnTo>
                        <a:pt x="36" y="35"/>
                      </a:lnTo>
                      <a:lnTo>
                        <a:pt x="34" y="8"/>
                      </a:lnTo>
                      <a:lnTo>
                        <a:pt x="44" y="5"/>
                      </a:lnTo>
                      <a:lnTo>
                        <a:pt x="45" y="31"/>
                      </a:lnTo>
                      <a:lnTo>
                        <a:pt x="62" y="30"/>
                      </a:lnTo>
                      <a:lnTo>
                        <a:pt x="62" y="0"/>
                      </a:lnTo>
                      <a:lnTo>
                        <a:pt x="74" y="4"/>
                      </a:lnTo>
                      <a:lnTo>
                        <a:pt x="72" y="33"/>
                      </a:lnTo>
                      <a:lnTo>
                        <a:pt x="93" y="38"/>
                      </a:lnTo>
                      <a:lnTo>
                        <a:pt x="96" y="10"/>
                      </a:lnTo>
                      <a:lnTo>
                        <a:pt x="110" y="14"/>
                      </a:lnTo>
                      <a:lnTo>
                        <a:pt x="103" y="39"/>
                      </a:lnTo>
                      <a:lnTo>
                        <a:pt x="125" y="48"/>
                      </a:lnTo>
                      <a:lnTo>
                        <a:pt x="131" y="21"/>
                      </a:lnTo>
                      <a:lnTo>
                        <a:pt x="145" y="25"/>
                      </a:lnTo>
                      <a:lnTo>
                        <a:pt x="133" y="49"/>
                      </a:lnTo>
                      <a:lnTo>
                        <a:pt x="149" y="54"/>
                      </a:lnTo>
                      <a:lnTo>
                        <a:pt x="156" y="31"/>
                      </a:lnTo>
                      <a:lnTo>
                        <a:pt x="168" y="35"/>
                      </a:lnTo>
                      <a:lnTo>
                        <a:pt x="154" y="57"/>
                      </a:lnTo>
                      <a:lnTo>
                        <a:pt x="175" y="64"/>
                      </a:lnTo>
                      <a:lnTo>
                        <a:pt x="182" y="41"/>
                      </a:lnTo>
                      <a:lnTo>
                        <a:pt x="197" y="51"/>
                      </a:lnTo>
                      <a:lnTo>
                        <a:pt x="180" y="72"/>
                      </a:lnTo>
                      <a:lnTo>
                        <a:pt x="120" y="54"/>
                      </a:lnTo>
                      <a:lnTo>
                        <a:pt x="59" y="43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4D36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1" name="Freeform 30"/>
                <p:cNvSpPr>
                  <a:spLocks/>
                </p:cNvSpPr>
                <p:nvPr/>
              </p:nvSpPr>
              <p:spPr bwMode="auto">
                <a:xfrm>
                  <a:off x="1311" y="3381"/>
                  <a:ext cx="88" cy="58"/>
                </a:xfrm>
                <a:custGeom>
                  <a:avLst/>
                  <a:gdLst>
                    <a:gd name="T0" fmla="*/ 11 w 175"/>
                    <a:gd name="T1" fmla="*/ 6 h 115"/>
                    <a:gd name="T2" fmla="*/ 11 w 175"/>
                    <a:gd name="T3" fmla="*/ 8 h 115"/>
                    <a:gd name="T4" fmla="*/ 11 w 175"/>
                    <a:gd name="T5" fmla="*/ 7 h 115"/>
                    <a:gd name="T6" fmla="*/ 11 w 175"/>
                    <a:gd name="T7" fmla="*/ 6 h 115"/>
                    <a:gd name="T8" fmla="*/ 10 w 175"/>
                    <a:gd name="T9" fmla="*/ 6 h 115"/>
                    <a:gd name="T10" fmla="*/ 9 w 175"/>
                    <a:gd name="T11" fmla="*/ 8 h 115"/>
                    <a:gd name="T12" fmla="*/ 8 w 175"/>
                    <a:gd name="T13" fmla="*/ 7 h 115"/>
                    <a:gd name="T14" fmla="*/ 9 w 175"/>
                    <a:gd name="T15" fmla="*/ 6 h 115"/>
                    <a:gd name="T16" fmla="*/ 8 w 175"/>
                    <a:gd name="T17" fmla="*/ 6 h 115"/>
                    <a:gd name="T18" fmla="*/ 7 w 175"/>
                    <a:gd name="T19" fmla="*/ 7 h 115"/>
                    <a:gd name="T20" fmla="*/ 7 w 175"/>
                    <a:gd name="T21" fmla="*/ 7 h 115"/>
                    <a:gd name="T22" fmla="*/ 7 w 175"/>
                    <a:gd name="T23" fmla="*/ 5 h 115"/>
                    <a:gd name="T24" fmla="*/ 6 w 175"/>
                    <a:gd name="T25" fmla="*/ 4 h 115"/>
                    <a:gd name="T26" fmla="*/ 5 w 175"/>
                    <a:gd name="T27" fmla="*/ 6 h 115"/>
                    <a:gd name="T28" fmla="*/ 5 w 175"/>
                    <a:gd name="T29" fmla="*/ 5 h 115"/>
                    <a:gd name="T30" fmla="*/ 6 w 175"/>
                    <a:gd name="T31" fmla="*/ 4 h 115"/>
                    <a:gd name="T32" fmla="*/ 5 w 175"/>
                    <a:gd name="T33" fmla="*/ 3 h 115"/>
                    <a:gd name="T34" fmla="*/ 4 w 175"/>
                    <a:gd name="T35" fmla="*/ 4 h 115"/>
                    <a:gd name="T36" fmla="*/ 3 w 175"/>
                    <a:gd name="T37" fmla="*/ 4 h 115"/>
                    <a:gd name="T38" fmla="*/ 4 w 175"/>
                    <a:gd name="T39" fmla="*/ 3 h 115"/>
                    <a:gd name="T40" fmla="*/ 3 w 175"/>
                    <a:gd name="T41" fmla="*/ 2 h 115"/>
                    <a:gd name="T42" fmla="*/ 2 w 175"/>
                    <a:gd name="T43" fmla="*/ 3 h 115"/>
                    <a:gd name="T44" fmla="*/ 2 w 175"/>
                    <a:gd name="T45" fmla="*/ 3 h 115"/>
                    <a:gd name="T46" fmla="*/ 3 w 175"/>
                    <a:gd name="T47" fmla="*/ 2 h 115"/>
                    <a:gd name="T48" fmla="*/ 2 w 175"/>
                    <a:gd name="T49" fmla="*/ 1 h 115"/>
                    <a:gd name="T50" fmla="*/ 1 w 175"/>
                    <a:gd name="T51" fmla="*/ 2 h 115"/>
                    <a:gd name="T52" fmla="*/ 0 w 175"/>
                    <a:gd name="T53" fmla="*/ 1 h 115"/>
                    <a:gd name="T54" fmla="*/ 2 w 175"/>
                    <a:gd name="T55" fmla="*/ 0 h 115"/>
                    <a:gd name="T56" fmla="*/ 5 w 175"/>
                    <a:gd name="T57" fmla="*/ 3 h 115"/>
                    <a:gd name="T58" fmla="*/ 8 w 175"/>
                    <a:gd name="T59" fmla="*/ 5 h 115"/>
                    <a:gd name="T60" fmla="*/ 11 w 175"/>
                    <a:gd name="T61" fmla="*/ 6 h 115"/>
                    <a:gd name="T62" fmla="*/ 11 w 175"/>
                    <a:gd name="T63" fmla="*/ 6 h 11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5"/>
                    <a:gd name="T97" fmla="*/ 0 h 115"/>
                    <a:gd name="T98" fmla="*/ 175 w 175"/>
                    <a:gd name="T99" fmla="*/ 115 h 11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5" h="115">
                      <a:moveTo>
                        <a:pt x="175" y="92"/>
                      </a:moveTo>
                      <a:lnTo>
                        <a:pt x="171" y="115"/>
                      </a:lnTo>
                      <a:lnTo>
                        <a:pt x="161" y="111"/>
                      </a:lnTo>
                      <a:lnTo>
                        <a:pt x="166" y="93"/>
                      </a:lnTo>
                      <a:lnTo>
                        <a:pt x="145" y="85"/>
                      </a:lnTo>
                      <a:lnTo>
                        <a:pt x="137" y="113"/>
                      </a:lnTo>
                      <a:lnTo>
                        <a:pt x="127" y="110"/>
                      </a:lnTo>
                      <a:lnTo>
                        <a:pt x="136" y="86"/>
                      </a:lnTo>
                      <a:lnTo>
                        <a:pt x="118" y="83"/>
                      </a:lnTo>
                      <a:lnTo>
                        <a:pt x="109" y="109"/>
                      </a:lnTo>
                      <a:lnTo>
                        <a:pt x="97" y="100"/>
                      </a:lnTo>
                      <a:lnTo>
                        <a:pt x="110" y="75"/>
                      </a:lnTo>
                      <a:lnTo>
                        <a:pt x="91" y="63"/>
                      </a:lnTo>
                      <a:lnTo>
                        <a:pt x="80" y="86"/>
                      </a:lnTo>
                      <a:lnTo>
                        <a:pt x="67" y="78"/>
                      </a:lnTo>
                      <a:lnTo>
                        <a:pt x="84" y="59"/>
                      </a:lnTo>
                      <a:lnTo>
                        <a:pt x="66" y="43"/>
                      </a:lnTo>
                      <a:lnTo>
                        <a:pt x="50" y="64"/>
                      </a:lnTo>
                      <a:lnTo>
                        <a:pt x="38" y="57"/>
                      </a:lnTo>
                      <a:lnTo>
                        <a:pt x="58" y="39"/>
                      </a:lnTo>
                      <a:lnTo>
                        <a:pt x="46" y="27"/>
                      </a:lnTo>
                      <a:lnTo>
                        <a:pt x="30" y="47"/>
                      </a:lnTo>
                      <a:lnTo>
                        <a:pt x="21" y="37"/>
                      </a:lnTo>
                      <a:lnTo>
                        <a:pt x="40" y="21"/>
                      </a:lnTo>
                      <a:lnTo>
                        <a:pt x="25" y="8"/>
                      </a:lnTo>
                      <a:lnTo>
                        <a:pt x="11" y="29"/>
                      </a:lnTo>
                      <a:lnTo>
                        <a:pt x="0" y="13"/>
                      </a:lnTo>
                      <a:lnTo>
                        <a:pt x="23" y="0"/>
                      </a:lnTo>
                      <a:lnTo>
                        <a:pt x="74" y="37"/>
                      </a:lnTo>
                      <a:lnTo>
                        <a:pt x="127" y="72"/>
                      </a:lnTo>
                      <a:lnTo>
                        <a:pt x="175" y="92"/>
                      </a:lnTo>
                      <a:close/>
                    </a:path>
                  </a:pathLst>
                </a:custGeom>
                <a:solidFill>
                  <a:srgbClr val="4D36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2" name="Freeform 31"/>
                <p:cNvSpPr>
                  <a:spLocks/>
                </p:cNvSpPr>
                <p:nvPr/>
              </p:nvSpPr>
              <p:spPr bwMode="auto">
                <a:xfrm>
                  <a:off x="953" y="3802"/>
                  <a:ext cx="604" cy="164"/>
                </a:xfrm>
                <a:custGeom>
                  <a:avLst/>
                  <a:gdLst>
                    <a:gd name="T0" fmla="*/ 24 w 1209"/>
                    <a:gd name="T1" fmla="*/ 7 h 328"/>
                    <a:gd name="T2" fmla="*/ 22 w 1209"/>
                    <a:gd name="T3" fmla="*/ 10 h 328"/>
                    <a:gd name="T4" fmla="*/ 19 w 1209"/>
                    <a:gd name="T5" fmla="*/ 12 h 328"/>
                    <a:gd name="T6" fmla="*/ 16 w 1209"/>
                    <a:gd name="T7" fmla="*/ 15 h 328"/>
                    <a:gd name="T8" fmla="*/ 13 w 1209"/>
                    <a:gd name="T9" fmla="*/ 19 h 328"/>
                    <a:gd name="T10" fmla="*/ 13 w 1209"/>
                    <a:gd name="T11" fmla="*/ 19 h 328"/>
                    <a:gd name="T12" fmla="*/ 16 w 1209"/>
                    <a:gd name="T13" fmla="*/ 20 h 328"/>
                    <a:gd name="T14" fmla="*/ 19 w 1209"/>
                    <a:gd name="T15" fmla="*/ 20 h 328"/>
                    <a:gd name="T16" fmla="*/ 23 w 1209"/>
                    <a:gd name="T17" fmla="*/ 21 h 328"/>
                    <a:gd name="T18" fmla="*/ 28 w 1209"/>
                    <a:gd name="T19" fmla="*/ 21 h 328"/>
                    <a:gd name="T20" fmla="*/ 33 w 1209"/>
                    <a:gd name="T21" fmla="*/ 21 h 328"/>
                    <a:gd name="T22" fmla="*/ 39 w 1209"/>
                    <a:gd name="T23" fmla="*/ 21 h 328"/>
                    <a:gd name="T24" fmla="*/ 44 w 1209"/>
                    <a:gd name="T25" fmla="*/ 21 h 328"/>
                    <a:gd name="T26" fmla="*/ 49 w 1209"/>
                    <a:gd name="T27" fmla="*/ 20 h 328"/>
                    <a:gd name="T28" fmla="*/ 55 w 1209"/>
                    <a:gd name="T29" fmla="*/ 19 h 328"/>
                    <a:gd name="T30" fmla="*/ 60 w 1209"/>
                    <a:gd name="T31" fmla="*/ 17 h 328"/>
                    <a:gd name="T32" fmla="*/ 65 w 1209"/>
                    <a:gd name="T33" fmla="*/ 13 h 328"/>
                    <a:gd name="T34" fmla="*/ 69 w 1209"/>
                    <a:gd name="T35" fmla="*/ 11 h 328"/>
                    <a:gd name="T36" fmla="*/ 72 w 1209"/>
                    <a:gd name="T37" fmla="*/ 10 h 328"/>
                    <a:gd name="T38" fmla="*/ 74 w 1209"/>
                    <a:gd name="T39" fmla="*/ 8 h 328"/>
                    <a:gd name="T40" fmla="*/ 75 w 1209"/>
                    <a:gd name="T41" fmla="*/ 7 h 328"/>
                    <a:gd name="T42" fmla="*/ 74 w 1209"/>
                    <a:gd name="T43" fmla="*/ 7 h 328"/>
                    <a:gd name="T44" fmla="*/ 70 w 1209"/>
                    <a:gd name="T45" fmla="*/ 7 h 328"/>
                    <a:gd name="T46" fmla="*/ 65 w 1209"/>
                    <a:gd name="T47" fmla="*/ 7 h 328"/>
                    <a:gd name="T48" fmla="*/ 59 w 1209"/>
                    <a:gd name="T49" fmla="*/ 7 h 328"/>
                    <a:gd name="T50" fmla="*/ 53 w 1209"/>
                    <a:gd name="T51" fmla="*/ 7 h 328"/>
                    <a:gd name="T52" fmla="*/ 48 w 1209"/>
                    <a:gd name="T53" fmla="*/ 7 h 328"/>
                    <a:gd name="T54" fmla="*/ 43 w 1209"/>
                    <a:gd name="T55" fmla="*/ 7 h 328"/>
                    <a:gd name="T56" fmla="*/ 41 w 1209"/>
                    <a:gd name="T57" fmla="*/ 7 h 328"/>
                    <a:gd name="T58" fmla="*/ 39 w 1209"/>
                    <a:gd name="T59" fmla="*/ 6 h 328"/>
                    <a:gd name="T60" fmla="*/ 35 w 1209"/>
                    <a:gd name="T61" fmla="*/ 5 h 328"/>
                    <a:gd name="T62" fmla="*/ 29 w 1209"/>
                    <a:gd name="T63" fmla="*/ 5 h 328"/>
                    <a:gd name="T64" fmla="*/ 23 w 1209"/>
                    <a:gd name="T65" fmla="*/ 3 h 328"/>
                    <a:gd name="T66" fmla="*/ 18 w 1209"/>
                    <a:gd name="T67" fmla="*/ 2 h 328"/>
                    <a:gd name="T68" fmla="*/ 13 w 1209"/>
                    <a:gd name="T69" fmla="*/ 1 h 328"/>
                    <a:gd name="T70" fmla="*/ 9 w 1209"/>
                    <a:gd name="T71" fmla="*/ 1 h 328"/>
                    <a:gd name="T72" fmla="*/ 8 w 1209"/>
                    <a:gd name="T73" fmla="*/ 0 h 32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09"/>
                    <a:gd name="T112" fmla="*/ 0 h 328"/>
                    <a:gd name="T113" fmla="*/ 1209 w 1209"/>
                    <a:gd name="T114" fmla="*/ 328 h 32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09" h="328">
                      <a:moveTo>
                        <a:pt x="134" y="0"/>
                      </a:moveTo>
                      <a:lnTo>
                        <a:pt x="384" y="120"/>
                      </a:lnTo>
                      <a:lnTo>
                        <a:pt x="82" y="81"/>
                      </a:lnTo>
                      <a:lnTo>
                        <a:pt x="353" y="163"/>
                      </a:lnTo>
                      <a:lnTo>
                        <a:pt x="6" y="120"/>
                      </a:lnTo>
                      <a:lnTo>
                        <a:pt x="315" y="202"/>
                      </a:lnTo>
                      <a:lnTo>
                        <a:pt x="33" y="172"/>
                      </a:lnTo>
                      <a:lnTo>
                        <a:pt x="269" y="241"/>
                      </a:lnTo>
                      <a:lnTo>
                        <a:pt x="0" y="210"/>
                      </a:lnTo>
                      <a:lnTo>
                        <a:pt x="210" y="297"/>
                      </a:lnTo>
                      <a:lnTo>
                        <a:pt x="213" y="297"/>
                      </a:lnTo>
                      <a:lnTo>
                        <a:pt x="221" y="299"/>
                      </a:lnTo>
                      <a:lnTo>
                        <a:pt x="236" y="300"/>
                      </a:lnTo>
                      <a:lnTo>
                        <a:pt x="256" y="305"/>
                      </a:lnTo>
                      <a:lnTo>
                        <a:pt x="279" y="308"/>
                      </a:lnTo>
                      <a:lnTo>
                        <a:pt x="308" y="312"/>
                      </a:lnTo>
                      <a:lnTo>
                        <a:pt x="339" y="318"/>
                      </a:lnTo>
                      <a:lnTo>
                        <a:pt x="375" y="322"/>
                      </a:lnTo>
                      <a:lnTo>
                        <a:pt x="412" y="327"/>
                      </a:lnTo>
                      <a:lnTo>
                        <a:pt x="452" y="328"/>
                      </a:lnTo>
                      <a:lnTo>
                        <a:pt x="493" y="328"/>
                      </a:lnTo>
                      <a:lnTo>
                        <a:pt x="536" y="328"/>
                      </a:lnTo>
                      <a:lnTo>
                        <a:pt x="580" y="328"/>
                      </a:lnTo>
                      <a:lnTo>
                        <a:pt x="625" y="328"/>
                      </a:lnTo>
                      <a:lnTo>
                        <a:pt x="669" y="328"/>
                      </a:lnTo>
                      <a:lnTo>
                        <a:pt x="713" y="328"/>
                      </a:lnTo>
                      <a:lnTo>
                        <a:pt x="755" y="328"/>
                      </a:lnTo>
                      <a:lnTo>
                        <a:pt x="798" y="320"/>
                      </a:lnTo>
                      <a:lnTo>
                        <a:pt x="842" y="307"/>
                      </a:lnTo>
                      <a:lnTo>
                        <a:pt x="887" y="293"/>
                      </a:lnTo>
                      <a:lnTo>
                        <a:pt x="928" y="275"/>
                      </a:lnTo>
                      <a:lnTo>
                        <a:pt x="969" y="257"/>
                      </a:lnTo>
                      <a:lnTo>
                        <a:pt x="1008" y="238"/>
                      </a:lnTo>
                      <a:lnTo>
                        <a:pt x="1046" y="220"/>
                      </a:lnTo>
                      <a:lnTo>
                        <a:pt x="1079" y="200"/>
                      </a:lnTo>
                      <a:lnTo>
                        <a:pt x="1111" y="182"/>
                      </a:lnTo>
                      <a:lnTo>
                        <a:pt x="1139" y="164"/>
                      </a:lnTo>
                      <a:lnTo>
                        <a:pt x="1162" y="150"/>
                      </a:lnTo>
                      <a:lnTo>
                        <a:pt x="1182" y="137"/>
                      </a:lnTo>
                      <a:lnTo>
                        <a:pt x="1195" y="128"/>
                      </a:lnTo>
                      <a:lnTo>
                        <a:pt x="1205" y="122"/>
                      </a:lnTo>
                      <a:lnTo>
                        <a:pt x="1209" y="120"/>
                      </a:lnTo>
                      <a:lnTo>
                        <a:pt x="1203" y="119"/>
                      </a:lnTo>
                      <a:lnTo>
                        <a:pt x="1186" y="119"/>
                      </a:lnTo>
                      <a:lnTo>
                        <a:pt x="1161" y="119"/>
                      </a:lnTo>
                      <a:lnTo>
                        <a:pt x="1130" y="119"/>
                      </a:lnTo>
                      <a:lnTo>
                        <a:pt x="1091" y="119"/>
                      </a:lnTo>
                      <a:lnTo>
                        <a:pt x="1048" y="119"/>
                      </a:lnTo>
                      <a:lnTo>
                        <a:pt x="1002" y="119"/>
                      </a:lnTo>
                      <a:lnTo>
                        <a:pt x="955" y="119"/>
                      </a:lnTo>
                      <a:lnTo>
                        <a:pt x="905" y="118"/>
                      </a:lnTo>
                      <a:lnTo>
                        <a:pt x="857" y="117"/>
                      </a:lnTo>
                      <a:lnTo>
                        <a:pt x="811" y="116"/>
                      </a:lnTo>
                      <a:lnTo>
                        <a:pt x="770" y="116"/>
                      </a:lnTo>
                      <a:lnTo>
                        <a:pt x="731" y="115"/>
                      </a:lnTo>
                      <a:lnTo>
                        <a:pt x="701" y="113"/>
                      </a:lnTo>
                      <a:lnTo>
                        <a:pt x="678" y="113"/>
                      </a:lnTo>
                      <a:lnTo>
                        <a:pt x="665" y="112"/>
                      </a:lnTo>
                      <a:lnTo>
                        <a:pt x="650" y="108"/>
                      </a:lnTo>
                      <a:lnTo>
                        <a:pt x="627" y="103"/>
                      </a:lnTo>
                      <a:lnTo>
                        <a:pt x="597" y="97"/>
                      </a:lnTo>
                      <a:lnTo>
                        <a:pt x="561" y="90"/>
                      </a:lnTo>
                      <a:lnTo>
                        <a:pt x="519" y="79"/>
                      </a:lnTo>
                      <a:lnTo>
                        <a:pt x="475" y="70"/>
                      </a:lnTo>
                      <a:lnTo>
                        <a:pt x="427" y="60"/>
                      </a:lnTo>
                      <a:lnTo>
                        <a:pt x="381" y="51"/>
                      </a:lnTo>
                      <a:lnTo>
                        <a:pt x="332" y="42"/>
                      </a:lnTo>
                      <a:lnTo>
                        <a:pt x="288" y="32"/>
                      </a:lnTo>
                      <a:lnTo>
                        <a:pt x="246" y="22"/>
                      </a:lnTo>
                      <a:lnTo>
                        <a:pt x="209" y="15"/>
                      </a:lnTo>
                      <a:lnTo>
                        <a:pt x="177" y="8"/>
                      </a:lnTo>
                      <a:lnTo>
                        <a:pt x="154" y="4"/>
                      </a:lnTo>
                      <a:lnTo>
                        <a:pt x="138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7D7D2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0278" name="Picture 32" descr="hm00385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449" y="3007"/>
                <a:ext cx="397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9" name="Picture 33" descr="hm00385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 flipH="1" flipV="1">
                <a:off x="545" y="2863"/>
                <a:ext cx="397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9" name="Group 34"/>
            <p:cNvGrpSpPr>
              <a:grpSpLocks/>
            </p:cNvGrpSpPr>
            <p:nvPr/>
          </p:nvGrpSpPr>
          <p:grpSpPr bwMode="auto">
            <a:xfrm>
              <a:off x="816" y="3216"/>
              <a:ext cx="387" cy="384"/>
              <a:chOff x="4172" y="1655"/>
              <a:chExt cx="579" cy="571"/>
            </a:xfrm>
          </p:grpSpPr>
          <p:sp>
            <p:nvSpPr>
              <p:cNvPr id="10267" name="Freeform 35"/>
              <p:cNvSpPr>
                <a:spLocks/>
              </p:cNvSpPr>
              <p:nvPr/>
            </p:nvSpPr>
            <p:spPr bwMode="auto">
              <a:xfrm flipH="1">
                <a:off x="4383" y="1860"/>
                <a:ext cx="338" cy="247"/>
              </a:xfrm>
              <a:custGeom>
                <a:avLst/>
                <a:gdLst>
                  <a:gd name="T0" fmla="*/ 0 w 676"/>
                  <a:gd name="T1" fmla="*/ 21 h 493"/>
                  <a:gd name="T2" fmla="*/ 13 w 676"/>
                  <a:gd name="T3" fmla="*/ 0 h 493"/>
                  <a:gd name="T4" fmla="*/ 23 w 676"/>
                  <a:gd name="T5" fmla="*/ 0 h 493"/>
                  <a:gd name="T6" fmla="*/ 42 w 676"/>
                  <a:gd name="T7" fmla="*/ 14 h 493"/>
                  <a:gd name="T8" fmla="*/ 42 w 676"/>
                  <a:gd name="T9" fmla="*/ 19 h 493"/>
                  <a:gd name="T10" fmla="*/ 31 w 676"/>
                  <a:gd name="T11" fmla="*/ 27 h 493"/>
                  <a:gd name="T12" fmla="*/ 9 w 676"/>
                  <a:gd name="T13" fmla="*/ 31 h 493"/>
                  <a:gd name="T14" fmla="*/ 0 w 676"/>
                  <a:gd name="T15" fmla="*/ 21 h 493"/>
                  <a:gd name="T16" fmla="*/ 0 w 676"/>
                  <a:gd name="T17" fmla="*/ 21 h 4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6"/>
                  <a:gd name="T28" fmla="*/ 0 h 493"/>
                  <a:gd name="T29" fmla="*/ 676 w 676"/>
                  <a:gd name="T30" fmla="*/ 493 h 49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6" h="493">
                    <a:moveTo>
                      <a:pt x="0" y="322"/>
                    </a:moveTo>
                    <a:lnTo>
                      <a:pt x="222" y="0"/>
                    </a:lnTo>
                    <a:lnTo>
                      <a:pt x="380" y="0"/>
                    </a:lnTo>
                    <a:lnTo>
                      <a:pt x="676" y="220"/>
                    </a:lnTo>
                    <a:lnTo>
                      <a:pt x="672" y="289"/>
                    </a:lnTo>
                    <a:lnTo>
                      <a:pt x="500" y="426"/>
                    </a:lnTo>
                    <a:lnTo>
                      <a:pt x="132" y="493"/>
                    </a:lnTo>
                    <a:lnTo>
                      <a:pt x="0" y="322"/>
                    </a:lnTo>
                    <a:close/>
                  </a:path>
                </a:pathLst>
              </a:custGeom>
              <a:solidFill>
                <a:srgbClr val="C99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8" name="Freeform 36"/>
              <p:cNvSpPr>
                <a:spLocks/>
              </p:cNvSpPr>
              <p:nvPr/>
            </p:nvSpPr>
            <p:spPr bwMode="auto">
              <a:xfrm flipH="1">
                <a:off x="4172" y="1655"/>
                <a:ext cx="395" cy="336"/>
              </a:xfrm>
              <a:custGeom>
                <a:avLst/>
                <a:gdLst>
                  <a:gd name="T0" fmla="*/ 1 w 789"/>
                  <a:gd name="T1" fmla="*/ 16 h 671"/>
                  <a:gd name="T2" fmla="*/ 2 w 789"/>
                  <a:gd name="T3" fmla="*/ 15 h 671"/>
                  <a:gd name="T4" fmla="*/ 3 w 789"/>
                  <a:gd name="T5" fmla="*/ 13 h 671"/>
                  <a:gd name="T6" fmla="*/ 6 w 789"/>
                  <a:gd name="T7" fmla="*/ 10 h 671"/>
                  <a:gd name="T8" fmla="*/ 9 w 789"/>
                  <a:gd name="T9" fmla="*/ 7 h 671"/>
                  <a:gd name="T10" fmla="*/ 13 w 789"/>
                  <a:gd name="T11" fmla="*/ 4 h 671"/>
                  <a:gd name="T12" fmla="*/ 17 w 789"/>
                  <a:gd name="T13" fmla="*/ 2 h 671"/>
                  <a:gd name="T14" fmla="*/ 21 w 789"/>
                  <a:gd name="T15" fmla="*/ 1 h 671"/>
                  <a:gd name="T16" fmla="*/ 31 w 789"/>
                  <a:gd name="T17" fmla="*/ 1 h 671"/>
                  <a:gd name="T18" fmla="*/ 39 w 789"/>
                  <a:gd name="T19" fmla="*/ 6 h 671"/>
                  <a:gd name="T20" fmla="*/ 40 w 789"/>
                  <a:gd name="T21" fmla="*/ 7 h 671"/>
                  <a:gd name="T22" fmla="*/ 41 w 789"/>
                  <a:gd name="T23" fmla="*/ 8 h 671"/>
                  <a:gd name="T24" fmla="*/ 42 w 789"/>
                  <a:gd name="T25" fmla="*/ 10 h 671"/>
                  <a:gd name="T26" fmla="*/ 43 w 789"/>
                  <a:gd name="T27" fmla="*/ 12 h 671"/>
                  <a:gd name="T28" fmla="*/ 44 w 789"/>
                  <a:gd name="T29" fmla="*/ 14 h 671"/>
                  <a:gd name="T30" fmla="*/ 45 w 789"/>
                  <a:gd name="T31" fmla="*/ 16 h 671"/>
                  <a:gd name="T32" fmla="*/ 45 w 789"/>
                  <a:gd name="T33" fmla="*/ 18 h 671"/>
                  <a:gd name="T34" fmla="*/ 45 w 789"/>
                  <a:gd name="T35" fmla="*/ 20 h 671"/>
                  <a:gd name="T36" fmla="*/ 45 w 789"/>
                  <a:gd name="T37" fmla="*/ 21 h 671"/>
                  <a:gd name="T38" fmla="*/ 44 w 789"/>
                  <a:gd name="T39" fmla="*/ 22 h 671"/>
                  <a:gd name="T40" fmla="*/ 44 w 789"/>
                  <a:gd name="T41" fmla="*/ 23 h 671"/>
                  <a:gd name="T42" fmla="*/ 43 w 789"/>
                  <a:gd name="T43" fmla="*/ 25 h 671"/>
                  <a:gd name="T44" fmla="*/ 43 w 789"/>
                  <a:gd name="T45" fmla="*/ 26 h 671"/>
                  <a:gd name="T46" fmla="*/ 42 w 789"/>
                  <a:gd name="T47" fmla="*/ 28 h 671"/>
                  <a:gd name="T48" fmla="*/ 42 w 789"/>
                  <a:gd name="T49" fmla="*/ 30 h 671"/>
                  <a:gd name="T50" fmla="*/ 42 w 789"/>
                  <a:gd name="T51" fmla="*/ 31 h 671"/>
                  <a:gd name="T52" fmla="*/ 43 w 789"/>
                  <a:gd name="T53" fmla="*/ 32 h 671"/>
                  <a:gd name="T54" fmla="*/ 44 w 789"/>
                  <a:gd name="T55" fmla="*/ 34 h 671"/>
                  <a:gd name="T56" fmla="*/ 45 w 789"/>
                  <a:gd name="T57" fmla="*/ 35 h 671"/>
                  <a:gd name="T58" fmla="*/ 47 w 789"/>
                  <a:gd name="T59" fmla="*/ 37 h 671"/>
                  <a:gd name="T60" fmla="*/ 48 w 789"/>
                  <a:gd name="T61" fmla="*/ 38 h 671"/>
                  <a:gd name="T62" fmla="*/ 49 w 789"/>
                  <a:gd name="T63" fmla="*/ 39 h 671"/>
                  <a:gd name="T64" fmla="*/ 50 w 789"/>
                  <a:gd name="T65" fmla="*/ 40 h 671"/>
                  <a:gd name="T66" fmla="*/ 32 w 789"/>
                  <a:gd name="T67" fmla="*/ 42 h 671"/>
                  <a:gd name="T68" fmla="*/ 1 w 789"/>
                  <a:gd name="T69" fmla="*/ 22 h 671"/>
                  <a:gd name="T70" fmla="*/ 0 w 789"/>
                  <a:gd name="T71" fmla="*/ 17 h 6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9"/>
                  <a:gd name="T109" fmla="*/ 0 h 671"/>
                  <a:gd name="T110" fmla="*/ 789 w 789"/>
                  <a:gd name="T111" fmla="*/ 671 h 67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9" h="671">
                    <a:moveTo>
                      <a:pt x="0" y="257"/>
                    </a:moveTo>
                    <a:lnTo>
                      <a:pt x="1" y="253"/>
                    </a:lnTo>
                    <a:lnTo>
                      <a:pt x="8" y="244"/>
                    </a:lnTo>
                    <a:lnTo>
                      <a:pt x="18" y="232"/>
                    </a:lnTo>
                    <a:lnTo>
                      <a:pt x="31" y="216"/>
                    </a:lnTo>
                    <a:lnTo>
                      <a:pt x="46" y="195"/>
                    </a:lnTo>
                    <a:lnTo>
                      <a:pt x="66" y="174"/>
                    </a:lnTo>
                    <a:lnTo>
                      <a:pt x="88" y="149"/>
                    </a:lnTo>
                    <a:lnTo>
                      <a:pt x="114" y="126"/>
                    </a:lnTo>
                    <a:lnTo>
                      <a:pt x="140" y="101"/>
                    </a:lnTo>
                    <a:lnTo>
                      <a:pt x="169" y="77"/>
                    </a:lnTo>
                    <a:lnTo>
                      <a:pt x="199" y="55"/>
                    </a:lnTo>
                    <a:lnTo>
                      <a:pt x="232" y="37"/>
                    </a:lnTo>
                    <a:lnTo>
                      <a:pt x="264" y="20"/>
                    </a:lnTo>
                    <a:lnTo>
                      <a:pt x="299" y="9"/>
                    </a:lnTo>
                    <a:lnTo>
                      <a:pt x="333" y="1"/>
                    </a:lnTo>
                    <a:lnTo>
                      <a:pt x="368" y="0"/>
                    </a:lnTo>
                    <a:lnTo>
                      <a:pt x="486" y="12"/>
                    </a:lnTo>
                    <a:lnTo>
                      <a:pt x="624" y="91"/>
                    </a:lnTo>
                    <a:lnTo>
                      <a:pt x="624" y="92"/>
                    </a:lnTo>
                    <a:lnTo>
                      <a:pt x="627" y="95"/>
                    </a:lnTo>
                    <a:lnTo>
                      <a:pt x="631" y="103"/>
                    </a:lnTo>
                    <a:lnTo>
                      <a:pt x="638" y="114"/>
                    </a:lnTo>
                    <a:lnTo>
                      <a:pt x="645" y="125"/>
                    </a:lnTo>
                    <a:lnTo>
                      <a:pt x="653" y="139"/>
                    </a:lnTo>
                    <a:lnTo>
                      <a:pt x="662" y="153"/>
                    </a:lnTo>
                    <a:lnTo>
                      <a:pt x="671" y="170"/>
                    </a:lnTo>
                    <a:lnTo>
                      <a:pt x="680" y="186"/>
                    </a:lnTo>
                    <a:lnTo>
                      <a:pt x="688" y="205"/>
                    </a:lnTo>
                    <a:lnTo>
                      <a:pt x="695" y="221"/>
                    </a:lnTo>
                    <a:lnTo>
                      <a:pt x="704" y="239"/>
                    </a:lnTo>
                    <a:lnTo>
                      <a:pt x="709" y="255"/>
                    </a:lnTo>
                    <a:lnTo>
                      <a:pt x="714" y="271"/>
                    </a:lnTo>
                    <a:lnTo>
                      <a:pt x="716" y="286"/>
                    </a:lnTo>
                    <a:lnTo>
                      <a:pt x="719" y="301"/>
                    </a:lnTo>
                    <a:lnTo>
                      <a:pt x="718" y="306"/>
                    </a:lnTo>
                    <a:lnTo>
                      <a:pt x="715" y="314"/>
                    </a:lnTo>
                    <a:lnTo>
                      <a:pt x="712" y="323"/>
                    </a:lnTo>
                    <a:lnTo>
                      <a:pt x="709" y="333"/>
                    </a:lnTo>
                    <a:lnTo>
                      <a:pt x="704" y="342"/>
                    </a:lnTo>
                    <a:lnTo>
                      <a:pt x="700" y="352"/>
                    </a:lnTo>
                    <a:lnTo>
                      <a:pt x="694" y="362"/>
                    </a:lnTo>
                    <a:lnTo>
                      <a:pt x="691" y="374"/>
                    </a:lnTo>
                    <a:lnTo>
                      <a:pt x="684" y="385"/>
                    </a:lnTo>
                    <a:lnTo>
                      <a:pt x="680" y="397"/>
                    </a:lnTo>
                    <a:lnTo>
                      <a:pt x="676" y="409"/>
                    </a:lnTo>
                    <a:lnTo>
                      <a:pt x="672" y="425"/>
                    </a:lnTo>
                    <a:lnTo>
                      <a:pt x="669" y="438"/>
                    </a:lnTo>
                    <a:lnTo>
                      <a:pt x="667" y="452"/>
                    </a:lnTo>
                    <a:lnTo>
                      <a:pt x="667" y="468"/>
                    </a:lnTo>
                    <a:lnTo>
                      <a:pt x="668" y="484"/>
                    </a:lnTo>
                    <a:lnTo>
                      <a:pt x="669" y="492"/>
                    </a:lnTo>
                    <a:lnTo>
                      <a:pt x="672" y="501"/>
                    </a:lnTo>
                    <a:lnTo>
                      <a:pt x="678" y="511"/>
                    </a:lnTo>
                    <a:lnTo>
                      <a:pt x="687" y="523"/>
                    </a:lnTo>
                    <a:lnTo>
                      <a:pt x="695" y="535"/>
                    </a:lnTo>
                    <a:lnTo>
                      <a:pt x="705" y="547"/>
                    </a:lnTo>
                    <a:lnTo>
                      <a:pt x="716" y="559"/>
                    </a:lnTo>
                    <a:lnTo>
                      <a:pt x="729" y="573"/>
                    </a:lnTo>
                    <a:lnTo>
                      <a:pt x="740" y="584"/>
                    </a:lnTo>
                    <a:lnTo>
                      <a:pt x="751" y="595"/>
                    </a:lnTo>
                    <a:lnTo>
                      <a:pt x="761" y="604"/>
                    </a:lnTo>
                    <a:lnTo>
                      <a:pt x="771" y="614"/>
                    </a:lnTo>
                    <a:lnTo>
                      <a:pt x="777" y="621"/>
                    </a:lnTo>
                    <a:lnTo>
                      <a:pt x="784" y="627"/>
                    </a:lnTo>
                    <a:lnTo>
                      <a:pt x="787" y="630"/>
                    </a:lnTo>
                    <a:lnTo>
                      <a:pt x="789" y="632"/>
                    </a:lnTo>
                    <a:lnTo>
                      <a:pt x="506" y="671"/>
                    </a:lnTo>
                    <a:lnTo>
                      <a:pt x="407" y="566"/>
                    </a:lnTo>
                    <a:lnTo>
                      <a:pt x="4" y="347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rgbClr val="CF8F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Freeform 37"/>
              <p:cNvSpPr>
                <a:spLocks/>
              </p:cNvSpPr>
              <p:nvPr/>
            </p:nvSpPr>
            <p:spPr bwMode="auto">
              <a:xfrm flipH="1">
                <a:off x="4287" y="1703"/>
                <a:ext cx="225" cy="267"/>
              </a:xfrm>
              <a:custGeom>
                <a:avLst/>
                <a:gdLst>
                  <a:gd name="T0" fmla="*/ 12 w 448"/>
                  <a:gd name="T1" fmla="*/ 33 h 534"/>
                  <a:gd name="T2" fmla="*/ 0 w 448"/>
                  <a:gd name="T3" fmla="*/ 27 h 534"/>
                  <a:gd name="T4" fmla="*/ 4 w 448"/>
                  <a:gd name="T5" fmla="*/ 17 h 534"/>
                  <a:gd name="T6" fmla="*/ 7 w 448"/>
                  <a:gd name="T7" fmla="*/ 9 h 534"/>
                  <a:gd name="T8" fmla="*/ 12 w 448"/>
                  <a:gd name="T9" fmla="*/ 4 h 534"/>
                  <a:gd name="T10" fmla="*/ 18 w 448"/>
                  <a:gd name="T11" fmla="*/ 1 h 534"/>
                  <a:gd name="T12" fmla="*/ 24 w 448"/>
                  <a:gd name="T13" fmla="*/ 0 h 534"/>
                  <a:gd name="T14" fmla="*/ 29 w 448"/>
                  <a:gd name="T15" fmla="*/ 1 h 534"/>
                  <a:gd name="T16" fmla="*/ 25 w 448"/>
                  <a:gd name="T17" fmla="*/ 20 h 534"/>
                  <a:gd name="T18" fmla="*/ 18 w 448"/>
                  <a:gd name="T19" fmla="*/ 23 h 534"/>
                  <a:gd name="T20" fmla="*/ 12 w 448"/>
                  <a:gd name="T21" fmla="*/ 33 h 534"/>
                  <a:gd name="T22" fmla="*/ 12 w 448"/>
                  <a:gd name="T23" fmla="*/ 33 h 5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8"/>
                  <a:gd name="T37" fmla="*/ 0 h 534"/>
                  <a:gd name="T38" fmla="*/ 448 w 448"/>
                  <a:gd name="T39" fmla="*/ 534 h 5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8" h="534">
                    <a:moveTo>
                      <a:pt x="183" y="534"/>
                    </a:moveTo>
                    <a:lnTo>
                      <a:pt x="0" y="440"/>
                    </a:lnTo>
                    <a:lnTo>
                      <a:pt x="58" y="269"/>
                    </a:lnTo>
                    <a:lnTo>
                      <a:pt x="107" y="148"/>
                    </a:lnTo>
                    <a:lnTo>
                      <a:pt x="179" y="64"/>
                    </a:lnTo>
                    <a:lnTo>
                      <a:pt x="274" y="6"/>
                    </a:lnTo>
                    <a:lnTo>
                      <a:pt x="370" y="0"/>
                    </a:lnTo>
                    <a:lnTo>
                      <a:pt x="448" y="12"/>
                    </a:lnTo>
                    <a:lnTo>
                      <a:pt x="399" y="328"/>
                    </a:lnTo>
                    <a:lnTo>
                      <a:pt x="273" y="376"/>
                    </a:lnTo>
                    <a:lnTo>
                      <a:pt x="183" y="534"/>
                    </a:lnTo>
                    <a:close/>
                  </a:path>
                </a:pathLst>
              </a:custGeom>
              <a:solidFill>
                <a:srgbClr val="F799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Freeform 38"/>
              <p:cNvSpPr>
                <a:spLocks/>
              </p:cNvSpPr>
              <p:nvPr/>
            </p:nvSpPr>
            <p:spPr bwMode="auto">
              <a:xfrm flipH="1">
                <a:off x="4318" y="1773"/>
                <a:ext cx="125" cy="68"/>
              </a:xfrm>
              <a:custGeom>
                <a:avLst/>
                <a:gdLst>
                  <a:gd name="T0" fmla="*/ 0 w 251"/>
                  <a:gd name="T1" fmla="*/ 1 h 136"/>
                  <a:gd name="T2" fmla="*/ 3 w 251"/>
                  <a:gd name="T3" fmla="*/ 0 h 136"/>
                  <a:gd name="T4" fmla="*/ 9 w 251"/>
                  <a:gd name="T5" fmla="*/ 1 h 136"/>
                  <a:gd name="T6" fmla="*/ 15 w 251"/>
                  <a:gd name="T7" fmla="*/ 3 h 136"/>
                  <a:gd name="T8" fmla="*/ 15 w 251"/>
                  <a:gd name="T9" fmla="*/ 9 h 136"/>
                  <a:gd name="T10" fmla="*/ 8 w 251"/>
                  <a:gd name="T11" fmla="*/ 8 h 136"/>
                  <a:gd name="T12" fmla="*/ 3 w 251"/>
                  <a:gd name="T13" fmla="*/ 4 h 136"/>
                  <a:gd name="T14" fmla="*/ 0 w 251"/>
                  <a:gd name="T15" fmla="*/ 1 h 136"/>
                  <a:gd name="T16" fmla="*/ 0 w 251"/>
                  <a:gd name="T17" fmla="*/ 1 h 1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1"/>
                  <a:gd name="T28" fmla="*/ 0 h 136"/>
                  <a:gd name="T29" fmla="*/ 251 w 251"/>
                  <a:gd name="T30" fmla="*/ 136 h 1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1" h="136">
                    <a:moveTo>
                      <a:pt x="0" y="18"/>
                    </a:moveTo>
                    <a:lnTo>
                      <a:pt x="59" y="0"/>
                    </a:lnTo>
                    <a:lnTo>
                      <a:pt x="145" y="13"/>
                    </a:lnTo>
                    <a:lnTo>
                      <a:pt x="251" y="61"/>
                    </a:lnTo>
                    <a:lnTo>
                      <a:pt x="251" y="136"/>
                    </a:lnTo>
                    <a:lnTo>
                      <a:pt x="131" y="128"/>
                    </a:lnTo>
                    <a:lnTo>
                      <a:pt x="52" y="7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7F7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Freeform 39"/>
              <p:cNvSpPr>
                <a:spLocks/>
              </p:cNvSpPr>
              <p:nvPr/>
            </p:nvSpPr>
            <p:spPr bwMode="auto">
              <a:xfrm flipH="1">
                <a:off x="4249" y="1657"/>
                <a:ext cx="343" cy="327"/>
              </a:xfrm>
              <a:custGeom>
                <a:avLst/>
                <a:gdLst>
                  <a:gd name="T0" fmla="*/ 17 w 686"/>
                  <a:gd name="T1" fmla="*/ 2 h 655"/>
                  <a:gd name="T2" fmla="*/ 5 w 686"/>
                  <a:gd name="T3" fmla="*/ 12 h 655"/>
                  <a:gd name="T4" fmla="*/ 6 w 686"/>
                  <a:gd name="T5" fmla="*/ 36 h 655"/>
                  <a:gd name="T6" fmla="*/ 12 w 686"/>
                  <a:gd name="T7" fmla="*/ 29 h 655"/>
                  <a:gd name="T8" fmla="*/ 23 w 686"/>
                  <a:gd name="T9" fmla="*/ 8 h 655"/>
                  <a:gd name="T10" fmla="*/ 36 w 686"/>
                  <a:gd name="T11" fmla="*/ 8 h 655"/>
                  <a:gd name="T12" fmla="*/ 35 w 686"/>
                  <a:gd name="T13" fmla="*/ 13 h 655"/>
                  <a:gd name="T14" fmla="*/ 33 w 686"/>
                  <a:gd name="T15" fmla="*/ 16 h 655"/>
                  <a:gd name="T16" fmla="*/ 29 w 686"/>
                  <a:gd name="T17" fmla="*/ 15 h 655"/>
                  <a:gd name="T18" fmla="*/ 26 w 686"/>
                  <a:gd name="T19" fmla="*/ 15 h 655"/>
                  <a:gd name="T20" fmla="*/ 26 w 686"/>
                  <a:gd name="T21" fmla="*/ 18 h 655"/>
                  <a:gd name="T22" fmla="*/ 29 w 686"/>
                  <a:gd name="T23" fmla="*/ 20 h 655"/>
                  <a:gd name="T24" fmla="*/ 33 w 686"/>
                  <a:gd name="T25" fmla="*/ 19 h 655"/>
                  <a:gd name="T26" fmla="*/ 34 w 686"/>
                  <a:gd name="T27" fmla="*/ 21 h 655"/>
                  <a:gd name="T28" fmla="*/ 33 w 686"/>
                  <a:gd name="T29" fmla="*/ 22 h 655"/>
                  <a:gd name="T30" fmla="*/ 28 w 686"/>
                  <a:gd name="T31" fmla="*/ 22 h 655"/>
                  <a:gd name="T32" fmla="*/ 25 w 686"/>
                  <a:gd name="T33" fmla="*/ 24 h 655"/>
                  <a:gd name="T34" fmla="*/ 25 w 686"/>
                  <a:gd name="T35" fmla="*/ 28 h 655"/>
                  <a:gd name="T36" fmla="*/ 23 w 686"/>
                  <a:gd name="T37" fmla="*/ 32 h 655"/>
                  <a:gd name="T38" fmla="*/ 21 w 686"/>
                  <a:gd name="T39" fmla="*/ 36 h 655"/>
                  <a:gd name="T40" fmla="*/ 17 w 686"/>
                  <a:gd name="T41" fmla="*/ 36 h 655"/>
                  <a:gd name="T42" fmla="*/ 14 w 686"/>
                  <a:gd name="T43" fmla="*/ 34 h 655"/>
                  <a:gd name="T44" fmla="*/ 18 w 686"/>
                  <a:gd name="T45" fmla="*/ 37 h 655"/>
                  <a:gd name="T46" fmla="*/ 27 w 686"/>
                  <a:gd name="T47" fmla="*/ 38 h 655"/>
                  <a:gd name="T48" fmla="*/ 31 w 686"/>
                  <a:gd name="T49" fmla="*/ 33 h 655"/>
                  <a:gd name="T50" fmla="*/ 28 w 686"/>
                  <a:gd name="T51" fmla="*/ 31 h 655"/>
                  <a:gd name="T52" fmla="*/ 37 w 686"/>
                  <a:gd name="T53" fmla="*/ 29 h 655"/>
                  <a:gd name="T54" fmla="*/ 39 w 686"/>
                  <a:gd name="T55" fmla="*/ 30 h 655"/>
                  <a:gd name="T56" fmla="*/ 41 w 686"/>
                  <a:gd name="T57" fmla="*/ 29 h 655"/>
                  <a:gd name="T58" fmla="*/ 40 w 686"/>
                  <a:gd name="T59" fmla="*/ 24 h 655"/>
                  <a:gd name="T60" fmla="*/ 39 w 686"/>
                  <a:gd name="T61" fmla="*/ 22 h 655"/>
                  <a:gd name="T62" fmla="*/ 43 w 686"/>
                  <a:gd name="T63" fmla="*/ 16 h 655"/>
                  <a:gd name="T64" fmla="*/ 41 w 686"/>
                  <a:gd name="T65" fmla="*/ 8 h 655"/>
                  <a:gd name="T66" fmla="*/ 41 w 686"/>
                  <a:gd name="T67" fmla="*/ 3 h 655"/>
                  <a:gd name="T68" fmla="*/ 35 w 686"/>
                  <a:gd name="T69" fmla="*/ 0 h 655"/>
                  <a:gd name="T70" fmla="*/ 33 w 686"/>
                  <a:gd name="T71" fmla="*/ 0 h 655"/>
                  <a:gd name="T72" fmla="*/ 37 w 686"/>
                  <a:gd name="T73" fmla="*/ 2 h 655"/>
                  <a:gd name="T74" fmla="*/ 38 w 686"/>
                  <a:gd name="T75" fmla="*/ 3 h 655"/>
                  <a:gd name="T76" fmla="*/ 35 w 686"/>
                  <a:gd name="T77" fmla="*/ 3 h 655"/>
                  <a:gd name="T78" fmla="*/ 34 w 686"/>
                  <a:gd name="T79" fmla="*/ 3 h 655"/>
                  <a:gd name="T80" fmla="*/ 37 w 686"/>
                  <a:gd name="T81" fmla="*/ 4 h 655"/>
                  <a:gd name="T82" fmla="*/ 38 w 686"/>
                  <a:gd name="T83" fmla="*/ 5 h 655"/>
                  <a:gd name="T84" fmla="*/ 26 w 686"/>
                  <a:gd name="T85" fmla="*/ 6 h 655"/>
                  <a:gd name="T86" fmla="*/ 13 w 686"/>
                  <a:gd name="T87" fmla="*/ 22 h 655"/>
                  <a:gd name="T88" fmla="*/ 13 w 686"/>
                  <a:gd name="T89" fmla="*/ 18 h 655"/>
                  <a:gd name="T90" fmla="*/ 20 w 686"/>
                  <a:gd name="T91" fmla="*/ 9 h 655"/>
                  <a:gd name="T92" fmla="*/ 20 w 686"/>
                  <a:gd name="T93" fmla="*/ 7 h 655"/>
                  <a:gd name="T94" fmla="*/ 12 w 686"/>
                  <a:gd name="T95" fmla="*/ 14 h 655"/>
                  <a:gd name="T96" fmla="*/ 10 w 686"/>
                  <a:gd name="T97" fmla="*/ 22 h 655"/>
                  <a:gd name="T98" fmla="*/ 10 w 686"/>
                  <a:gd name="T99" fmla="*/ 17 h 655"/>
                  <a:gd name="T100" fmla="*/ 14 w 686"/>
                  <a:gd name="T101" fmla="*/ 9 h 655"/>
                  <a:gd name="T102" fmla="*/ 11 w 686"/>
                  <a:gd name="T103" fmla="*/ 11 h 655"/>
                  <a:gd name="T104" fmla="*/ 6 w 686"/>
                  <a:gd name="T105" fmla="*/ 17 h 655"/>
                  <a:gd name="T106" fmla="*/ 5 w 686"/>
                  <a:gd name="T107" fmla="*/ 17 h 655"/>
                  <a:gd name="T108" fmla="*/ 11 w 686"/>
                  <a:gd name="T109" fmla="*/ 8 h 655"/>
                  <a:gd name="T110" fmla="*/ 22 w 686"/>
                  <a:gd name="T111" fmla="*/ 0 h 65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6"/>
                  <a:gd name="T169" fmla="*/ 0 h 655"/>
                  <a:gd name="T170" fmla="*/ 686 w 686"/>
                  <a:gd name="T171" fmla="*/ 655 h 65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6" h="655">
                    <a:moveTo>
                      <a:pt x="354" y="0"/>
                    </a:moveTo>
                    <a:lnTo>
                      <a:pt x="352" y="0"/>
                    </a:lnTo>
                    <a:lnTo>
                      <a:pt x="343" y="3"/>
                    </a:lnTo>
                    <a:lnTo>
                      <a:pt x="330" y="7"/>
                    </a:lnTo>
                    <a:lnTo>
                      <a:pt x="312" y="14"/>
                    </a:lnTo>
                    <a:lnTo>
                      <a:pt x="291" y="21"/>
                    </a:lnTo>
                    <a:lnTo>
                      <a:pt x="267" y="32"/>
                    </a:lnTo>
                    <a:lnTo>
                      <a:pt x="240" y="46"/>
                    </a:lnTo>
                    <a:lnTo>
                      <a:pt x="214" y="63"/>
                    </a:lnTo>
                    <a:lnTo>
                      <a:pt x="183" y="82"/>
                    </a:lnTo>
                    <a:lnTo>
                      <a:pt x="154" y="105"/>
                    </a:lnTo>
                    <a:lnTo>
                      <a:pt x="124" y="132"/>
                    </a:lnTo>
                    <a:lnTo>
                      <a:pt x="95" y="162"/>
                    </a:lnTo>
                    <a:lnTo>
                      <a:pt x="68" y="195"/>
                    </a:lnTo>
                    <a:lnTo>
                      <a:pt x="42" y="233"/>
                    </a:lnTo>
                    <a:lnTo>
                      <a:pt x="19" y="275"/>
                    </a:lnTo>
                    <a:lnTo>
                      <a:pt x="0" y="322"/>
                    </a:lnTo>
                    <a:lnTo>
                      <a:pt x="51" y="420"/>
                    </a:lnTo>
                    <a:lnTo>
                      <a:pt x="36" y="458"/>
                    </a:lnTo>
                    <a:lnTo>
                      <a:pt x="108" y="542"/>
                    </a:lnTo>
                    <a:lnTo>
                      <a:pt x="103" y="589"/>
                    </a:lnTo>
                    <a:lnTo>
                      <a:pt x="188" y="655"/>
                    </a:lnTo>
                    <a:lnTo>
                      <a:pt x="187" y="647"/>
                    </a:lnTo>
                    <a:lnTo>
                      <a:pt x="187" y="628"/>
                    </a:lnTo>
                    <a:lnTo>
                      <a:pt x="187" y="600"/>
                    </a:lnTo>
                    <a:lnTo>
                      <a:pt x="190" y="563"/>
                    </a:lnTo>
                    <a:lnTo>
                      <a:pt x="195" y="519"/>
                    </a:lnTo>
                    <a:lnTo>
                      <a:pt x="202" y="470"/>
                    </a:lnTo>
                    <a:lnTo>
                      <a:pt x="211" y="418"/>
                    </a:lnTo>
                    <a:lnTo>
                      <a:pt x="227" y="366"/>
                    </a:lnTo>
                    <a:lnTo>
                      <a:pt x="244" y="312"/>
                    </a:lnTo>
                    <a:lnTo>
                      <a:pt x="268" y="264"/>
                    </a:lnTo>
                    <a:lnTo>
                      <a:pt x="298" y="217"/>
                    </a:lnTo>
                    <a:lnTo>
                      <a:pt x="334" y="176"/>
                    </a:lnTo>
                    <a:lnTo>
                      <a:pt x="377" y="143"/>
                    </a:lnTo>
                    <a:lnTo>
                      <a:pt x="428" y="119"/>
                    </a:lnTo>
                    <a:lnTo>
                      <a:pt x="487" y="107"/>
                    </a:lnTo>
                    <a:lnTo>
                      <a:pt x="556" y="108"/>
                    </a:lnTo>
                    <a:lnTo>
                      <a:pt x="574" y="123"/>
                    </a:lnTo>
                    <a:lnTo>
                      <a:pt x="573" y="124"/>
                    </a:lnTo>
                    <a:lnTo>
                      <a:pt x="573" y="128"/>
                    </a:lnTo>
                    <a:lnTo>
                      <a:pt x="571" y="134"/>
                    </a:lnTo>
                    <a:lnTo>
                      <a:pt x="571" y="143"/>
                    </a:lnTo>
                    <a:lnTo>
                      <a:pt x="569" y="153"/>
                    </a:lnTo>
                    <a:lnTo>
                      <a:pt x="566" y="165"/>
                    </a:lnTo>
                    <a:lnTo>
                      <a:pt x="563" y="177"/>
                    </a:lnTo>
                    <a:lnTo>
                      <a:pt x="560" y="192"/>
                    </a:lnTo>
                    <a:lnTo>
                      <a:pt x="555" y="204"/>
                    </a:lnTo>
                    <a:lnTo>
                      <a:pt x="551" y="217"/>
                    </a:lnTo>
                    <a:lnTo>
                      <a:pt x="546" y="228"/>
                    </a:lnTo>
                    <a:lnTo>
                      <a:pt x="542" y="240"/>
                    </a:lnTo>
                    <a:lnTo>
                      <a:pt x="536" y="249"/>
                    </a:lnTo>
                    <a:lnTo>
                      <a:pt x="530" y="257"/>
                    </a:lnTo>
                    <a:lnTo>
                      <a:pt x="523" y="264"/>
                    </a:lnTo>
                    <a:lnTo>
                      <a:pt x="515" y="267"/>
                    </a:lnTo>
                    <a:lnTo>
                      <a:pt x="513" y="265"/>
                    </a:lnTo>
                    <a:lnTo>
                      <a:pt x="504" y="261"/>
                    </a:lnTo>
                    <a:lnTo>
                      <a:pt x="499" y="258"/>
                    </a:lnTo>
                    <a:lnTo>
                      <a:pt x="493" y="255"/>
                    </a:lnTo>
                    <a:lnTo>
                      <a:pt x="488" y="252"/>
                    </a:lnTo>
                    <a:lnTo>
                      <a:pt x="481" y="250"/>
                    </a:lnTo>
                    <a:lnTo>
                      <a:pt x="475" y="247"/>
                    </a:lnTo>
                    <a:lnTo>
                      <a:pt x="468" y="244"/>
                    </a:lnTo>
                    <a:lnTo>
                      <a:pt x="461" y="240"/>
                    </a:lnTo>
                    <a:lnTo>
                      <a:pt x="457" y="239"/>
                    </a:lnTo>
                    <a:lnTo>
                      <a:pt x="447" y="235"/>
                    </a:lnTo>
                    <a:lnTo>
                      <a:pt x="443" y="234"/>
                    </a:lnTo>
                    <a:lnTo>
                      <a:pt x="437" y="236"/>
                    </a:lnTo>
                    <a:lnTo>
                      <a:pt x="434" y="244"/>
                    </a:lnTo>
                    <a:lnTo>
                      <a:pt x="430" y="249"/>
                    </a:lnTo>
                    <a:lnTo>
                      <a:pt x="428" y="255"/>
                    </a:lnTo>
                    <a:lnTo>
                      <a:pt x="426" y="262"/>
                    </a:lnTo>
                    <a:lnTo>
                      <a:pt x="426" y="270"/>
                    </a:lnTo>
                    <a:lnTo>
                      <a:pt x="424" y="276"/>
                    </a:lnTo>
                    <a:lnTo>
                      <a:pt x="425" y="285"/>
                    </a:lnTo>
                    <a:lnTo>
                      <a:pt x="425" y="290"/>
                    </a:lnTo>
                    <a:lnTo>
                      <a:pt x="428" y="299"/>
                    </a:lnTo>
                    <a:lnTo>
                      <a:pt x="431" y="304"/>
                    </a:lnTo>
                    <a:lnTo>
                      <a:pt x="437" y="310"/>
                    </a:lnTo>
                    <a:lnTo>
                      <a:pt x="444" y="314"/>
                    </a:lnTo>
                    <a:lnTo>
                      <a:pt x="452" y="320"/>
                    </a:lnTo>
                    <a:lnTo>
                      <a:pt x="460" y="321"/>
                    </a:lnTo>
                    <a:lnTo>
                      <a:pt x="469" y="323"/>
                    </a:lnTo>
                    <a:lnTo>
                      <a:pt x="477" y="323"/>
                    </a:lnTo>
                    <a:lnTo>
                      <a:pt x="483" y="324"/>
                    </a:lnTo>
                    <a:lnTo>
                      <a:pt x="490" y="323"/>
                    </a:lnTo>
                    <a:lnTo>
                      <a:pt x="496" y="322"/>
                    </a:lnTo>
                    <a:lnTo>
                      <a:pt x="500" y="321"/>
                    </a:lnTo>
                    <a:lnTo>
                      <a:pt x="504" y="320"/>
                    </a:lnTo>
                    <a:lnTo>
                      <a:pt x="511" y="314"/>
                    </a:lnTo>
                    <a:lnTo>
                      <a:pt x="517" y="311"/>
                    </a:lnTo>
                    <a:lnTo>
                      <a:pt x="519" y="308"/>
                    </a:lnTo>
                    <a:lnTo>
                      <a:pt x="521" y="308"/>
                    </a:lnTo>
                    <a:lnTo>
                      <a:pt x="523" y="310"/>
                    </a:lnTo>
                    <a:lnTo>
                      <a:pt x="529" y="317"/>
                    </a:lnTo>
                    <a:lnTo>
                      <a:pt x="532" y="321"/>
                    </a:lnTo>
                    <a:lnTo>
                      <a:pt x="535" y="329"/>
                    </a:lnTo>
                    <a:lnTo>
                      <a:pt x="536" y="338"/>
                    </a:lnTo>
                    <a:lnTo>
                      <a:pt x="538" y="348"/>
                    </a:lnTo>
                    <a:lnTo>
                      <a:pt x="536" y="348"/>
                    </a:lnTo>
                    <a:lnTo>
                      <a:pt x="532" y="351"/>
                    </a:lnTo>
                    <a:lnTo>
                      <a:pt x="528" y="351"/>
                    </a:lnTo>
                    <a:lnTo>
                      <a:pt x="525" y="353"/>
                    </a:lnTo>
                    <a:lnTo>
                      <a:pt x="520" y="355"/>
                    </a:lnTo>
                    <a:lnTo>
                      <a:pt x="514" y="356"/>
                    </a:lnTo>
                    <a:lnTo>
                      <a:pt x="508" y="357"/>
                    </a:lnTo>
                    <a:lnTo>
                      <a:pt x="501" y="359"/>
                    </a:lnTo>
                    <a:lnTo>
                      <a:pt x="492" y="360"/>
                    </a:lnTo>
                    <a:lnTo>
                      <a:pt x="485" y="362"/>
                    </a:lnTo>
                    <a:lnTo>
                      <a:pt x="473" y="362"/>
                    </a:lnTo>
                    <a:lnTo>
                      <a:pt x="464" y="363"/>
                    </a:lnTo>
                    <a:lnTo>
                      <a:pt x="451" y="363"/>
                    </a:lnTo>
                    <a:lnTo>
                      <a:pt x="439" y="363"/>
                    </a:lnTo>
                    <a:lnTo>
                      <a:pt x="429" y="364"/>
                    </a:lnTo>
                    <a:lnTo>
                      <a:pt x="423" y="371"/>
                    </a:lnTo>
                    <a:lnTo>
                      <a:pt x="418" y="375"/>
                    </a:lnTo>
                    <a:lnTo>
                      <a:pt x="415" y="382"/>
                    </a:lnTo>
                    <a:lnTo>
                      <a:pt x="412" y="388"/>
                    </a:lnTo>
                    <a:lnTo>
                      <a:pt x="410" y="396"/>
                    </a:lnTo>
                    <a:lnTo>
                      <a:pt x="407" y="403"/>
                    </a:lnTo>
                    <a:lnTo>
                      <a:pt x="405" y="412"/>
                    </a:lnTo>
                    <a:lnTo>
                      <a:pt x="403" y="419"/>
                    </a:lnTo>
                    <a:lnTo>
                      <a:pt x="402" y="428"/>
                    </a:lnTo>
                    <a:lnTo>
                      <a:pt x="400" y="437"/>
                    </a:lnTo>
                    <a:lnTo>
                      <a:pt x="400" y="446"/>
                    </a:lnTo>
                    <a:lnTo>
                      <a:pt x="400" y="455"/>
                    </a:lnTo>
                    <a:lnTo>
                      <a:pt x="400" y="464"/>
                    </a:lnTo>
                    <a:lnTo>
                      <a:pt x="398" y="472"/>
                    </a:lnTo>
                    <a:lnTo>
                      <a:pt x="396" y="481"/>
                    </a:lnTo>
                    <a:lnTo>
                      <a:pt x="392" y="491"/>
                    </a:lnTo>
                    <a:lnTo>
                      <a:pt x="389" y="503"/>
                    </a:lnTo>
                    <a:lnTo>
                      <a:pt x="383" y="514"/>
                    </a:lnTo>
                    <a:lnTo>
                      <a:pt x="377" y="527"/>
                    </a:lnTo>
                    <a:lnTo>
                      <a:pt x="371" y="538"/>
                    </a:lnTo>
                    <a:lnTo>
                      <a:pt x="365" y="550"/>
                    </a:lnTo>
                    <a:lnTo>
                      <a:pt x="356" y="559"/>
                    </a:lnTo>
                    <a:lnTo>
                      <a:pt x="349" y="569"/>
                    </a:lnTo>
                    <a:lnTo>
                      <a:pt x="340" y="576"/>
                    </a:lnTo>
                    <a:lnTo>
                      <a:pt x="331" y="584"/>
                    </a:lnTo>
                    <a:lnTo>
                      <a:pt x="321" y="587"/>
                    </a:lnTo>
                    <a:lnTo>
                      <a:pt x="312" y="592"/>
                    </a:lnTo>
                    <a:lnTo>
                      <a:pt x="302" y="592"/>
                    </a:lnTo>
                    <a:lnTo>
                      <a:pt x="293" y="591"/>
                    </a:lnTo>
                    <a:lnTo>
                      <a:pt x="282" y="587"/>
                    </a:lnTo>
                    <a:lnTo>
                      <a:pt x="274" y="584"/>
                    </a:lnTo>
                    <a:lnTo>
                      <a:pt x="265" y="580"/>
                    </a:lnTo>
                    <a:lnTo>
                      <a:pt x="259" y="576"/>
                    </a:lnTo>
                    <a:lnTo>
                      <a:pt x="252" y="572"/>
                    </a:lnTo>
                    <a:lnTo>
                      <a:pt x="247" y="568"/>
                    </a:lnTo>
                    <a:lnTo>
                      <a:pt x="241" y="565"/>
                    </a:lnTo>
                    <a:lnTo>
                      <a:pt x="239" y="562"/>
                    </a:lnTo>
                    <a:lnTo>
                      <a:pt x="231" y="554"/>
                    </a:lnTo>
                    <a:lnTo>
                      <a:pt x="228" y="550"/>
                    </a:lnTo>
                    <a:lnTo>
                      <a:pt x="227" y="545"/>
                    </a:lnTo>
                    <a:lnTo>
                      <a:pt x="221" y="561"/>
                    </a:lnTo>
                    <a:lnTo>
                      <a:pt x="223" y="562"/>
                    </a:lnTo>
                    <a:lnTo>
                      <a:pt x="228" y="568"/>
                    </a:lnTo>
                    <a:lnTo>
                      <a:pt x="238" y="575"/>
                    </a:lnTo>
                    <a:lnTo>
                      <a:pt x="251" y="585"/>
                    </a:lnTo>
                    <a:lnTo>
                      <a:pt x="266" y="595"/>
                    </a:lnTo>
                    <a:lnTo>
                      <a:pt x="284" y="607"/>
                    </a:lnTo>
                    <a:lnTo>
                      <a:pt x="304" y="617"/>
                    </a:lnTo>
                    <a:lnTo>
                      <a:pt x="326" y="627"/>
                    </a:lnTo>
                    <a:lnTo>
                      <a:pt x="349" y="634"/>
                    </a:lnTo>
                    <a:lnTo>
                      <a:pt x="373" y="637"/>
                    </a:lnTo>
                    <a:lnTo>
                      <a:pt x="397" y="636"/>
                    </a:lnTo>
                    <a:lnTo>
                      <a:pt x="423" y="633"/>
                    </a:lnTo>
                    <a:lnTo>
                      <a:pt x="446" y="623"/>
                    </a:lnTo>
                    <a:lnTo>
                      <a:pt x="470" y="606"/>
                    </a:lnTo>
                    <a:lnTo>
                      <a:pt x="492" y="583"/>
                    </a:lnTo>
                    <a:lnTo>
                      <a:pt x="515" y="552"/>
                    </a:lnTo>
                    <a:lnTo>
                      <a:pt x="514" y="549"/>
                    </a:lnTo>
                    <a:lnTo>
                      <a:pt x="508" y="544"/>
                    </a:lnTo>
                    <a:lnTo>
                      <a:pt x="503" y="541"/>
                    </a:lnTo>
                    <a:lnTo>
                      <a:pt x="498" y="539"/>
                    </a:lnTo>
                    <a:lnTo>
                      <a:pt x="492" y="535"/>
                    </a:lnTo>
                    <a:lnTo>
                      <a:pt x="487" y="533"/>
                    </a:lnTo>
                    <a:lnTo>
                      <a:pt x="479" y="530"/>
                    </a:lnTo>
                    <a:lnTo>
                      <a:pt x="472" y="527"/>
                    </a:lnTo>
                    <a:lnTo>
                      <a:pt x="467" y="522"/>
                    </a:lnTo>
                    <a:lnTo>
                      <a:pt x="461" y="519"/>
                    </a:lnTo>
                    <a:lnTo>
                      <a:pt x="451" y="511"/>
                    </a:lnTo>
                    <a:lnTo>
                      <a:pt x="446" y="505"/>
                    </a:lnTo>
                    <a:lnTo>
                      <a:pt x="546" y="530"/>
                    </a:lnTo>
                    <a:lnTo>
                      <a:pt x="566" y="468"/>
                    </a:lnTo>
                    <a:lnTo>
                      <a:pt x="569" y="468"/>
                    </a:lnTo>
                    <a:lnTo>
                      <a:pt x="574" y="471"/>
                    </a:lnTo>
                    <a:lnTo>
                      <a:pt x="577" y="472"/>
                    </a:lnTo>
                    <a:lnTo>
                      <a:pt x="583" y="475"/>
                    </a:lnTo>
                    <a:lnTo>
                      <a:pt x="588" y="477"/>
                    </a:lnTo>
                    <a:lnTo>
                      <a:pt x="595" y="480"/>
                    </a:lnTo>
                    <a:lnTo>
                      <a:pt x="599" y="481"/>
                    </a:lnTo>
                    <a:lnTo>
                      <a:pt x="606" y="484"/>
                    </a:lnTo>
                    <a:lnTo>
                      <a:pt x="612" y="485"/>
                    </a:lnTo>
                    <a:lnTo>
                      <a:pt x="617" y="487"/>
                    </a:lnTo>
                    <a:lnTo>
                      <a:pt x="623" y="488"/>
                    </a:lnTo>
                    <a:lnTo>
                      <a:pt x="628" y="489"/>
                    </a:lnTo>
                    <a:lnTo>
                      <a:pt x="634" y="489"/>
                    </a:lnTo>
                    <a:lnTo>
                      <a:pt x="639" y="489"/>
                    </a:lnTo>
                    <a:lnTo>
                      <a:pt x="640" y="486"/>
                    </a:lnTo>
                    <a:lnTo>
                      <a:pt x="643" y="482"/>
                    </a:lnTo>
                    <a:lnTo>
                      <a:pt x="643" y="476"/>
                    </a:lnTo>
                    <a:lnTo>
                      <a:pt x="644" y="469"/>
                    </a:lnTo>
                    <a:lnTo>
                      <a:pt x="641" y="459"/>
                    </a:lnTo>
                    <a:lnTo>
                      <a:pt x="640" y="449"/>
                    </a:lnTo>
                    <a:lnTo>
                      <a:pt x="638" y="439"/>
                    </a:lnTo>
                    <a:lnTo>
                      <a:pt x="636" y="429"/>
                    </a:lnTo>
                    <a:lnTo>
                      <a:pt x="632" y="417"/>
                    </a:lnTo>
                    <a:lnTo>
                      <a:pt x="628" y="407"/>
                    </a:lnTo>
                    <a:lnTo>
                      <a:pt x="626" y="397"/>
                    </a:lnTo>
                    <a:lnTo>
                      <a:pt x="624" y="388"/>
                    </a:lnTo>
                    <a:lnTo>
                      <a:pt x="620" y="378"/>
                    </a:lnTo>
                    <a:lnTo>
                      <a:pt x="618" y="372"/>
                    </a:lnTo>
                    <a:lnTo>
                      <a:pt x="617" y="366"/>
                    </a:lnTo>
                    <a:lnTo>
                      <a:pt x="617" y="364"/>
                    </a:lnTo>
                    <a:lnTo>
                      <a:pt x="617" y="360"/>
                    </a:lnTo>
                    <a:lnTo>
                      <a:pt x="622" y="354"/>
                    </a:lnTo>
                    <a:lnTo>
                      <a:pt x="627" y="346"/>
                    </a:lnTo>
                    <a:lnTo>
                      <a:pt x="635" y="339"/>
                    </a:lnTo>
                    <a:lnTo>
                      <a:pt x="643" y="328"/>
                    </a:lnTo>
                    <a:lnTo>
                      <a:pt x="651" y="315"/>
                    </a:lnTo>
                    <a:lnTo>
                      <a:pt x="661" y="302"/>
                    </a:lnTo>
                    <a:lnTo>
                      <a:pt x="670" y="288"/>
                    </a:lnTo>
                    <a:lnTo>
                      <a:pt x="676" y="271"/>
                    </a:lnTo>
                    <a:lnTo>
                      <a:pt x="682" y="254"/>
                    </a:lnTo>
                    <a:lnTo>
                      <a:pt x="686" y="235"/>
                    </a:lnTo>
                    <a:lnTo>
                      <a:pt x="686" y="216"/>
                    </a:lnTo>
                    <a:lnTo>
                      <a:pt x="684" y="194"/>
                    </a:lnTo>
                    <a:lnTo>
                      <a:pt x="677" y="173"/>
                    </a:lnTo>
                    <a:lnTo>
                      <a:pt x="666" y="151"/>
                    </a:lnTo>
                    <a:lnTo>
                      <a:pt x="651" y="129"/>
                    </a:lnTo>
                    <a:lnTo>
                      <a:pt x="674" y="88"/>
                    </a:lnTo>
                    <a:lnTo>
                      <a:pt x="672" y="86"/>
                    </a:lnTo>
                    <a:lnTo>
                      <a:pt x="670" y="83"/>
                    </a:lnTo>
                    <a:lnTo>
                      <a:pt x="666" y="78"/>
                    </a:lnTo>
                    <a:lnTo>
                      <a:pt x="661" y="73"/>
                    </a:lnTo>
                    <a:lnTo>
                      <a:pt x="654" y="67"/>
                    </a:lnTo>
                    <a:lnTo>
                      <a:pt x="646" y="60"/>
                    </a:lnTo>
                    <a:lnTo>
                      <a:pt x="636" y="52"/>
                    </a:lnTo>
                    <a:lnTo>
                      <a:pt x="626" y="45"/>
                    </a:lnTo>
                    <a:lnTo>
                      <a:pt x="613" y="36"/>
                    </a:lnTo>
                    <a:lnTo>
                      <a:pt x="599" y="29"/>
                    </a:lnTo>
                    <a:lnTo>
                      <a:pt x="584" y="21"/>
                    </a:lnTo>
                    <a:lnTo>
                      <a:pt x="570" y="16"/>
                    </a:lnTo>
                    <a:lnTo>
                      <a:pt x="551" y="9"/>
                    </a:lnTo>
                    <a:lnTo>
                      <a:pt x="533" y="6"/>
                    </a:lnTo>
                    <a:lnTo>
                      <a:pt x="513" y="3"/>
                    </a:lnTo>
                    <a:lnTo>
                      <a:pt x="492" y="3"/>
                    </a:lnTo>
                    <a:lnTo>
                      <a:pt x="496" y="4"/>
                    </a:lnTo>
                    <a:lnTo>
                      <a:pt x="500" y="5"/>
                    </a:lnTo>
                    <a:lnTo>
                      <a:pt x="507" y="8"/>
                    </a:lnTo>
                    <a:lnTo>
                      <a:pt x="513" y="9"/>
                    </a:lnTo>
                    <a:lnTo>
                      <a:pt x="522" y="13"/>
                    </a:lnTo>
                    <a:lnTo>
                      <a:pt x="531" y="17"/>
                    </a:lnTo>
                    <a:lnTo>
                      <a:pt x="541" y="21"/>
                    </a:lnTo>
                    <a:lnTo>
                      <a:pt x="550" y="26"/>
                    </a:lnTo>
                    <a:lnTo>
                      <a:pt x="560" y="31"/>
                    </a:lnTo>
                    <a:lnTo>
                      <a:pt x="570" y="36"/>
                    </a:lnTo>
                    <a:lnTo>
                      <a:pt x="580" y="42"/>
                    </a:lnTo>
                    <a:lnTo>
                      <a:pt x="587" y="48"/>
                    </a:lnTo>
                    <a:lnTo>
                      <a:pt x="596" y="55"/>
                    </a:lnTo>
                    <a:lnTo>
                      <a:pt x="604" y="61"/>
                    </a:lnTo>
                    <a:lnTo>
                      <a:pt x="611" y="69"/>
                    </a:lnTo>
                    <a:lnTo>
                      <a:pt x="607" y="67"/>
                    </a:lnTo>
                    <a:lnTo>
                      <a:pt x="599" y="66"/>
                    </a:lnTo>
                    <a:lnTo>
                      <a:pt x="594" y="63"/>
                    </a:lnTo>
                    <a:lnTo>
                      <a:pt x="588" y="62"/>
                    </a:lnTo>
                    <a:lnTo>
                      <a:pt x="583" y="60"/>
                    </a:lnTo>
                    <a:lnTo>
                      <a:pt x="576" y="59"/>
                    </a:lnTo>
                    <a:lnTo>
                      <a:pt x="570" y="56"/>
                    </a:lnTo>
                    <a:lnTo>
                      <a:pt x="562" y="55"/>
                    </a:lnTo>
                    <a:lnTo>
                      <a:pt x="555" y="53"/>
                    </a:lnTo>
                    <a:lnTo>
                      <a:pt x="549" y="52"/>
                    </a:lnTo>
                    <a:lnTo>
                      <a:pt x="542" y="50"/>
                    </a:lnTo>
                    <a:lnTo>
                      <a:pt x="538" y="49"/>
                    </a:lnTo>
                    <a:lnTo>
                      <a:pt x="531" y="49"/>
                    </a:lnTo>
                    <a:lnTo>
                      <a:pt x="528" y="49"/>
                    </a:lnTo>
                    <a:lnTo>
                      <a:pt x="524" y="62"/>
                    </a:lnTo>
                    <a:lnTo>
                      <a:pt x="527" y="62"/>
                    </a:lnTo>
                    <a:lnTo>
                      <a:pt x="536" y="63"/>
                    </a:lnTo>
                    <a:lnTo>
                      <a:pt x="542" y="63"/>
                    </a:lnTo>
                    <a:lnTo>
                      <a:pt x="549" y="65"/>
                    </a:lnTo>
                    <a:lnTo>
                      <a:pt x="556" y="66"/>
                    </a:lnTo>
                    <a:lnTo>
                      <a:pt x="565" y="68"/>
                    </a:lnTo>
                    <a:lnTo>
                      <a:pt x="573" y="69"/>
                    </a:lnTo>
                    <a:lnTo>
                      <a:pt x="582" y="72"/>
                    </a:lnTo>
                    <a:lnTo>
                      <a:pt x="590" y="76"/>
                    </a:lnTo>
                    <a:lnTo>
                      <a:pt x="597" y="78"/>
                    </a:lnTo>
                    <a:lnTo>
                      <a:pt x="604" y="81"/>
                    </a:lnTo>
                    <a:lnTo>
                      <a:pt x="611" y="86"/>
                    </a:lnTo>
                    <a:lnTo>
                      <a:pt x="616" y="90"/>
                    </a:lnTo>
                    <a:lnTo>
                      <a:pt x="619" y="95"/>
                    </a:lnTo>
                    <a:lnTo>
                      <a:pt x="616" y="93"/>
                    </a:lnTo>
                    <a:lnTo>
                      <a:pt x="606" y="91"/>
                    </a:lnTo>
                    <a:lnTo>
                      <a:pt x="592" y="88"/>
                    </a:lnTo>
                    <a:lnTo>
                      <a:pt x="572" y="84"/>
                    </a:lnTo>
                    <a:lnTo>
                      <a:pt x="549" y="81"/>
                    </a:lnTo>
                    <a:lnTo>
                      <a:pt x="522" y="80"/>
                    </a:lnTo>
                    <a:lnTo>
                      <a:pt x="492" y="82"/>
                    </a:lnTo>
                    <a:lnTo>
                      <a:pt x="461" y="89"/>
                    </a:lnTo>
                    <a:lnTo>
                      <a:pt x="427" y="97"/>
                    </a:lnTo>
                    <a:lnTo>
                      <a:pt x="393" y="112"/>
                    </a:lnTo>
                    <a:lnTo>
                      <a:pt x="358" y="132"/>
                    </a:lnTo>
                    <a:lnTo>
                      <a:pt x="325" y="160"/>
                    </a:lnTo>
                    <a:lnTo>
                      <a:pt x="292" y="194"/>
                    </a:lnTo>
                    <a:lnTo>
                      <a:pt x="262" y="239"/>
                    </a:lnTo>
                    <a:lnTo>
                      <a:pt x="234" y="291"/>
                    </a:lnTo>
                    <a:lnTo>
                      <a:pt x="209" y="356"/>
                    </a:lnTo>
                    <a:lnTo>
                      <a:pt x="208" y="354"/>
                    </a:lnTo>
                    <a:lnTo>
                      <a:pt x="208" y="349"/>
                    </a:lnTo>
                    <a:lnTo>
                      <a:pt x="207" y="341"/>
                    </a:lnTo>
                    <a:lnTo>
                      <a:pt x="208" y="332"/>
                    </a:lnTo>
                    <a:lnTo>
                      <a:pt x="208" y="319"/>
                    </a:lnTo>
                    <a:lnTo>
                      <a:pt x="211" y="304"/>
                    </a:lnTo>
                    <a:lnTo>
                      <a:pt x="215" y="288"/>
                    </a:lnTo>
                    <a:lnTo>
                      <a:pt x="220" y="271"/>
                    </a:lnTo>
                    <a:lnTo>
                      <a:pt x="227" y="252"/>
                    </a:lnTo>
                    <a:lnTo>
                      <a:pt x="237" y="231"/>
                    </a:lnTo>
                    <a:lnTo>
                      <a:pt x="249" y="210"/>
                    </a:lnTo>
                    <a:lnTo>
                      <a:pt x="265" y="191"/>
                    </a:lnTo>
                    <a:lnTo>
                      <a:pt x="283" y="168"/>
                    </a:lnTo>
                    <a:lnTo>
                      <a:pt x="307" y="147"/>
                    </a:lnTo>
                    <a:lnTo>
                      <a:pt x="331" y="125"/>
                    </a:lnTo>
                    <a:lnTo>
                      <a:pt x="363" y="105"/>
                    </a:lnTo>
                    <a:lnTo>
                      <a:pt x="342" y="94"/>
                    </a:lnTo>
                    <a:lnTo>
                      <a:pt x="339" y="95"/>
                    </a:lnTo>
                    <a:lnTo>
                      <a:pt x="333" y="100"/>
                    </a:lnTo>
                    <a:lnTo>
                      <a:pt x="324" y="104"/>
                    </a:lnTo>
                    <a:lnTo>
                      <a:pt x="314" y="113"/>
                    </a:lnTo>
                    <a:lnTo>
                      <a:pt x="301" y="124"/>
                    </a:lnTo>
                    <a:lnTo>
                      <a:pt x="287" y="136"/>
                    </a:lnTo>
                    <a:lnTo>
                      <a:pt x="271" y="152"/>
                    </a:lnTo>
                    <a:lnTo>
                      <a:pt x="255" y="171"/>
                    </a:lnTo>
                    <a:lnTo>
                      <a:pt x="238" y="187"/>
                    </a:lnTo>
                    <a:lnTo>
                      <a:pt x="220" y="208"/>
                    </a:lnTo>
                    <a:lnTo>
                      <a:pt x="205" y="229"/>
                    </a:lnTo>
                    <a:lnTo>
                      <a:pt x="190" y="254"/>
                    </a:lnTo>
                    <a:lnTo>
                      <a:pt x="176" y="278"/>
                    </a:lnTo>
                    <a:lnTo>
                      <a:pt x="165" y="304"/>
                    </a:lnTo>
                    <a:lnTo>
                      <a:pt x="156" y="332"/>
                    </a:lnTo>
                    <a:lnTo>
                      <a:pt x="150" y="361"/>
                    </a:lnTo>
                    <a:lnTo>
                      <a:pt x="150" y="359"/>
                    </a:lnTo>
                    <a:lnTo>
                      <a:pt x="148" y="356"/>
                    </a:lnTo>
                    <a:lnTo>
                      <a:pt x="147" y="349"/>
                    </a:lnTo>
                    <a:lnTo>
                      <a:pt x="146" y="342"/>
                    </a:lnTo>
                    <a:lnTo>
                      <a:pt x="145" y="332"/>
                    </a:lnTo>
                    <a:lnTo>
                      <a:pt x="145" y="321"/>
                    </a:lnTo>
                    <a:lnTo>
                      <a:pt x="146" y="308"/>
                    </a:lnTo>
                    <a:lnTo>
                      <a:pt x="150" y="293"/>
                    </a:lnTo>
                    <a:lnTo>
                      <a:pt x="151" y="277"/>
                    </a:lnTo>
                    <a:lnTo>
                      <a:pt x="156" y="261"/>
                    </a:lnTo>
                    <a:lnTo>
                      <a:pt x="162" y="243"/>
                    </a:lnTo>
                    <a:lnTo>
                      <a:pt x="172" y="226"/>
                    </a:lnTo>
                    <a:lnTo>
                      <a:pt x="183" y="206"/>
                    </a:lnTo>
                    <a:lnTo>
                      <a:pt x="197" y="188"/>
                    </a:lnTo>
                    <a:lnTo>
                      <a:pt x="214" y="170"/>
                    </a:lnTo>
                    <a:lnTo>
                      <a:pt x="235" y="151"/>
                    </a:lnTo>
                    <a:lnTo>
                      <a:pt x="208" y="146"/>
                    </a:lnTo>
                    <a:lnTo>
                      <a:pt x="206" y="146"/>
                    </a:lnTo>
                    <a:lnTo>
                      <a:pt x="204" y="149"/>
                    </a:lnTo>
                    <a:lnTo>
                      <a:pt x="197" y="154"/>
                    </a:lnTo>
                    <a:lnTo>
                      <a:pt x="192" y="161"/>
                    </a:lnTo>
                    <a:lnTo>
                      <a:pt x="183" y="170"/>
                    </a:lnTo>
                    <a:lnTo>
                      <a:pt x="174" y="178"/>
                    </a:lnTo>
                    <a:lnTo>
                      <a:pt x="164" y="189"/>
                    </a:lnTo>
                    <a:lnTo>
                      <a:pt x="154" y="203"/>
                    </a:lnTo>
                    <a:lnTo>
                      <a:pt x="143" y="215"/>
                    </a:lnTo>
                    <a:lnTo>
                      <a:pt x="132" y="229"/>
                    </a:lnTo>
                    <a:lnTo>
                      <a:pt x="122" y="243"/>
                    </a:lnTo>
                    <a:lnTo>
                      <a:pt x="113" y="258"/>
                    </a:lnTo>
                    <a:lnTo>
                      <a:pt x="103" y="273"/>
                    </a:lnTo>
                    <a:lnTo>
                      <a:pt x="96" y="288"/>
                    </a:lnTo>
                    <a:lnTo>
                      <a:pt x="90" y="304"/>
                    </a:lnTo>
                    <a:lnTo>
                      <a:pt x="87" y="321"/>
                    </a:lnTo>
                    <a:lnTo>
                      <a:pt x="85" y="318"/>
                    </a:lnTo>
                    <a:lnTo>
                      <a:pt x="85" y="311"/>
                    </a:lnTo>
                    <a:lnTo>
                      <a:pt x="85" y="300"/>
                    </a:lnTo>
                    <a:lnTo>
                      <a:pt x="87" y="287"/>
                    </a:lnTo>
                    <a:lnTo>
                      <a:pt x="89" y="269"/>
                    </a:lnTo>
                    <a:lnTo>
                      <a:pt x="93" y="250"/>
                    </a:lnTo>
                    <a:lnTo>
                      <a:pt x="101" y="229"/>
                    </a:lnTo>
                    <a:lnTo>
                      <a:pt x="111" y="206"/>
                    </a:lnTo>
                    <a:lnTo>
                      <a:pt x="123" y="182"/>
                    </a:lnTo>
                    <a:lnTo>
                      <a:pt x="140" y="156"/>
                    </a:lnTo>
                    <a:lnTo>
                      <a:pt x="161" y="130"/>
                    </a:lnTo>
                    <a:lnTo>
                      <a:pt x="187" y="105"/>
                    </a:lnTo>
                    <a:lnTo>
                      <a:pt x="218" y="79"/>
                    </a:lnTo>
                    <a:lnTo>
                      <a:pt x="256" y="56"/>
                    </a:lnTo>
                    <a:lnTo>
                      <a:pt x="298" y="32"/>
                    </a:lnTo>
                    <a:lnTo>
                      <a:pt x="350" y="13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Freeform 40"/>
              <p:cNvSpPr>
                <a:spLocks/>
              </p:cNvSpPr>
              <p:nvPr/>
            </p:nvSpPr>
            <p:spPr bwMode="auto">
              <a:xfrm flipH="1">
                <a:off x="4361" y="1767"/>
                <a:ext cx="87" cy="80"/>
              </a:xfrm>
              <a:custGeom>
                <a:avLst/>
                <a:gdLst>
                  <a:gd name="T0" fmla="*/ 10 w 172"/>
                  <a:gd name="T1" fmla="*/ 9 h 160"/>
                  <a:gd name="T2" fmla="*/ 9 w 172"/>
                  <a:gd name="T3" fmla="*/ 7 h 160"/>
                  <a:gd name="T4" fmla="*/ 7 w 172"/>
                  <a:gd name="T5" fmla="*/ 7 h 160"/>
                  <a:gd name="T6" fmla="*/ 6 w 172"/>
                  <a:gd name="T7" fmla="*/ 6 h 160"/>
                  <a:gd name="T8" fmla="*/ 5 w 172"/>
                  <a:gd name="T9" fmla="*/ 5 h 160"/>
                  <a:gd name="T10" fmla="*/ 4 w 172"/>
                  <a:gd name="T11" fmla="*/ 5 h 160"/>
                  <a:gd name="T12" fmla="*/ 4 w 172"/>
                  <a:gd name="T13" fmla="*/ 3 h 160"/>
                  <a:gd name="T14" fmla="*/ 3 w 172"/>
                  <a:gd name="T15" fmla="*/ 3 h 160"/>
                  <a:gd name="T16" fmla="*/ 2 w 172"/>
                  <a:gd name="T17" fmla="*/ 3 h 160"/>
                  <a:gd name="T18" fmla="*/ 3 w 172"/>
                  <a:gd name="T19" fmla="*/ 3 h 160"/>
                  <a:gd name="T20" fmla="*/ 3 w 172"/>
                  <a:gd name="T21" fmla="*/ 1 h 160"/>
                  <a:gd name="T22" fmla="*/ 4 w 172"/>
                  <a:gd name="T23" fmla="*/ 1 h 160"/>
                  <a:gd name="T24" fmla="*/ 5 w 172"/>
                  <a:gd name="T25" fmla="*/ 1 h 160"/>
                  <a:gd name="T26" fmla="*/ 6 w 172"/>
                  <a:gd name="T27" fmla="*/ 1 h 160"/>
                  <a:gd name="T28" fmla="*/ 8 w 172"/>
                  <a:gd name="T29" fmla="*/ 1 h 160"/>
                  <a:gd name="T30" fmla="*/ 11 w 172"/>
                  <a:gd name="T31" fmla="*/ 1 h 160"/>
                  <a:gd name="T32" fmla="*/ 10 w 172"/>
                  <a:gd name="T33" fmla="*/ 1 h 160"/>
                  <a:gd name="T34" fmla="*/ 10 w 172"/>
                  <a:gd name="T35" fmla="*/ 1 h 160"/>
                  <a:gd name="T36" fmla="*/ 9 w 172"/>
                  <a:gd name="T37" fmla="*/ 1 h 160"/>
                  <a:gd name="T38" fmla="*/ 8 w 172"/>
                  <a:gd name="T39" fmla="*/ 1 h 160"/>
                  <a:gd name="T40" fmla="*/ 6 w 172"/>
                  <a:gd name="T41" fmla="*/ 0 h 160"/>
                  <a:gd name="T42" fmla="*/ 4 w 172"/>
                  <a:gd name="T43" fmla="*/ 1 h 160"/>
                  <a:gd name="T44" fmla="*/ 2 w 172"/>
                  <a:gd name="T45" fmla="*/ 1 h 160"/>
                  <a:gd name="T46" fmla="*/ 0 w 172"/>
                  <a:gd name="T47" fmla="*/ 1 h 160"/>
                  <a:gd name="T48" fmla="*/ 1 w 172"/>
                  <a:gd name="T49" fmla="*/ 3 h 160"/>
                  <a:gd name="T50" fmla="*/ 1 w 172"/>
                  <a:gd name="T51" fmla="*/ 3 h 160"/>
                  <a:gd name="T52" fmla="*/ 2 w 172"/>
                  <a:gd name="T53" fmla="*/ 5 h 160"/>
                  <a:gd name="T54" fmla="*/ 3 w 172"/>
                  <a:gd name="T55" fmla="*/ 5 h 160"/>
                  <a:gd name="T56" fmla="*/ 4 w 172"/>
                  <a:gd name="T57" fmla="*/ 6 h 160"/>
                  <a:gd name="T58" fmla="*/ 6 w 172"/>
                  <a:gd name="T59" fmla="*/ 9 h 160"/>
                  <a:gd name="T60" fmla="*/ 8 w 172"/>
                  <a:gd name="T61" fmla="*/ 10 h 160"/>
                  <a:gd name="T62" fmla="*/ 11 w 172"/>
                  <a:gd name="T63" fmla="*/ 10 h 16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2"/>
                  <a:gd name="T97" fmla="*/ 0 h 160"/>
                  <a:gd name="T98" fmla="*/ 172 w 172"/>
                  <a:gd name="T99" fmla="*/ 160 h 16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2" h="160">
                    <a:moveTo>
                      <a:pt x="172" y="145"/>
                    </a:moveTo>
                    <a:lnTo>
                      <a:pt x="157" y="138"/>
                    </a:lnTo>
                    <a:lnTo>
                      <a:pt x="142" y="132"/>
                    </a:lnTo>
                    <a:lnTo>
                      <a:pt x="129" y="125"/>
                    </a:lnTo>
                    <a:lnTo>
                      <a:pt x="119" y="120"/>
                    </a:lnTo>
                    <a:lnTo>
                      <a:pt x="108" y="112"/>
                    </a:lnTo>
                    <a:lnTo>
                      <a:pt x="100" y="107"/>
                    </a:lnTo>
                    <a:lnTo>
                      <a:pt x="90" y="100"/>
                    </a:lnTo>
                    <a:lnTo>
                      <a:pt x="84" y="94"/>
                    </a:lnTo>
                    <a:lnTo>
                      <a:pt x="76" y="88"/>
                    </a:lnTo>
                    <a:lnTo>
                      <a:pt x="69" y="80"/>
                    </a:lnTo>
                    <a:lnTo>
                      <a:pt x="63" y="73"/>
                    </a:lnTo>
                    <a:lnTo>
                      <a:pt x="56" y="67"/>
                    </a:lnTo>
                    <a:lnTo>
                      <a:pt x="50" y="60"/>
                    </a:lnTo>
                    <a:lnTo>
                      <a:pt x="43" y="54"/>
                    </a:lnTo>
                    <a:lnTo>
                      <a:pt x="36" y="48"/>
                    </a:lnTo>
                    <a:lnTo>
                      <a:pt x="30" y="43"/>
                    </a:lnTo>
                    <a:lnTo>
                      <a:pt x="30" y="40"/>
                    </a:lnTo>
                    <a:lnTo>
                      <a:pt x="32" y="36"/>
                    </a:lnTo>
                    <a:lnTo>
                      <a:pt x="34" y="33"/>
                    </a:lnTo>
                    <a:lnTo>
                      <a:pt x="39" y="30"/>
                    </a:lnTo>
                    <a:lnTo>
                      <a:pt x="42" y="27"/>
                    </a:lnTo>
                    <a:lnTo>
                      <a:pt x="48" y="25"/>
                    </a:lnTo>
                    <a:lnTo>
                      <a:pt x="54" y="22"/>
                    </a:lnTo>
                    <a:lnTo>
                      <a:pt x="63" y="20"/>
                    </a:lnTo>
                    <a:lnTo>
                      <a:pt x="72" y="19"/>
                    </a:lnTo>
                    <a:lnTo>
                      <a:pt x="83" y="19"/>
                    </a:lnTo>
                    <a:lnTo>
                      <a:pt x="94" y="19"/>
                    </a:lnTo>
                    <a:lnTo>
                      <a:pt x="109" y="22"/>
                    </a:lnTo>
                    <a:lnTo>
                      <a:pt x="125" y="25"/>
                    </a:lnTo>
                    <a:lnTo>
                      <a:pt x="145" y="30"/>
                    </a:lnTo>
                    <a:lnTo>
                      <a:pt x="162" y="15"/>
                    </a:lnTo>
                    <a:lnTo>
                      <a:pt x="160" y="14"/>
                    </a:lnTo>
                    <a:lnTo>
                      <a:pt x="158" y="13"/>
                    </a:lnTo>
                    <a:lnTo>
                      <a:pt x="155" y="10"/>
                    </a:lnTo>
                    <a:lnTo>
                      <a:pt x="149" y="9"/>
                    </a:lnTo>
                    <a:lnTo>
                      <a:pt x="142" y="7"/>
                    </a:lnTo>
                    <a:lnTo>
                      <a:pt x="134" y="5"/>
                    </a:lnTo>
                    <a:lnTo>
                      <a:pt x="124" y="3"/>
                    </a:lnTo>
                    <a:lnTo>
                      <a:pt x="115" y="3"/>
                    </a:lnTo>
                    <a:lnTo>
                      <a:pt x="103" y="0"/>
                    </a:lnTo>
                    <a:lnTo>
                      <a:pt x="90" y="0"/>
                    </a:lnTo>
                    <a:lnTo>
                      <a:pt x="77" y="2"/>
                    </a:lnTo>
                    <a:lnTo>
                      <a:pt x="64" y="5"/>
                    </a:lnTo>
                    <a:lnTo>
                      <a:pt x="47" y="7"/>
                    </a:lnTo>
                    <a:lnTo>
                      <a:pt x="32" y="12"/>
                    </a:lnTo>
                    <a:lnTo>
                      <a:pt x="16" y="18"/>
                    </a:lnTo>
                    <a:lnTo>
                      <a:pt x="0" y="28"/>
                    </a:lnTo>
                    <a:lnTo>
                      <a:pt x="1" y="31"/>
                    </a:lnTo>
                    <a:lnTo>
                      <a:pt x="3" y="35"/>
                    </a:lnTo>
                    <a:lnTo>
                      <a:pt x="8" y="41"/>
                    </a:lnTo>
                    <a:lnTo>
                      <a:pt x="10" y="47"/>
                    </a:lnTo>
                    <a:lnTo>
                      <a:pt x="16" y="55"/>
                    </a:lnTo>
                    <a:lnTo>
                      <a:pt x="22" y="65"/>
                    </a:lnTo>
                    <a:lnTo>
                      <a:pt x="31" y="76"/>
                    </a:lnTo>
                    <a:lnTo>
                      <a:pt x="40" y="85"/>
                    </a:lnTo>
                    <a:lnTo>
                      <a:pt x="51" y="96"/>
                    </a:lnTo>
                    <a:lnTo>
                      <a:pt x="62" y="107"/>
                    </a:lnTo>
                    <a:lnTo>
                      <a:pt x="76" y="119"/>
                    </a:lnTo>
                    <a:lnTo>
                      <a:pt x="89" y="129"/>
                    </a:lnTo>
                    <a:lnTo>
                      <a:pt x="106" y="140"/>
                    </a:lnTo>
                    <a:lnTo>
                      <a:pt x="123" y="150"/>
                    </a:lnTo>
                    <a:lnTo>
                      <a:pt x="142" y="160"/>
                    </a:lnTo>
                    <a:lnTo>
                      <a:pt x="172" y="145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Freeform 41"/>
              <p:cNvSpPr>
                <a:spLocks/>
              </p:cNvSpPr>
              <p:nvPr/>
            </p:nvSpPr>
            <p:spPr bwMode="auto">
              <a:xfrm flipH="1">
                <a:off x="4311" y="1742"/>
                <a:ext cx="75" cy="39"/>
              </a:xfrm>
              <a:custGeom>
                <a:avLst/>
                <a:gdLst>
                  <a:gd name="T0" fmla="*/ 0 w 150"/>
                  <a:gd name="T1" fmla="*/ 1 h 77"/>
                  <a:gd name="T2" fmla="*/ 1 w 150"/>
                  <a:gd name="T3" fmla="*/ 1 h 77"/>
                  <a:gd name="T4" fmla="*/ 1 w 150"/>
                  <a:gd name="T5" fmla="*/ 1 h 77"/>
                  <a:gd name="T6" fmla="*/ 1 w 150"/>
                  <a:gd name="T7" fmla="*/ 1 h 77"/>
                  <a:gd name="T8" fmla="*/ 1 w 150"/>
                  <a:gd name="T9" fmla="*/ 1 h 77"/>
                  <a:gd name="T10" fmla="*/ 2 w 150"/>
                  <a:gd name="T11" fmla="*/ 2 h 77"/>
                  <a:gd name="T12" fmla="*/ 2 w 150"/>
                  <a:gd name="T13" fmla="*/ 2 h 77"/>
                  <a:gd name="T14" fmla="*/ 3 w 150"/>
                  <a:gd name="T15" fmla="*/ 2 h 77"/>
                  <a:gd name="T16" fmla="*/ 5 w 150"/>
                  <a:gd name="T17" fmla="*/ 2 h 77"/>
                  <a:gd name="T18" fmla="*/ 5 w 150"/>
                  <a:gd name="T19" fmla="*/ 2 h 77"/>
                  <a:gd name="T20" fmla="*/ 5 w 150"/>
                  <a:gd name="T21" fmla="*/ 3 h 77"/>
                  <a:gd name="T22" fmla="*/ 6 w 150"/>
                  <a:gd name="T23" fmla="*/ 3 h 77"/>
                  <a:gd name="T24" fmla="*/ 6 w 150"/>
                  <a:gd name="T25" fmla="*/ 3 h 77"/>
                  <a:gd name="T26" fmla="*/ 7 w 150"/>
                  <a:gd name="T27" fmla="*/ 4 h 77"/>
                  <a:gd name="T28" fmla="*/ 8 w 150"/>
                  <a:gd name="T29" fmla="*/ 4 h 77"/>
                  <a:gd name="T30" fmla="*/ 9 w 150"/>
                  <a:gd name="T31" fmla="*/ 5 h 77"/>
                  <a:gd name="T32" fmla="*/ 9 w 150"/>
                  <a:gd name="T33" fmla="*/ 4 h 77"/>
                  <a:gd name="T34" fmla="*/ 9 w 150"/>
                  <a:gd name="T35" fmla="*/ 4 h 77"/>
                  <a:gd name="T36" fmla="*/ 9 w 150"/>
                  <a:gd name="T37" fmla="*/ 3 h 77"/>
                  <a:gd name="T38" fmla="*/ 9 w 150"/>
                  <a:gd name="T39" fmla="*/ 3 h 77"/>
                  <a:gd name="T40" fmla="*/ 8 w 150"/>
                  <a:gd name="T41" fmla="*/ 3 h 77"/>
                  <a:gd name="T42" fmla="*/ 7 w 150"/>
                  <a:gd name="T43" fmla="*/ 2 h 77"/>
                  <a:gd name="T44" fmla="*/ 7 w 150"/>
                  <a:gd name="T45" fmla="*/ 2 h 77"/>
                  <a:gd name="T46" fmla="*/ 6 w 150"/>
                  <a:gd name="T47" fmla="*/ 2 h 77"/>
                  <a:gd name="T48" fmla="*/ 5 w 150"/>
                  <a:gd name="T49" fmla="*/ 1 h 77"/>
                  <a:gd name="T50" fmla="*/ 5 w 150"/>
                  <a:gd name="T51" fmla="*/ 1 h 77"/>
                  <a:gd name="T52" fmla="*/ 5 w 150"/>
                  <a:gd name="T53" fmla="*/ 1 h 77"/>
                  <a:gd name="T54" fmla="*/ 3 w 150"/>
                  <a:gd name="T55" fmla="*/ 1 h 77"/>
                  <a:gd name="T56" fmla="*/ 2 w 150"/>
                  <a:gd name="T57" fmla="*/ 0 h 77"/>
                  <a:gd name="T58" fmla="*/ 1 w 150"/>
                  <a:gd name="T59" fmla="*/ 0 h 77"/>
                  <a:gd name="T60" fmla="*/ 1 w 150"/>
                  <a:gd name="T61" fmla="*/ 1 h 77"/>
                  <a:gd name="T62" fmla="*/ 0 w 150"/>
                  <a:gd name="T63" fmla="*/ 1 h 77"/>
                  <a:gd name="T64" fmla="*/ 0 w 150"/>
                  <a:gd name="T65" fmla="*/ 1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0"/>
                  <a:gd name="T100" fmla="*/ 0 h 77"/>
                  <a:gd name="T101" fmla="*/ 150 w 150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0" h="77">
                    <a:moveTo>
                      <a:pt x="0" y="16"/>
                    </a:moveTo>
                    <a:lnTo>
                      <a:pt x="3" y="16"/>
                    </a:lnTo>
                    <a:lnTo>
                      <a:pt x="8" y="16"/>
                    </a:lnTo>
                    <a:lnTo>
                      <a:pt x="15" y="16"/>
                    </a:lnTo>
                    <a:lnTo>
                      <a:pt x="23" y="16"/>
                    </a:lnTo>
                    <a:lnTo>
                      <a:pt x="33" y="17"/>
                    </a:lnTo>
                    <a:lnTo>
                      <a:pt x="42" y="19"/>
                    </a:lnTo>
                    <a:lnTo>
                      <a:pt x="54" y="22"/>
                    </a:lnTo>
                    <a:lnTo>
                      <a:pt x="65" y="23"/>
                    </a:lnTo>
                    <a:lnTo>
                      <a:pt x="76" y="27"/>
                    </a:lnTo>
                    <a:lnTo>
                      <a:pt x="87" y="33"/>
                    </a:lnTo>
                    <a:lnTo>
                      <a:pt x="99" y="38"/>
                    </a:lnTo>
                    <a:lnTo>
                      <a:pt x="109" y="45"/>
                    </a:lnTo>
                    <a:lnTo>
                      <a:pt x="119" y="55"/>
                    </a:lnTo>
                    <a:lnTo>
                      <a:pt x="128" y="64"/>
                    </a:lnTo>
                    <a:lnTo>
                      <a:pt x="137" y="77"/>
                    </a:lnTo>
                    <a:lnTo>
                      <a:pt x="150" y="57"/>
                    </a:lnTo>
                    <a:lnTo>
                      <a:pt x="148" y="53"/>
                    </a:lnTo>
                    <a:lnTo>
                      <a:pt x="140" y="45"/>
                    </a:lnTo>
                    <a:lnTo>
                      <a:pt x="134" y="40"/>
                    </a:lnTo>
                    <a:lnTo>
                      <a:pt x="128" y="34"/>
                    </a:lnTo>
                    <a:lnTo>
                      <a:pt x="121" y="30"/>
                    </a:lnTo>
                    <a:lnTo>
                      <a:pt x="113" y="24"/>
                    </a:lnTo>
                    <a:lnTo>
                      <a:pt x="102" y="19"/>
                    </a:lnTo>
                    <a:lnTo>
                      <a:pt x="91" y="13"/>
                    </a:lnTo>
                    <a:lnTo>
                      <a:pt x="79" y="9"/>
                    </a:lnTo>
                    <a:lnTo>
                      <a:pt x="66" y="4"/>
                    </a:lnTo>
                    <a:lnTo>
                      <a:pt x="50" y="1"/>
                    </a:lnTo>
                    <a:lnTo>
                      <a:pt x="35" y="0"/>
                    </a:lnTo>
                    <a:lnTo>
                      <a:pt x="18" y="0"/>
                    </a:lnTo>
                    <a:lnTo>
                      <a:pt x="1" y="2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Freeform 42"/>
              <p:cNvSpPr>
                <a:spLocks/>
              </p:cNvSpPr>
              <p:nvPr/>
            </p:nvSpPr>
            <p:spPr bwMode="auto">
              <a:xfrm flipH="1">
                <a:off x="4288" y="1851"/>
                <a:ext cx="463" cy="375"/>
              </a:xfrm>
              <a:custGeom>
                <a:avLst/>
                <a:gdLst>
                  <a:gd name="T0" fmla="*/ 40 w 925"/>
                  <a:gd name="T1" fmla="*/ 25 h 750"/>
                  <a:gd name="T2" fmla="*/ 46 w 925"/>
                  <a:gd name="T3" fmla="*/ 21 h 750"/>
                  <a:gd name="T4" fmla="*/ 46 w 925"/>
                  <a:gd name="T5" fmla="*/ 14 h 750"/>
                  <a:gd name="T6" fmla="*/ 45 w 925"/>
                  <a:gd name="T7" fmla="*/ 20 h 750"/>
                  <a:gd name="T8" fmla="*/ 36 w 925"/>
                  <a:gd name="T9" fmla="*/ 25 h 750"/>
                  <a:gd name="T10" fmla="*/ 37 w 925"/>
                  <a:gd name="T11" fmla="*/ 20 h 750"/>
                  <a:gd name="T12" fmla="*/ 27 w 925"/>
                  <a:gd name="T13" fmla="*/ 26 h 750"/>
                  <a:gd name="T14" fmla="*/ 7 w 925"/>
                  <a:gd name="T15" fmla="*/ 20 h 750"/>
                  <a:gd name="T16" fmla="*/ 13 w 925"/>
                  <a:gd name="T17" fmla="*/ 15 h 750"/>
                  <a:gd name="T18" fmla="*/ 18 w 925"/>
                  <a:gd name="T19" fmla="*/ 5 h 750"/>
                  <a:gd name="T20" fmla="*/ 23 w 925"/>
                  <a:gd name="T21" fmla="*/ 1 h 750"/>
                  <a:gd name="T22" fmla="*/ 18 w 925"/>
                  <a:gd name="T23" fmla="*/ 1 h 750"/>
                  <a:gd name="T24" fmla="*/ 10 w 925"/>
                  <a:gd name="T25" fmla="*/ 3 h 750"/>
                  <a:gd name="T26" fmla="*/ 5 w 925"/>
                  <a:gd name="T27" fmla="*/ 6 h 750"/>
                  <a:gd name="T28" fmla="*/ 3 w 925"/>
                  <a:gd name="T29" fmla="*/ 7 h 750"/>
                  <a:gd name="T30" fmla="*/ 1 w 925"/>
                  <a:gd name="T31" fmla="*/ 16 h 750"/>
                  <a:gd name="T32" fmla="*/ 2 w 925"/>
                  <a:gd name="T33" fmla="*/ 24 h 750"/>
                  <a:gd name="T34" fmla="*/ 5 w 925"/>
                  <a:gd name="T35" fmla="*/ 28 h 750"/>
                  <a:gd name="T36" fmla="*/ 21 w 925"/>
                  <a:gd name="T37" fmla="*/ 38 h 750"/>
                  <a:gd name="T38" fmla="*/ 22 w 925"/>
                  <a:gd name="T39" fmla="*/ 41 h 750"/>
                  <a:gd name="T40" fmla="*/ 25 w 925"/>
                  <a:gd name="T41" fmla="*/ 43 h 750"/>
                  <a:gd name="T42" fmla="*/ 27 w 925"/>
                  <a:gd name="T43" fmla="*/ 46 h 750"/>
                  <a:gd name="T44" fmla="*/ 29 w 925"/>
                  <a:gd name="T45" fmla="*/ 47 h 750"/>
                  <a:gd name="T46" fmla="*/ 30 w 925"/>
                  <a:gd name="T47" fmla="*/ 46 h 750"/>
                  <a:gd name="T48" fmla="*/ 29 w 925"/>
                  <a:gd name="T49" fmla="*/ 43 h 750"/>
                  <a:gd name="T50" fmla="*/ 28 w 925"/>
                  <a:gd name="T51" fmla="*/ 41 h 750"/>
                  <a:gd name="T52" fmla="*/ 29 w 925"/>
                  <a:gd name="T53" fmla="*/ 41 h 750"/>
                  <a:gd name="T54" fmla="*/ 31 w 925"/>
                  <a:gd name="T55" fmla="*/ 45 h 750"/>
                  <a:gd name="T56" fmla="*/ 34 w 925"/>
                  <a:gd name="T57" fmla="*/ 46 h 750"/>
                  <a:gd name="T58" fmla="*/ 34 w 925"/>
                  <a:gd name="T59" fmla="*/ 42 h 750"/>
                  <a:gd name="T60" fmla="*/ 33 w 925"/>
                  <a:gd name="T61" fmla="*/ 40 h 750"/>
                  <a:gd name="T62" fmla="*/ 36 w 925"/>
                  <a:gd name="T63" fmla="*/ 42 h 750"/>
                  <a:gd name="T64" fmla="*/ 38 w 925"/>
                  <a:gd name="T65" fmla="*/ 43 h 750"/>
                  <a:gd name="T66" fmla="*/ 38 w 925"/>
                  <a:gd name="T67" fmla="*/ 41 h 750"/>
                  <a:gd name="T68" fmla="*/ 36 w 925"/>
                  <a:gd name="T69" fmla="*/ 37 h 750"/>
                  <a:gd name="T70" fmla="*/ 33 w 925"/>
                  <a:gd name="T71" fmla="*/ 35 h 750"/>
                  <a:gd name="T72" fmla="*/ 31 w 925"/>
                  <a:gd name="T73" fmla="*/ 36 h 750"/>
                  <a:gd name="T74" fmla="*/ 29 w 925"/>
                  <a:gd name="T75" fmla="*/ 35 h 750"/>
                  <a:gd name="T76" fmla="*/ 40 w 925"/>
                  <a:gd name="T77" fmla="*/ 33 h 750"/>
                  <a:gd name="T78" fmla="*/ 39 w 925"/>
                  <a:gd name="T79" fmla="*/ 35 h 750"/>
                  <a:gd name="T80" fmla="*/ 42 w 925"/>
                  <a:gd name="T81" fmla="*/ 38 h 750"/>
                  <a:gd name="T82" fmla="*/ 44 w 925"/>
                  <a:gd name="T83" fmla="*/ 38 h 750"/>
                  <a:gd name="T84" fmla="*/ 44 w 925"/>
                  <a:gd name="T85" fmla="*/ 35 h 750"/>
                  <a:gd name="T86" fmla="*/ 47 w 925"/>
                  <a:gd name="T87" fmla="*/ 36 h 750"/>
                  <a:gd name="T88" fmla="*/ 50 w 925"/>
                  <a:gd name="T89" fmla="*/ 38 h 750"/>
                  <a:gd name="T90" fmla="*/ 52 w 925"/>
                  <a:gd name="T91" fmla="*/ 36 h 750"/>
                  <a:gd name="T92" fmla="*/ 49 w 925"/>
                  <a:gd name="T93" fmla="*/ 34 h 750"/>
                  <a:gd name="T94" fmla="*/ 49 w 925"/>
                  <a:gd name="T95" fmla="*/ 34 h 750"/>
                  <a:gd name="T96" fmla="*/ 52 w 925"/>
                  <a:gd name="T97" fmla="*/ 35 h 750"/>
                  <a:gd name="T98" fmla="*/ 55 w 925"/>
                  <a:gd name="T99" fmla="*/ 34 h 750"/>
                  <a:gd name="T100" fmla="*/ 54 w 925"/>
                  <a:gd name="T101" fmla="*/ 32 h 750"/>
                  <a:gd name="T102" fmla="*/ 51 w 925"/>
                  <a:gd name="T103" fmla="*/ 30 h 750"/>
                  <a:gd name="T104" fmla="*/ 52 w 925"/>
                  <a:gd name="T105" fmla="*/ 29 h 750"/>
                  <a:gd name="T106" fmla="*/ 56 w 925"/>
                  <a:gd name="T107" fmla="*/ 31 h 750"/>
                  <a:gd name="T108" fmla="*/ 58 w 925"/>
                  <a:gd name="T109" fmla="*/ 30 h 750"/>
                  <a:gd name="T110" fmla="*/ 56 w 925"/>
                  <a:gd name="T111" fmla="*/ 29 h 750"/>
                  <a:gd name="T112" fmla="*/ 54 w 925"/>
                  <a:gd name="T113" fmla="*/ 28 h 750"/>
                  <a:gd name="T114" fmla="*/ 49 w 925"/>
                  <a:gd name="T115" fmla="*/ 26 h 7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25"/>
                  <a:gd name="T175" fmla="*/ 0 h 750"/>
                  <a:gd name="T176" fmla="*/ 925 w 925"/>
                  <a:gd name="T177" fmla="*/ 750 h 7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25" h="750">
                    <a:moveTo>
                      <a:pt x="783" y="423"/>
                    </a:moveTo>
                    <a:lnTo>
                      <a:pt x="691" y="458"/>
                    </a:lnTo>
                    <a:lnTo>
                      <a:pt x="606" y="421"/>
                    </a:lnTo>
                    <a:lnTo>
                      <a:pt x="607" y="418"/>
                    </a:lnTo>
                    <a:lnTo>
                      <a:pt x="613" y="416"/>
                    </a:lnTo>
                    <a:lnTo>
                      <a:pt x="621" y="411"/>
                    </a:lnTo>
                    <a:lnTo>
                      <a:pt x="632" y="405"/>
                    </a:lnTo>
                    <a:lnTo>
                      <a:pt x="643" y="396"/>
                    </a:lnTo>
                    <a:lnTo>
                      <a:pt x="659" y="387"/>
                    </a:lnTo>
                    <a:lnTo>
                      <a:pt x="672" y="376"/>
                    </a:lnTo>
                    <a:lnTo>
                      <a:pt x="689" y="365"/>
                    </a:lnTo>
                    <a:lnTo>
                      <a:pt x="703" y="351"/>
                    </a:lnTo>
                    <a:lnTo>
                      <a:pt x="717" y="338"/>
                    </a:lnTo>
                    <a:lnTo>
                      <a:pt x="730" y="321"/>
                    </a:lnTo>
                    <a:lnTo>
                      <a:pt x="741" y="304"/>
                    </a:lnTo>
                    <a:lnTo>
                      <a:pt x="751" y="286"/>
                    </a:lnTo>
                    <a:lnTo>
                      <a:pt x="756" y="267"/>
                    </a:lnTo>
                    <a:lnTo>
                      <a:pt x="758" y="247"/>
                    </a:lnTo>
                    <a:lnTo>
                      <a:pt x="757" y="226"/>
                    </a:lnTo>
                    <a:lnTo>
                      <a:pt x="726" y="235"/>
                    </a:lnTo>
                    <a:lnTo>
                      <a:pt x="727" y="238"/>
                    </a:lnTo>
                    <a:lnTo>
                      <a:pt x="727" y="244"/>
                    </a:lnTo>
                    <a:lnTo>
                      <a:pt x="728" y="251"/>
                    </a:lnTo>
                    <a:lnTo>
                      <a:pt x="727" y="259"/>
                    </a:lnTo>
                    <a:lnTo>
                      <a:pt x="726" y="270"/>
                    </a:lnTo>
                    <a:lnTo>
                      <a:pt x="722" y="281"/>
                    </a:lnTo>
                    <a:lnTo>
                      <a:pt x="718" y="296"/>
                    </a:lnTo>
                    <a:lnTo>
                      <a:pt x="711" y="308"/>
                    </a:lnTo>
                    <a:lnTo>
                      <a:pt x="702" y="323"/>
                    </a:lnTo>
                    <a:lnTo>
                      <a:pt x="689" y="338"/>
                    </a:lnTo>
                    <a:lnTo>
                      <a:pt x="673" y="352"/>
                    </a:lnTo>
                    <a:lnTo>
                      <a:pt x="653" y="366"/>
                    </a:lnTo>
                    <a:lnTo>
                      <a:pt x="630" y="381"/>
                    </a:lnTo>
                    <a:lnTo>
                      <a:pt x="601" y="394"/>
                    </a:lnTo>
                    <a:lnTo>
                      <a:pt x="569" y="408"/>
                    </a:lnTo>
                    <a:lnTo>
                      <a:pt x="535" y="400"/>
                    </a:lnTo>
                    <a:lnTo>
                      <a:pt x="627" y="308"/>
                    </a:lnTo>
                    <a:lnTo>
                      <a:pt x="612" y="292"/>
                    </a:lnTo>
                    <a:lnTo>
                      <a:pt x="609" y="293"/>
                    </a:lnTo>
                    <a:lnTo>
                      <a:pt x="604" y="298"/>
                    </a:lnTo>
                    <a:lnTo>
                      <a:pt x="596" y="306"/>
                    </a:lnTo>
                    <a:lnTo>
                      <a:pt x="585" y="317"/>
                    </a:lnTo>
                    <a:lnTo>
                      <a:pt x="570" y="328"/>
                    </a:lnTo>
                    <a:lnTo>
                      <a:pt x="553" y="342"/>
                    </a:lnTo>
                    <a:lnTo>
                      <a:pt x="533" y="358"/>
                    </a:lnTo>
                    <a:lnTo>
                      <a:pt x="512" y="373"/>
                    </a:lnTo>
                    <a:lnTo>
                      <a:pt x="486" y="387"/>
                    </a:lnTo>
                    <a:lnTo>
                      <a:pt x="460" y="403"/>
                    </a:lnTo>
                    <a:lnTo>
                      <a:pt x="431" y="416"/>
                    </a:lnTo>
                    <a:lnTo>
                      <a:pt x="401" y="429"/>
                    </a:lnTo>
                    <a:lnTo>
                      <a:pt x="369" y="439"/>
                    </a:lnTo>
                    <a:lnTo>
                      <a:pt x="336" y="447"/>
                    </a:lnTo>
                    <a:lnTo>
                      <a:pt x="302" y="453"/>
                    </a:lnTo>
                    <a:lnTo>
                      <a:pt x="266" y="455"/>
                    </a:lnTo>
                    <a:lnTo>
                      <a:pt x="96" y="318"/>
                    </a:lnTo>
                    <a:lnTo>
                      <a:pt x="98" y="316"/>
                    </a:lnTo>
                    <a:lnTo>
                      <a:pt x="105" y="312"/>
                    </a:lnTo>
                    <a:lnTo>
                      <a:pt x="115" y="306"/>
                    </a:lnTo>
                    <a:lnTo>
                      <a:pt x="129" y="298"/>
                    </a:lnTo>
                    <a:lnTo>
                      <a:pt x="146" y="286"/>
                    </a:lnTo>
                    <a:lnTo>
                      <a:pt x="164" y="274"/>
                    </a:lnTo>
                    <a:lnTo>
                      <a:pt x="182" y="258"/>
                    </a:lnTo>
                    <a:lnTo>
                      <a:pt x="203" y="243"/>
                    </a:lnTo>
                    <a:lnTo>
                      <a:pt x="220" y="223"/>
                    </a:lnTo>
                    <a:lnTo>
                      <a:pt x="238" y="201"/>
                    </a:lnTo>
                    <a:lnTo>
                      <a:pt x="253" y="177"/>
                    </a:lnTo>
                    <a:lnTo>
                      <a:pt x="267" y="153"/>
                    </a:lnTo>
                    <a:lnTo>
                      <a:pt x="276" y="126"/>
                    </a:lnTo>
                    <a:lnTo>
                      <a:pt x="283" y="98"/>
                    </a:lnTo>
                    <a:lnTo>
                      <a:pt x="284" y="68"/>
                    </a:lnTo>
                    <a:lnTo>
                      <a:pt x="280" y="37"/>
                    </a:lnTo>
                    <a:lnTo>
                      <a:pt x="381" y="32"/>
                    </a:lnTo>
                    <a:lnTo>
                      <a:pt x="379" y="29"/>
                    </a:lnTo>
                    <a:lnTo>
                      <a:pt x="375" y="24"/>
                    </a:lnTo>
                    <a:lnTo>
                      <a:pt x="369" y="19"/>
                    </a:lnTo>
                    <a:lnTo>
                      <a:pt x="365" y="16"/>
                    </a:lnTo>
                    <a:lnTo>
                      <a:pt x="358" y="13"/>
                    </a:lnTo>
                    <a:lnTo>
                      <a:pt x="353" y="9"/>
                    </a:lnTo>
                    <a:lnTo>
                      <a:pt x="342" y="5"/>
                    </a:lnTo>
                    <a:lnTo>
                      <a:pt x="332" y="3"/>
                    </a:lnTo>
                    <a:lnTo>
                      <a:pt x="319" y="0"/>
                    </a:lnTo>
                    <a:lnTo>
                      <a:pt x="307" y="0"/>
                    </a:lnTo>
                    <a:lnTo>
                      <a:pt x="292" y="0"/>
                    </a:lnTo>
                    <a:lnTo>
                      <a:pt x="275" y="3"/>
                    </a:lnTo>
                    <a:lnTo>
                      <a:pt x="258" y="6"/>
                    </a:lnTo>
                    <a:lnTo>
                      <a:pt x="238" y="14"/>
                    </a:lnTo>
                    <a:lnTo>
                      <a:pt x="215" y="19"/>
                    </a:lnTo>
                    <a:lnTo>
                      <a:pt x="197" y="26"/>
                    </a:lnTo>
                    <a:lnTo>
                      <a:pt x="179" y="32"/>
                    </a:lnTo>
                    <a:lnTo>
                      <a:pt x="162" y="39"/>
                    </a:lnTo>
                    <a:lnTo>
                      <a:pt x="147" y="47"/>
                    </a:lnTo>
                    <a:lnTo>
                      <a:pt x="134" y="54"/>
                    </a:lnTo>
                    <a:lnTo>
                      <a:pt x="122" y="60"/>
                    </a:lnTo>
                    <a:lnTo>
                      <a:pt x="112" y="68"/>
                    </a:lnTo>
                    <a:lnTo>
                      <a:pt x="101" y="72"/>
                    </a:lnTo>
                    <a:lnTo>
                      <a:pt x="92" y="79"/>
                    </a:lnTo>
                    <a:lnTo>
                      <a:pt x="85" y="84"/>
                    </a:lnTo>
                    <a:lnTo>
                      <a:pt x="80" y="89"/>
                    </a:lnTo>
                    <a:lnTo>
                      <a:pt x="72" y="96"/>
                    </a:lnTo>
                    <a:lnTo>
                      <a:pt x="70" y="98"/>
                    </a:lnTo>
                    <a:lnTo>
                      <a:pt x="67" y="98"/>
                    </a:lnTo>
                    <a:lnTo>
                      <a:pt x="65" y="102"/>
                    </a:lnTo>
                    <a:lnTo>
                      <a:pt x="59" y="107"/>
                    </a:lnTo>
                    <a:lnTo>
                      <a:pt x="54" y="117"/>
                    </a:lnTo>
                    <a:lnTo>
                      <a:pt x="45" y="125"/>
                    </a:lnTo>
                    <a:lnTo>
                      <a:pt x="39" y="139"/>
                    </a:lnTo>
                    <a:lnTo>
                      <a:pt x="31" y="153"/>
                    </a:lnTo>
                    <a:lnTo>
                      <a:pt x="23" y="170"/>
                    </a:lnTo>
                    <a:lnTo>
                      <a:pt x="15" y="187"/>
                    </a:lnTo>
                    <a:lnTo>
                      <a:pt x="10" y="208"/>
                    </a:lnTo>
                    <a:lnTo>
                      <a:pt x="4" y="230"/>
                    </a:lnTo>
                    <a:lnTo>
                      <a:pt x="2" y="256"/>
                    </a:lnTo>
                    <a:lnTo>
                      <a:pt x="0" y="280"/>
                    </a:lnTo>
                    <a:lnTo>
                      <a:pt x="2" y="309"/>
                    </a:lnTo>
                    <a:lnTo>
                      <a:pt x="7" y="339"/>
                    </a:lnTo>
                    <a:lnTo>
                      <a:pt x="14" y="370"/>
                    </a:lnTo>
                    <a:lnTo>
                      <a:pt x="15" y="373"/>
                    </a:lnTo>
                    <a:lnTo>
                      <a:pt x="18" y="377"/>
                    </a:lnTo>
                    <a:lnTo>
                      <a:pt x="21" y="385"/>
                    </a:lnTo>
                    <a:lnTo>
                      <a:pt x="23" y="393"/>
                    </a:lnTo>
                    <a:lnTo>
                      <a:pt x="30" y="402"/>
                    </a:lnTo>
                    <a:lnTo>
                      <a:pt x="34" y="412"/>
                    </a:lnTo>
                    <a:lnTo>
                      <a:pt x="43" y="424"/>
                    </a:lnTo>
                    <a:lnTo>
                      <a:pt x="49" y="435"/>
                    </a:lnTo>
                    <a:lnTo>
                      <a:pt x="57" y="447"/>
                    </a:lnTo>
                    <a:lnTo>
                      <a:pt x="66" y="459"/>
                    </a:lnTo>
                    <a:lnTo>
                      <a:pt x="77" y="473"/>
                    </a:lnTo>
                    <a:lnTo>
                      <a:pt x="87" y="484"/>
                    </a:lnTo>
                    <a:lnTo>
                      <a:pt x="99" y="495"/>
                    </a:lnTo>
                    <a:lnTo>
                      <a:pt x="112" y="505"/>
                    </a:lnTo>
                    <a:lnTo>
                      <a:pt x="126" y="515"/>
                    </a:lnTo>
                    <a:lnTo>
                      <a:pt x="321" y="596"/>
                    </a:lnTo>
                    <a:lnTo>
                      <a:pt x="322" y="599"/>
                    </a:lnTo>
                    <a:lnTo>
                      <a:pt x="326" y="606"/>
                    </a:lnTo>
                    <a:lnTo>
                      <a:pt x="328" y="612"/>
                    </a:lnTo>
                    <a:lnTo>
                      <a:pt x="330" y="617"/>
                    </a:lnTo>
                    <a:lnTo>
                      <a:pt x="335" y="624"/>
                    </a:lnTo>
                    <a:lnTo>
                      <a:pt x="340" y="631"/>
                    </a:lnTo>
                    <a:lnTo>
                      <a:pt x="344" y="637"/>
                    </a:lnTo>
                    <a:lnTo>
                      <a:pt x="350" y="644"/>
                    </a:lnTo>
                    <a:lnTo>
                      <a:pt x="356" y="651"/>
                    </a:lnTo>
                    <a:lnTo>
                      <a:pt x="363" y="656"/>
                    </a:lnTo>
                    <a:lnTo>
                      <a:pt x="368" y="660"/>
                    </a:lnTo>
                    <a:lnTo>
                      <a:pt x="375" y="664"/>
                    </a:lnTo>
                    <a:lnTo>
                      <a:pt x="381" y="667"/>
                    </a:lnTo>
                    <a:lnTo>
                      <a:pt x="389" y="670"/>
                    </a:lnTo>
                    <a:lnTo>
                      <a:pt x="390" y="673"/>
                    </a:lnTo>
                    <a:lnTo>
                      <a:pt x="396" y="681"/>
                    </a:lnTo>
                    <a:lnTo>
                      <a:pt x="398" y="687"/>
                    </a:lnTo>
                    <a:lnTo>
                      <a:pt x="402" y="694"/>
                    </a:lnTo>
                    <a:lnTo>
                      <a:pt x="407" y="700"/>
                    </a:lnTo>
                    <a:lnTo>
                      <a:pt x="412" y="709"/>
                    </a:lnTo>
                    <a:lnTo>
                      <a:pt x="417" y="715"/>
                    </a:lnTo>
                    <a:lnTo>
                      <a:pt x="421" y="721"/>
                    </a:lnTo>
                    <a:lnTo>
                      <a:pt x="427" y="728"/>
                    </a:lnTo>
                    <a:lnTo>
                      <a:pt x="432" y="735"/>
                    </a:lnTo>
                    <a:lnTo>
                      <a:pt x="437" y="740"/>
                    </a:lnTo>
                    <a:lnTo>
                      <a:pt x="442" y="744"/>
                    </a:lnTo>
                    <a:lnTo>
                      <a:pt x="445" y="747"/>
                    </a:lnTo>
                    <a:lnTo>
                      <a:pt x="451" y="750"/>
                    </a:lnTo>
                    <a:lnTo>
                      <a:pt x="456" y="750"/>
                    </a:lnTo>
                    <a:lnTo>
                      <a:pt x="463" y="750"/>
                    </a:lnTo>
                    <a:lnTo>
                      <a:pt x="468" y="749"/>
                    </a:lnTo>
                    <a:lnTo>
                      <a:pt x="471" y="747"/>
                    </a:lnTo>
                    <a:lnTo>
                      <a:pt x="473" y="743"/>
                    </a:lnTo>
                    <a:lnTo>
                      <a:pt x="474" y="738"/>
                    </a:lnTo>
                    <a:lnTo>
                      <a:pt x="473" y="731"/>
                    </a:lnTo>
                    <a:lnTo>
                      <a:pt x="471" y="723"/>
                    </a:lnTo>
                    <a:lnTo>
                      <a:pt x="469" y="718"/>
                    </a:lnTo>
                    <a:lnTo>
                      <a:pt x="468" y="712"/>
                    </a:lnTo>
                    <a:lnTo>
                      <a:pt x="465" y="707"/>
                    </a:lnTo>
                    <a:lnTo>
                      <a:pt x="463" y="701"/>
                    </a:lnTo>
                    <a:lnTo>
                      <a:pt x="460" y="695"/>
                    </a:lnTo>
                    <a:lnTo>
                      <a:pt x="458" y="688"/>
                    </a:lnTo>
                    <a:lnTo>
                      <a:pt x="455" y="683"/>
                    </a:lnTo>
                    <a:lnTo>
                      <a:pt x="454" y="676"/>
                    </a:lnTo>
                    <a:lnTo>
                      <a:pt x="451" y="670"/>
                    </a:lnTo>
                    <a:lnTo>
                      <a:pt x="449" y="664"/>
                    </a:lnTo>
                    <a:lnTo>
                      <a:pt x="447" y="659"/>
                    </a:lnTo>
                    <a:lnTo>
                      <a:pt x="445" y="656"/>
                    </a:lnTo>
                    <a:lnTo>
                      <a:pt x="443" y="651"/>
                    </a:lnTo>
                    <a:lnTo>
                      <a:pt x="443" y="648"/>
                    </a:lnTo>
                    <a:lnTo>
                      <a:pt x="443" y="646"/>
                    </a:lnTo>
                    <a:lnTo>
                      <a:pt x="444" y="645"/>
                    </a:lnTo>
                    <a:lnTo>
                      <a:pt x="447" y="643"/>
                    </a:lnTo>
                    <a:lnTo>
                      <a:pt x="453" y="645"/>
                    </a:lnTo>
                    <a:lnTo>
                      <a:pt x="454" y="645"/>
                    </a:lnTo>
                    <a:lnTo>
                      <a:pt x="456" y="649"/>
                    </a:lnTo>
                    <a:lnTo>
                      <a:pt x="460" y="653"/>
                    </a:lnTo>
                    <a:lnTo>
                      <a:pt x="464" y="660"/>
                    </a:lnTo>
                    <a:lnTo>
                      <a:pt x="468" y="666"/>
                    </a:lnTo>
                    <a:lnTo>
                      <a:pt x="472" y="674"/>
                    </a:lnTo>
                    <a:lnTo>
                      <a:pt x="479" y="683"/>
                    </a:lnTo>
                    <a:lnTo>
                      <a:pt x="484" y="691"/>
                    </a:lnTo>
                    <a:lnTo>
                      <a:pt x="490" y="698"/>
                    </a:lnTo>
                    <a:lnTo>
                      <a:pt x="495" y="707"/>
                    </a:lnTo>
                    <a:lnTo>
                      <a:pt x="501" y="712"/>
                    </a:lnTo>
                    <a:lnTo>
                      <a:pt x="508" y="720"/>
                    </a:lnTo>
                    <a:lnTo>
                      <a:pt x="514" y="723"/>
                    </a:lnTo>
                    <a:lnTo>
                      <a:pt x="522" y="727"/>
                    </a:lnTo>
                    <a:lnTo>
                      <a:pt x="527" y="729"/>
                    </a:lnTo>
                    <a:lnTo>
                      <a:pt x="535" y="729"/>
                    </a:lnTo>
                    <a:lnTo>
                      <a:pt x="538" y="725"/>
                    </a:lnTo>
                    <a:lnTo>
                      <a:pt x="542" y="720"/>
                    </a:lnTo>
                    <a:lnTo>
                      <a:pt x="543" y="712"/>
                    </a:lnTo>
                    <a:lnTo>
                      <a:pt x="544" y="706"/>
                    </a:lnTo>
                    <a:lnTo>
                      <a:pt x="542" y="697"/>
                    </a:lnTo>
                    <a:lnTo>
                      <a:pt x="541" y="688"/>
                    </a:lnTo>
                    <a:lnTo>
                      <a:pt x="537" y="679"/>
                    </a:lnTo>
                    <a:lnTo>
                      <a:pt x="535" y="672"/>
                    </a:lnTo>
                    <a:lnTo>
                      <a:pt x="531" y="663"/>
                    </a:lnTo>
                    <a:lnTo>
                      <a:pt x="526" y="653"/>
                    </a:lnTo>
                    <a:lnTo>
                      <a:pt x="523" y="645"/>
                    </a:lnTo>
                    <a:lnTo>
                      <a:pt x="520" y="639"/>
                    </a:lnTo>
                    <a:lnTo>
                      <a:pt x="516" y="632"/>
                    </a:lnTo>
                    <a:lnTo>
                      <a:pt x="514" y="628"/>
                    </a:lnTo>
                    <a:lnTo>
                      <a:pt x="513" y="625"/>
                    </a:lnTo>
                    <a:lnTo>
                      <a:pt x="514" y="625"/>
                    </a:lnTo>
                    <a:lnTo>
                      <a:pt x="520" y="630"/>
                    </a:lnTo>
                    <a:lnTo>
                      <a:pt x="527" y="633"/>
                    </a:lnTo>
                    <a:lnTo>
                      <a:pt x="537" y="639"/>
                    </a:lnTo>
                    <a:lnTo>
                      <a:pt x="546" y="645"/>
                    </a:lnTo>
                    <a:lnTo>
                      <a:pt x="556" y="652"/>
                    </a:lnTo>
                    <a:lnTo>
                      <a:pt x="564" y="657"/>
                    </a:lnTo>
                    <a:lnTo>
                      <a:pt x="569" y="663"/>
                    </a:lnTo>
                    <a:lnTo>
                      <a:pt x="571" y="666"/>
                    </a:lnTo>
                    <a:lnTo>
                      <a:pt x="578" y="670"/>
                    </a:lnTo>
                    <a:lnTo>
                      <a:pt x="585" y="674"/>
                    </a:lnTo>
                    <a:lnTo>
                      <a:pt x="592" y="676"/>
                    </a:lnTo>
                    <a:lnTo>
                      <a:pt x="600" y="677"/>
                    </a:lnTo>
                    <a:lnTo>
                      <a:pt x="607" y="678"/>
                    </a:lnTo>
                    <a:lnTo>
                      <a:pt x="612" y="677"/>
                    </a:lnTo>
                    <a:lnTo>
                      <a:pt x="617" y="676"/>
                    </a:lnTo>
                    <a:lnTo>
                      <a:pt x="617" y="674"/>
                    </a:lnTo>
                    <a:lnTo>
                      <a:pt x="617" y="669"/>
                    </a:lnTo>
                    <a:lnTo>
                      <a:pt x="615" y="663"/>
                    </a:lnTo>
                    <a:lnTo>
                      <a:pt x="612" y="658"/>
                    </a:lnTo>
                    <a:lnTo>
                      <a:pt x="607" y="649"/>
                    </a:lnTo>
                    <a:lnTo>
                      <a:pt x="604" y="641"/>
                    </a:lnTo>
                    <a:lnTo>
                      <a:pt x="597" y="631"/>
                    </a:lnTo>
                    <a:lnTo>
                      <a:pt x="592" y="622"/>
                    </a:lnTo>
                    <a:lnTo>
                      <a:pt x="585" y="611"/>
                    </a:lnTo>
                    <a:lnTo>
                      <a:pt x="578" y="602"/>
                    </a:lnTo>
                    <a:lnTo>
                      <a:pt x="570" y="592"/>
                    </a:lnTo>
                    <a:lnTo>
                      <a:pt x="564" y="582"/>
                    </a:lnTo>
                    <a:lnTo>
                      <a:pt x="557" y="573"/>
                    </a:lnTo>
                    <a:lnTo>
                      <a:pt x="550" y="566"/>
                    </a:lnTo>
                    <a:lnTo>
                      <a:pt x="545" y="560"/>
                    </a:lnTo>
                    <a:lnTo>
                      <a:pt x="539" y="557"/>
                    </a:lnTo>
                    <a:lnTo>
                      <a:pt x="534" y="551"/>
                    </a:lnTo>
                    <a:lnTo>
                      <a:pt x="527" y="549"/>
                    </a:lnTo>
                    <a:lnTo>
                      <a:pt x="523" y="547"/>
                    </a:lnTo>
                    <a:lnTo>
                      <a:pt x="518" y="547"/>
                    </a:lnTo>
                    <a:lnTo>
                      <a:pt x="511" y="547"/>
                    </a:lnTo>
                    <a:lnTo>
                      <a:pt x="505" y="551"/>
                    </a:lnTo>
                    <a:lnTo>
                      <a:pt x="501" y="555"/>
                    </a:lnTo>
                    <a:lnTo>
                      <a:pt x="497" y="560"/>
                    </a:lnTo>
                    <a:lnTo>
                      <a:pt x="496" y="563"/>
                    </a:lnTo>
                    <a:lnTo>
                      <a:pt x="496" y="565"/>
                    </a:lnTo>
                    <a:lnTo>
                      <a:pt x="484" y="571"/>
                    </a:lnTo>
                    <a:lnTo>
                      <a:pt x="481" y="566"/>
                    </a:lnTo>
                    <a:lnTo>
                      <a:pt x="474" y="559"/>
                    </a:lnTo>
                    <a:lnTo>
                      <a:pt x="469" y="554"/>
                    </a:lnTo>
                    <a:lnTo>
                      <a:pt x="464" y="551"/>
                    </a:lnTo>
                    <a:lnTo>
                      <a:pt x="459" y="549"/>
                    </a:lnTo>
                    <a:lnTo>
                      <a:pt x="454" y="550"/>
                    </a:lnTo>
                    <a:lnTo>
                      <a:pt x="443" y="555"/>
                    </a:lnTo>
                    <a:lnTo>
                      <a:pt x="438" y="564"/>
                    </a:lnTo>
                    <a:lnTo>
                      <a:pt x="433" y="571"/>
                    </a:lnTo>
                    <a:lnTo>
                      <a:pt x="432" y="575"/>
                    </a:lnTo>
                    <a:lnTo>
                      <a:pt x="358" y="524"/>
                    </a:lnTo>
                    <a:lnTo>
                      <a:pt x="451" y="497"/>
                    </a:lnTo>
                    <a:lnTo>
                      <a:pt x="625" y="522"/>
                    </a:lnTo>
                    <a:lnTo>
                      <a:pt x="623" y="522"/>
                    </a:lnTo>
                    <a:lnTo>
                      <a:pt x="622" y="526"/>
                    </a:lnTo>
                    <a:lnTo>
                      <a:pt x="621" y="530"/>
                    </a:lnTo>
                    <a:lnTo>
                      <a:pt x="620" y="536"/>
                    </a:lnTo>
                    <a:lnTo>
                      <a:pt x="619" y="541"/>
                    </a:lnTo>
                    <a:lnTo>
                      <a:pt x="618" y="547"/>
                    </a:lnTo>
                    <a:lnTo>
                      <a:pt x="618" y="551"/>
                    </a:lnTo>
                    <a:lnTo>
                      <a:pt x="619" y="557"/>
                    </a:lnTo>
                    <a:lnTo>
                      <a:pt x="621" y="560"/>
                    </a:lnTo>
                    <a:lnTo>
                      <a:pt x="627" y="569"/>
                    </a:lnTo>
                    <a:lnTo>
                      <a:pt x="636" y="576"/>
                    </a:lnTo>
                    <a:lnTo>
                      <a:pt x="646" y="586"/>
                    </a:lnTo>
                    <a:lnTo>
                      <a:pt x="654" y="594"/>
                    </a:lnTo>
                    <a:lnTo>
                      <a:pt x="664" y="603"/>
                    </a:lnTo>
                    <a:lnTo>
                      <a:pt x="672" y="609"/>
                    </a:lnTo>
                    <a:lnTo>
                      <a:pt x="681" y="614"/>
                    </a:lnTo>
                    <a:lnTo>
                      <a:pt x="685" y="614"/>
                    </a:lnTo>
                    <a:lnTo>
                      <a:pt x="692" y="614"/>
                    </a:lnTo>
                    <a:lnTo>
                      <a:pt x="696" y="611"/>
                    </a:lnTo>
                    <a:lnTo>
                      <a:pt x="701" y="607"/>
                    </a:lnTo>
                    <a:lnTo>
                      <a:pt x="700" y="601"/>
                    </a:lnTo>
                    <a:lnTo>
                      <a:pt x="695" y="592"/>
                    </a:lnTo>
                    <a:lnTo>
                      <a:pt x="692" y="585"/>
                    </a:lnTo>
                    <a:lnTo>
                      <a:pt x="686" y="581"/>
                    </a:lnTo>
                    <a:lnTo>
                      <a:pt x="680" y="573"/>
                    </a:lnTo>
                    <a:lnTo>
                      <a:pt x="672" y="566"/>
                    </a:lnTo>
                    <a:lnTo>
                      <a:pt x="695" y="550"/>
                    </a:lnTo>
                    <a:lnTo>
                      <a:pt x="699" y="551"/>
                    </a:lnTo>
                    <a:lnTo>
                      <a:pt x="703" y="553"/>
                    </a:lnTo>
                    <a:lnTo>
                      <a:pt x="709" y="557"/>
                    </a:lnTo>
                    <a:lnTo>
                      <a:pt x="715" y="559"/>
                    </a:lnTo>
                    <a:lnTo>
                      <a:pt x="723" y="563"/>
                    </a:lnTo>
                    <a:lnTo>
                      <a:pt x="732" y="568"/>
                    </a:lnTo>
                    <a:lnTo>
                      <a:pt x="741" y="572"/>
                    </a:lnTo>
                    <a:lnTo>
                      <a:pt x="749" y="576"/>
                    </a:lnTo>
                    <a:lnTo>
                      <a:pt x="758" y="581"/>
                    </a:lnTo>
                    <a:lnTo>
                      <a:pt x="766" y="584"/>
                    </a:lnTo>
                    <a:lnTo>
                      <a:pt x="775" y="589"/>
                    </a:lnTo>
                    <a:lnTo>
                      <a:pt x="782" y="592"/>
                    </a:lnTo>
                    <a:lnTo>
                      <a:pt x="788" y="594"/>
                    </a:lnTo>
                    <a:lnTo>
                      <a:pt x="794" y="596"/>
                    </a:lnTo>
                    <a:lnTo>
                      <a:pt x="798" y="599"/>
                    </a:lnTo>
                    <a:lnTo>
                      <a:pt x="804" y="599"/>
                    </a:lnTo>
                    <a:lnTo>
                      <a:pt x="810" y="597"/>
                    </a:lnTo>
                    <a:lnTo>
                      <a:pt x="814" y="594"/>
                    </a:lnTo>
                    <a:lnTo>
                      <a:pt x="818" y="593"/>
                    </a:lnTo>
                    <a:lnTo>
                      <a:pt x="822" y="584"/>
                    </a:lnTo>
                    <a:lnTo>
                      <a:pt x="826" y="580"/>
                    </a:lnTo>
                    <a:lnTo>
                      <a:pt x="822" y="574"/>
                    </a:lnTo>
                    <a:lnTo>
                      <a:pt x="816" y="569"/>
                    </a:lnTo>
                    <a:lnTo>
                      <a:pt x="810" y="563"/>
                    </a:lnTo>
                    <a:lnTo>
                      <a:pt x="806" y="560"/>
                    </a:lnTo>
                    <a:lnTo>
                      <a:pt x="800" y="555"/>
                    </a:lnTo>
                    <a:lnTo>
                      <a:pt x="796" y="552"/>
                    </a:lnTo>
                    <a:lnTo>
                      <a:pt x="789" y="547"/>
                    </a:lnTo>
                    <a:lnTo>
                      <a:pt x="784" y="543"/>
                    </a:lnTo>
                    <a:lnTo>
                      <a:pt x="778" y="539"/>
                    </a:lnTo>
                    <a:lnTo>
                      <a:pt x="775" y="536"/>
                    </a:lnTo>
                    <a:lnTo>
                      <a:pt x="767" y="531"/>
                    </a:lnTo>
                    <a:lnTo>
                      <a:pt x="765" y="530"/>
                    </a:lnTo>
                    <a:lnTo>
                      <a:pt x="768" y="530"/>
                    </a:lnTo>
                    <a:lnTo>
                      <a:pt x="772" y="531"/>
                    </a:lnTo>
                    <a:lnTo>
                      <a:pt x="777" y="533"/>
                    </a:lnTo>
                    <a:lnTo>
                      <a:pt x="783" y="536"/>
                    </a:lnTo>
                    <a:lnTo>
                      <a:pt x="789" y="537"/>
                    </a:lnTo>
                    <a:lnTo>
                      <a:pt x="797" y="540"/>
                    </a:lnTo>
                    <a:lnTo>
                      <a:pt x="806" y="543"/>
                    </a:lnTo>
                    <a:lnTo>
                      <a:pt x="814" y="545"/>
                    </a:lnTo>
                    <a:lnTo>
                      <a:pt x="821" y="547"/>
                    </a:lnTo>
                    <a:lnTo>
                      <a:pt x="829" y="549"/>
                    </a:lnTo>
                    <a:lnTo>
                      <a:pt x="837" y="551"/>
                    </a:lnTo>
                    <a:lnTo>
                      <a:pt x="843" y="552"/>
                    </a:lnTo>
                    <a:lnTo>
                      <a:pt x="850" y="554"/>
                    </a:lnTo>
                    <a:lnTo>
                      <a:pt x="856" y="555"/>
                    </a:lnTo>
                    <a:lnTo>
                      <a:pt x="859" y="557"/>
                    </a:lnTo>
                    <a:lnTo>
                      <a:pt x="869" y="552"/>
                    </a:lnTo>
                    <a:lnTo>
                      <a:pt x="878" y="544"/>
                    </a:lnTo>
                    <a:lnTo>
                      <a:pt x="882" y="534"/>
                    </a:lnTo>
                    <a:lnTo>
                      <a:pt x="884" y="528"/>
                    </a:lnTo>
                    <a:lnTo>
                      <a:pt x="881" y="524"/>
                    </a:lnTo>
                    <a:lnTo>
                      <a:pt x="879" y="523"/>
                    </a:lnTo>
                    <a:lnTo>
                      <a:pt x="874" y="520"/>
                    </a:lnTo>
                    <a:lnTo>
                      <a:pt x="869" y="517"/>
                    </a:lnTo>
                    <a:lnTo>
                      <a:pt x="862" y="512"/>
                    </a:lnTo>
                    <a:lnTo>
                      <a:pt x="856" y="509"/>
                    </a:lnTo>
                    <a:lnTo>
                      <a:pt x="848" y="503"/>
                    </a:lnTo>
                    <a:lnTo>
                      <a:pt x="841" y="500"/>
                    </a:lnTo>
                    <a:lnTo>
                      <a:pt x="832" y="496"/>
                    </a:lnTo>
                    <a:lnTo>
                      <a:pt x="825" y="491"/>
                    </a:lnTo>
                    <a:lnTo>
                      <a:pt x="818" y="488"/>
                    </a:lnTo>
                    <a:lnTo>
                      <a:pt x="812" y="485"/>
                    </a:lnTo>
                    <a:lnTo>
                      <a:pt x="807" y="481"/>
                    </a:lnTo>
                    <a:lnTo>
                      <a:pt x="804" y="479"/>
                    </a:lnTo>
                    <a:lnTo>
                      <a:pt x="800" y="478"/>
                    </a:lnTo>
                    <a:lnTo>
                      <a:pt x="816" y="471"/>
                    </a:lnTo>
                    <a:lnTo>
                      <a:pt x="820" y="474"/>
                    </a:lnTo>
                    <a:lnTo>
                      <a:pt x="824" y="476"/>
                    </a:lnTo>
                    <a:lnTo>
                      <a:pt x="831" y="479"/>
                    </a:lnTo>
                    <a:lnTo>
                      <a:pt x="837" y="482"/>
                    </a:lnTo>
                    <a:lnTo>
                      <a:pt x="846" y="488"/>
                    </a:lnTo>
                    <a:lnTo>
                      <a:pt x="856" y="490"/>
                    </a:lnTo>
                    <a:lnTo>
                      <a:pt x="866" y="496"/>
                    </a:lnTo>
                    <a:lnTo>
                      <a:pt x="874" y="499"/>
                    </a:lnTo>
                    <a:lnTo>
                      <a:pt x="883" y="502"/>
                    </a:lnTo>
                    <a:lnTo>
                      <a:pt x="892" y="505"/>
                    </a:lnTo>
                    <a:lnTo>
                      <a:pt x="901" y="508"/>
                    </a:lnTo>
                    <a:lnTo>
                      <a:pt x="908" y="508"/>
                    </a:lnTo>
                    <a:lnTo>
                      <a:pt x="914" y="508"/>
                    </a:lnTo>
                    <a:lnTo>
                      <a:pt x="919" y="506"/>
                    </a:lnTo>
                    <a:lnTo>
                      <a:pt x="923" y="502"/>
                    </a:lnTo>
                    <a:lnTo>
                      <a:pt x="924" y="494"/>
                    </a:lnTo>
                    <a:lnTo>
                      <a:pt x="925" y="488"/>
                    </a:lnTo>
                    <a:lnTo>
                      <a:pt x="924" y="481"/>
                    </a:lnTo>
                    <a:lnTo>
                      <a:pt x="923" y="478"/>
                    </a:lnTo>
                    <a:lnTo>
                      <a:pt x="915" y="474"/>
                    </a:lnTo>
                    <a:lnTo>
                      <a:pt x="910" y="471"/>
                    </a:lnTo>
                    <a:lnTo>
                      <a:pt x="904" y="468"/>
                    </a:lnTo>
                    <a:lnTo>
                      <a:pt x="900" y="467"/>
                    </a:lnTo>
                    <a:lnTo>
                      <a:pt x="893" y="464"/>
                    </a:lnTo>
                    <a:lnTo>
                      <a:pt x="888" y="461"/>
                    </a:lnTo>
                    <a:lnTo>
                      <a:pt x="880" y="458"/>
                    </a:lnTo>
                    <a:lnTo>
                      <a:pt x="874" y="455"/>
                    </a:lnTo>
                    <a:lnTo>
                      <a:pt x="869" y="454"/>
                    </a:lnTo>
                    <a:lnTo>
                      <a:pt x="867" y="454"/>
                    </a:lnTo>
                    <a:lnTo>
                      <a:pt x="860" y="450"/>
                    </a:lnTo>
                    <a:lnTo>
                      <a:pt x="853" y="448"/>
                    </a:lnTo>
                    <a:lnTo>
                      <a:pt x="843" y="444"/>
                    </a:lnTo>
                    <a:lnTo>
                      <a:pt x="835" y="440"/>
                    </a:lnTo>
                    <a:lnTo>
                      <a:pt x="825" y="436"/>
                    </a:lnTo>
                    <a:lnTo>
                      <a:pt x="818" y="433"/>
                    </a:lnTo>
                    <a:lnTo>
                      <a:pt x="811" y="431"/>
                    </a:lnTo>
                    <a:lnTo>
                      <a:pt x="810" y="431"/>
                    </a:lnTo>
                    <a:lnTo>
                      <a:pt x="783" y="423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Freeform 43"/>
              <p:cNvSpPr>
                <a:spLocks/>
              </p:cNvSpPr>
              <p:nvPr/>
            </p:nvSpPr>
            <p:spPr bwMode="auto">
              <a:xfrm flipH="1">
                <a:off x="4330" y="1754"/>
                <a:ext cx="99" cy="36"/>
              </a:xfrm>
              <a:custGeom>
                <a:avLst/>
                <a:gdLst>
                  <a:gd name="T0" fmla="*/ 1 w 197"/>
                  <a:gd name="T1" fmla="*/ 2 h 72"/>
                  <a:gd name="T2" fmla="*/ 0 w 197"/>
                  <a:gd name="T3" fmla="*/ 1 h 72"/>
                  <a:gd name="T4" fmla="*/ 1 w 197"/>
                  <a:gd name="T5" fmla="*/ 1 h 72"/>
                  <a:gd name="T6" fmla="*/ 1 w 197"/>
                  <a:gd name="T7" fmla="*/ 2 h 72"/>
                  <a:gd name="T8" fmla="*/ 3 w 197"/>
                  <a:gd name="T9" fmla="*/ 2 h 72"/>
                  <a:gd name="T10" fmla="*/ 3 w 197"/>
                  <a:gd name="T11" fmla="*/ 1 h 72"/>
                  <a:gd name="T12" fmla="*/ 3 w 197"/>
                  <a:gd name="T13" fmla="*/ 1 h 72"/>
                  <a:gd name="T14" fmla="*/ 3 w 197"/>
                  <a:gd name="T15" fmla="*/ 1 h 72"/>
                  <a:gd name="T16" fmla="*/ 4 w 197"/>
                  <a:gd name="T17" fmla="*/ 1 h 72"/>
                  <a:gd name="T18" fmla="*/ 4 w 197"/>
                  <a:gd name="T19" fmla="*/ 0 h 72"/>
                  <a:gd name="T20" fmla="*/ 5 w 197"/>
                  <a:gd name="T21" fmla="*/ 1 h 72"/>
                  <a:gd name="T22" fmla="*/ 5 w 197"/>
                  <a:gd name="T23" fmla="*/ 2 h 72"/>
                  <a:gd name="T24" fmla="*/ 6 w 197"/>
                  <a:gd name="T25" fmla="*/ 2 h 72"/>
                  <a:gd name="T26" fmla="*/ 6 w 197"/>
                  <a:gd name="T27" fmla="*/ 1 h 72"/>
                  <a:gd name="T28" fmla="*/ 7 w 197"/>
                  <a:gd name="T29" fmla="*/ 1 h 72"/>
                  <a:gd name="T30" fmla="*/ 7 w 197"/>
                  <a:gd name="T31" fmla="*/ 2 h 72"/>
                  <a:gd name="T32" fmla="*/ 8 w 197"/>
                  <a:gd name="T33" fmla="*/ 3 h 72"/>
                  <a:gd name="T34" fmla="*/ 9 w 197"/>
                  <a:gd name="T35" fmla="*/ 1 h 72"/>
                  <a:gd name="T36" fmla="*/ 10 w 197"/>
                  <a:gd name="T37" fmla="*/ 1 h 72"/>
                  <a:gd name="T38" fmla="*/ 9 w 197"/>
                  <a:gd name="T39" fmla="*/ 3 h 72"/>
                  <a:gd name="T40" fmla="*/ 10 w 197"/>
                  <a:gd name="T41" fmla="*/ 3 h 72"/>
                  <a:gd name="T42" fmla="*/ 10 w 197"/>
                  <a:gd name="T43" fmla="*/ 1 h 72"/>
                  <a:gd name="T44" fmla="*/ 11 w 197"/>
                  <a:gd name="T45" fmla="*/ 2 h 72"/>
                  <a:gd name="T46" fmla="*/ 10 w 197"/>
                  <a:gd name="T47" fmla="*/ 3 h 72"/>
                  <a:gd name="T48" fmla="*/ 11 w 197"/>
                  <a:gd name="T49" fmla="*/ 4 h 72"/>
                  <a:gd name="T50" fmla="*/ 12 w 197"/>
                  <a:gd name="T51" fmla="*/ 2 h 72"/>
                  <a:gd name="T52" fmla="*/ 13 w 197"/>
                  <a:gd name="T53" fmla="*/ 3 h 72"/>
                  <a:gd name="T54" fmla="*/ 12 w 197"/>
                  <a:gd name="T55" fmla="*/ 5 h 72"/>
                  <a:gd name="T56" fmla="*/ 8 w 197"/>
                  <a:gd name="T57" fmla="*/ 3 h 72"/>
                  <a:gd name="T58" fmla="*/ 4 w 197"/>
                  <a:gd name="T59" fmla="*/ 2 h 72"/>
                  <a:gd name="T60" fmla="*/ 1 w 197"/>
                  <a:gd name="T61" fmla="*/ 2 h 72"/>
                  <a:gd name="T62" fmla="*/ 1 w 197"/>
                  <a:gd name="T63" fmla="*/ 2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7"/>
                  <a:gd name="T97" fmla="*/ 0 h 72"/>
                  <a:gd name="T98" fmla="*/ 197 w 197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7" h="72">
                    <a:moveTo>
                      <a:pt x="5" y="43"/>
                    </a:moveTo>
                    <a:lnTo>
                      <a:pt x="0" y="18"/>
                    </a:lnTo>
                    <a:lnTo>
                      <a:pt x="10" y="18"/>
                    </a:lnTo>
                    <a:lnTo>
                      <a:pt x="11" y="38"/>
                    </a:lnTo>
                    <a:lnTo>
                      <a:pt x="36" y="35"/>
                    </a:lnTo>
                    <a:lnTo>
                      <a:pt x="34" y="8"/>
                    </a:lnTo>
                    <a:lnTo>
                      <a:pt x="44" y="5"/>
                    </a:lnTo>
                    <a:lnTo>
                      <a:pt x="45" y="31"/>
                    </a:lnTo>
                    <a:lnTo>
                      <a:pt x="62" y="30"/>
                    </a:lnTo>
                    <a:lnTo>
                      <a:pt x="62" y="0"/>
                    </a:lnTo>
                    <a:lnTo>
                      <a:pt x="74" y="4"/>
                    </a:lnTo>
                    <a:lnTo>
                      <a:pt x="72" y="33"/>
                    </a:lnTo>
                    <a:lnTo>
                      <a:pt x="93" y="38"/>
                    </a:lnTo>
                    <a:lnTo>
                      <a:pt x="96" y="10"/>
                    </a:lnTo>
                    <a:lnTo>
                      <a:pt x="110" y="14"/>
                    </a:lnTo>
                    <a:lnTo>
                      <a:pt x="103" y="39"/>
                    </a:lnTo>
                    <a:lnTo>
                      <a:pt x="125" y="48"/>
                    </a:lnTo>
                    <a:lnTo>
                      <a:pt x="131" y="21"/>
                    </a:lnTo>
                    <a:lnTo>
                      <a:pt x="145" y="25"/>
                    </a:lnTo>
                    <a:lnTo>
                      <a:pt x="133" y="49"/>
                    </a:lnTo>
                    <a:lnTo>
                      <a:pt x="149" y="54"/>
                    </a:lnTo>
                    <a:lnTo>
                      <a:pt x="156" y="31"/>
                    </a:lnTo>
                    <a:lnTo>
                      <a:pt x="168" y="35"/>
                    </a:lnTo>
                    <a:lnTo>
                      <a:pt x="154" y="57"/>
                    </a:lnTo>
                    <a:lnTo>
                      <a:pt x="175" y="64"/>
                    </a:lnTo>
                    <a:lnTo>
                      <a:pt x="182" y="41"/>
                    </a:lnTo>
                    <a:lnTo>
                      <a:pt x="197" y="51"/>
                    </a:lnTo>
                    <a:lnTo>
                      <a:pt x="180" y="72"/>
                    </a:lnTo>
                    <a:lnTo>
                      <a:pt x="120" y="54"/>
                    </a:lnTo>
                    <a:lnTo>
                      <a:pt x="59" y="43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44"/>
              <p:cNvSpPr>
                <a:spLocks/>
              </p:cNvSpPr>
              <p:nvPr/>
            </p:nvSpPr>
            <p:spPr bwMode="auto">
              <a:xfrm flipH="1">
                <a:off x="4361" y="1797"/>
                <a:ext cx="88" cy="58"/>
              </a:xfrm>
              <a:custGeom>
                <a:avLst/>
                <a:gdLst>
                  <a:gd name="T0" fmla="*/ 11 w 175"/>
                  <a:gd name="T1" fmla="*/ 6 h 115"/>
                  <a:gd name="T2" fmla="*/ 11 w 175"/>
                  <a:gd name="T3" fmla="*/ 8 h 115"/>
                  <a:gd name="T4" fmla="*/ 11 w 175"/>
                  <a:gd name="T5" fmla="*/ 7 h 115"/>
                  <a:gd name="T6" fmla="*/ 11 w 175"/>
                  <a:gd name="T7" fmla="*/ 6 h 115"/>
                  <a:gd name="T8" fmla="*/ 10 w 175"/>
                  <a:gd name="T9" fmla="*/ 6 h 115"/>
                  <a:gd name="T10" fmla="*/ 9 w 175"/>
                  <a:gd name="T11" fmla="*/ 8 h 115"/>
                  <a:gd name="T12" fmla="*/ 8 w 175"/>
                  <a:gd name="T13" fmla="*/ 7 h 115"/>
                  <a:gd name="T14" fmla="*/ 9 w 175"/>
                  <a:gd name="T15" fmla="*/ 6 h 115"/>
                  <a:gd name="T16" fmla="*/ 8 w 175"/>
                  <a:gd name="T17" fmla="*/ 6 h 115"/>
                  <a:gd name="T18" fmla="*/ 7 w 175"/>
                  <a:gd name="T19" fmla="*/ 7 h 115"/>
                  <a:gd name="T20" fmla="*/ 7 w 175"/>
                  <a:gd name="T21" fmla="*/ 7 h 115"/>
                  <a:gd name="T22" fmla="*/ 7 w 175"/>
                  <a:gd name="T23" fmla="*/ 5 h 115"/>
                  <a:gd name="T24" fmla="*/ 6 w 175"/>
                  <a:gd name="T25" fmla="*/ 4 h 115"/>
                  <a:gd name="T26" fmla="*/ 5 w 175"/>
                  <a:gd name="T27" fmla="*/ 6 h 115"/>
                  <a:gd name="T28" fmla="*/ 5 w 175"/>
                  <a:gd name="T29" fmla="*/ 5 h 115"/>
                  <a:gd name="T30" fmla="*/ 6 w 175"/>
                  <a:gd name="T31" fmla="*/ 4 h 115"/>
                  <a:gd name="T32" fmla="*/ 5 w 175"/>
                  <a:gd name="T33" fmla="*/ 3 h 115"/>
                  <a:gd name="T34" fmla="*/ 4 w 175"/>
                  <a:gd name="T35" fmla="*/ 4 h 115"/>
                  <a:gd name="T36" fmla="*/ 3 w 175"/>
                  <a:gd name="T37" fmla="*/ 4 h 115"/>
                  <a:gd name="T38" fmla="*/ 4 w 175"/>
                  <a:gd name="T39" fmla="*/ 3 h 115"/>
                  <a:gd name="T40" fmla="*/ 3 w 175"/>
                  <a:gd name="T41" fmla="*/ 2 h 115"/>
                  <a:gd name="T42" fmla="*/ 2 w 175"/>
                  <a:gd name="T43" fmla="*/ 3 h 115"/>
                  <a:gd name="T44" fmla="*/ 2 w 175"/>
                  <a:gd name="T45" fmla="*/ 3 h 115"/>
                  <a:gd name="T46" fmla="*/ 3 w 175"/>
                  <a:gd name="T47" fmla="*/ 2 h 115"/>
                  <a:gd name="T48" fmla="*/ 2 w 175"/>
                  <a:gd name="T49" fmla="*/ 1 h 115"/>
                  <a:gd name="T50" fmla="*/ 1 w 175"/>
                  <a:gd name="T51" fmla="*/ 2 h 115"/>
                  <a:gd name="T52" fmla="*/ 0 w 175"/>
                  <a:gd name="T53" fmla="*/ 1 h 115"/>
                  <a:gd name="T54" fmla="*/ 2 w 175"/>
                  <a:gd name="T55" fmla="*/ 0 h 115"/>
                  <a:gd name="T56" fmla="*/ 5 w 175"/>
                  <a:gd name="T57" fmla="*/ 3 h 115"/>
                  <a:gd name="T58" fmla="*/ 8 w 175"/>
                  <a:gd name="T59" fmla="*/ 5 h 115"/>
                  <a:gd name="T60" fmla="*/ 11 w 175"/>
                  <a:gd name="T61" fmla="*/ 6 h 115"/>
                  <a:gd name="T62" fmla="*/ 11 w 175"/>
                  <a:gd name="T63" fmla="*/ 6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5"/>
                  <a:gd name="T97" fmla="*/ 0 h 115"/>
                  <a:gd name="T98" fmla="*/ 175 w 175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5" h="115">
                    <a:moveTo>
                      <a:pt x="175" y="92"/>
                    </a:moveTo>
                    <a:lnTo>
                      <a:pt x="171" y="115"/>
                    </a:lnTo>
                    <a:lnTo>
                      <a:pt x="161" y="111"/>
                    </a:lnTo>
                    <a:lnTo>
                      <a:pt x="166" y="93"/>
                    </a:lnTo>
                    <a:lnTo>
                      <a:pt x="145" y="85"/>
                    </a:lnTo>
                    <a:lnTo>
                      <a:pt x="137" y="113"/>
                    </a:lnTo>
                    <a:lnTo>
                      <a:pt x="127" y="110"/>
                    </a:lnTo>
                    <a:lnTo>
                      <a:pt x="136" y="86"/>
                    </a:lnTo>
                    <a:lnTo>
                      <a:pt x="118" y="83"/>
                    </a:lnTo>
                    <a:lnTo>
                      <a:pt x="109" y="109"/>
                    </a:lnTo>
                    <a:lnTo>
                      <a:pt x="97" y="100"/>
                    </a:lnTo>
                    <a:lnTo>
                      <a:pt x="110" y="75"/>
                    </a:lnTo>
                    <a:lnTo>
                      <a:pt x="91" y="63"/>
                    </a:lnTo>
                    <a:lnTo>
                      <a:pt x="80" y="86"/>
                    </a:lnTo>
                    <a:lnTo>
                      <a:pt x="67" y="78"/>
                    </a:lnTo>
                    <a:lnTo>
                      <a:pt x="84" y="59"/>
                    </a:lnTo>
                    <a:lnTo>
                      <a:pt x="66" y="43"/>
                    </a:lnTo>
                    <a:lnTo>
                      <a:pt x="50" y="64"/>
                    </a:lnTo>
                    <a:lnTo>
                      <a:pt x="38" y="57"/>
                    </a:lnTo>
                    <a:lnTo>
                      <a:pt x="58" y="39"/>
                    </a:lnTo>
                    <a:lnTo>
                      <a:pt x="46" y="27"/>
                    </a:lnTo>
                    <a:lnTo>
                      <a:pt x="30" y="47"/>
                    </a:lnTo>
                    <a:lnTo>
                      <a:pt x="21" y="37"/>
                    </a:lnTo>
                    <a:lnTo>
                      <a:pt x="40" y="21"/>
                    </a:lnTo>
                    <a:lnTo>
                      <a:pt x="25" y="8"/>
                    </a:lnTo>
                    <a:lnTo>
                      <a:pt x="11" y="29"/>
                    </a:lnTo>
                    <a:lnTo>
                      <a:pt x="0" y="13"/>
                    </a:lnTo>
                    <a:lnTo>
                      <a:pt x="23" y="0"/>
                    </a:lnTo>
                    <a:lnTo>
                      <a:pt x="74" y="37"/>
                    </a:lnTo>
                    <a:lnTo>
                      <a:pt x="127" y="72"/>
                    </a:lnTo>
                    <a:lnTo>
                      <a:pt x="175" y="92"/>
                    </a:lnTo>
                    <a:close/>
                  </a:path>
                </a:pathLst>
              </a:custGeom>
              <a:solidFill>
                <a:srgbClr val="4D36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0" name="Group 45"/>
            <p:cNvGrpSpPr>
              <a:grpSpLocks/>
            </p:cNvGrpSpPr>
            <p:nvPr/>
          </p:nvGrpSpPr>
          <p:grpSpPr bwMode="auto">
            <a:xfrm>
              <a:off x="3360" y="2887"/>
              <a:ext cx="1488" cy="1241"/>
              <a:chOff x="3360" y="2887"/>
              <a:chExt cx="1488" cy="1241"/>
            </a:xfrm>
          </p:grpSpPr>
          <p:pic>
            <p:nvPicPr>
              <p:cNvPr id="10263" name="Picture 46" descr="bd05339_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2887"/>
                <a:ext cx="1488" cy="1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264" name="Group 47"/>
              <p:cNvGrpSpPr>
                <a:grpSpLocks/>
              </p:cNvGrpSpPr>
              <p:nvPr/>
            </p:nvGrpSpPr>
            <p:grpSpPr bwMode="auto">
              <a:xfrm flipH="1">
                <a:off x="4080" y="3731"/>
                <a:ext cx="432" cy="349"/>
                <a:chOff x="3888" y="2304"/>
                <a:chExt cx="816" cy="541"/>
              </a:xfrm>
            </p:grpSpPr>
            <p:pic>
              <p:nvPicPr>
                <p:cNvPr id="10265" name="Picture 48" descr="hm00385_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 flipH="1" flipV="1">
                  <a:off x="4049" y="2287"/>
                  <a:ext cx="397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6" name="Picture 49" descr="hm00385_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5400000" flipH="1" flipV="1">
                  <a:off x="4145" y="2143"/>
                  <a:ext cx="397" cy="7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0251" name="Group 50"/>
            <p:cNvGrpSpPr>
              <a:grpSpLocks/>
            </p:cNvGrpSpPr>
            <p:nvPr/>
          </p:nvGrpSpPr>
          <p:grpSpPr bwMode="auto">
            <a:xfrm>
              <a:off x="1632" y="2112"/>
              <a:ext cx="2475" cy="2064"/>
              <a:chOff x="1344" y="1654"/>
              <a:chExt cx="3411" cy="2570"/>
            </a:xfrm>
          </p:grpSpPr>
          <p:sp>
            <p:nvSpPr>
              <p:cNvPr id="10260" name="Freeform 51"/>
              <p:cNvSpPr>
                <a:spLocks/>
              </p:cNvSpPr>
              <p:nvPr/>
            </p:nvSpPr>
            <p:spPr bwMode="auto">
              <a:xfrm>
                <a:off x="1344" y="1920"/>
                <a:ext cx="3216" cy="2304"/>
              </a:xfrm>
              <a:custGeom>
                <a:avLst/>
                <a:gdLst>
                  <a:gd name="T0" fmla="*/ 0 w 3216"/>
                  <a:gd name="T1" fmla="*/ 2304 h 2304"/>
                  <a:gd name="T2" fmla="*/ 1248 w 3216"/>
                  <a:gd name="T3" fmla="*/ 1648 h 2304"/>
                  <a:gd name="T4" fmla="*/ 1720 w 3216"/>
                  <a:gd name="T5" fmla="*/ 736 h 2304"/>
                  <a:gd name="T6" fmla="*/ 3216 w 3216"/>
                  <a:gd name="T7" fmla="*/ 0 h 23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16"/>
                  <a:gd name="T13" fmla="*/ 0 h 2304"/>
                  <a:gd name="T14" fmla="*/ 3216 w 3216"/>
                  <a:gd name="T15" fmla="*/ 2304 h 23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16" h="2304">
                    <a:moveTo>
                      <a:pt x="0" y="2304"/>
                    </a:moveTo>
                    <a:cubicBezTo>
                      <a:pt x="208" y="2195"/>
                      <a:pt x="961" y="1909"/>
                      <a:pt x="1248" y="1648"/>
                    </a:cubicBezTo>
                    <a:cubicBezTo>
                      <a:pt x="1535" y="1387"/>
                      <a:pt x="1392" y="1011"/>
                      <a:pt x="1720" y="736"/>
                    </a:cubicBezTo>
                    <a:cubicBezTo>
                      <a:pt x="2048" y="461"/>
                      <a:pt x="2904" y="153"/>
                      <a:pt x="3216" y="0"/>
                    </a:cubicBezTo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61" name="Text Box 52"/>
              <p:cNvSpPr txBox="1">
                <a:spLocks noChangeArrowheads="1"/>
              </p:cNvSpPr>
              <p:nvPr/>
            </p:nvSpPr>
            <p:spPr bwMode="auto">
              <a:xfrm>
                <a:off x="3550" y="1654"/>
                <a:ext cx="486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accent2"/>
                    </a:solidFill>
                  </a:rPr>
                  <a:t>U</a:t>
                </a:r>
              </a:p>
            </p:txBody>
          </p:sp>
          <p:sp>
            <p:nvSpPr>
              <p:cNvPr id="10262" name="Text Box 53"/>
              <p:cNvSpPr txBox="1">
                <a:spLocks noChangeArrowheads="1"/>
              </p:cNvSpPr>
              <p:nvPr/>
            </p:nvSpPr>
            <p:spPr bwMode="auto">
              <a:xfrm>
                <a:off x="4268" y="2006"/>
                <a:ext cx="487" cy="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accent2"/>
                    </a:solidFill>
                  </a:rPr>
                  <a:t>V</a:t>
                </a:r>
              </a:p>
            </p:txBody>
          </p:sp>
        </p:grpSp>
        <p:grpSp>
          <p:nvGrpSpPr>
            <p:cNvPr id="10252" name="Group 54"/>
            <p:cNvGrpSpPr>
              <a:grpSpLocks/>
            </p:cNvGrpSpPr>
            <p:nvPr/>
          </p:nvGrpSpPr>
          <p:grpSpPr bwMode="auto">
            <a:xfrm>
              <a:off x="2357" y="2839"/>
              <a:ext cx="732" cy="1065"/>
              <a:chOff x="2304" y="2592"/>
              <a:chExt cx="1008" cy="1327"/>
            </a:xfrm>
          </p:grpSpPr>
          <p:sp>
            <p:nvSpPr>
              <p:cNvPr id="10253" name="Line 55"/>
              <p:cNvSpPr>
                <a:spLocks noChangeShapeType="1"/>
              </p:cNvSpPr>
              <p:nvPr/>
            </p:nvSpPr>
            <p:spPr bwMode="auto">
              <a:xfrm>
                <a:off x="2304" y="3504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54" name="Line 56"/>
              <p:cNvSpPr>
                <a:spLocks noChangeShapeType="1"/>
              </p:cNvSpPr>
              <p:nvPr/>
            </p:nvSpPr>
            <p:spPr bwMode="auto">
              <a:xfrm>
                <a:off x="2496" y="3360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55" name="Line 57"/>
              <p:cNvSpPr>
                <a:spLocks noChangeShapeType="1"/>
              </p:cNvSpPr>
              <p:nvPr/>
            </p:nvSpPr>
            <p:spPr bwMode="auto">
              <a:xfrm>
                <a:off x="2640" y="3120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56" name="Line 58"/>
              <p:cNvSpPr>
                <a:spLocks noChangeShapeType="1"/>
              </p:cNvSpPr>
              <p:nvPr/>
            </p:nvSpPr>
            <p:spPr bwMode="auto">
              <a:xfrm>
                <a:off x="2736" y="2784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57" name="Line 59"/>
              <p:cNvSpPr>
                <a:spLocks noChangeShapeType="1"/>
              </p:cNvSpPr>
              <p:nvPr/>
            </p:nvSpPr>
            <p:spPr bwMode="auto">
              <a:xfrm>
                <a:off x="2976" y="2592"/>
                <a:ext cx="336" cy="336"/>
              </a:xfrm>
              <a:prstGeom prst="line">
                <a:avLst/>
              </a:prstGeom>
              <a:noFill/>
              <a:ln w="38100">
                <a:solidFill>
                  <a:srgbClr val="CCFF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58" name="Text Box 60"/>
              <p:cNvSpPr txBox="1">
                <a:spLocks noChangeArrowheads="1"/>
              </p:cNvSpPr>
              <p:nvPr/>
            </p:nvSpPr>
            <p:spPr bwMode="auto">
              <a:xfrm>
                <a:off x="2346" y="2858"/>
                <a:ext cx="397" cy="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accent2"/>
                    </a:solidFill>
                  </a:rPr>
                  <a:t>u</a:t>
                </a:r>
              </a:p>
            </p:txBody>
          </p:sp>
          <p:sp>
            <p:nvSpPr>
              <p:cNvPr id="10259" name="Text Box 61"/>
              <p:cNvSpPr txBox="1">
                <a:spLocks noChangeArrowheads="1"/>
              </p:cNvSpPr>
              <p:nvPr/>
            </p:nvSpPr>
            <p:spPr bwMode="auto">
              <a:xfrm>
                <a:off x="2896" y="3312"/>
                <a:ext cx="397" cy="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3000">
                    <a:solidFill>
                      <a:schemeClr val="accent2"/>
                    </a:solidFill>
                  </a:rPr>
                  <a:t>v</a:t>
                </a:r>
              </a:p>
            </p:txBody>
          </p:sp>
        </p:grpSp>
      </p:grpSp>
      <p:sp>
        <p:nvSpPr>
          <p:cNvPr id="487486" name="Text Box 62"/>
          <p:cNvSpPr txBox="1">
            <a:spLocks noChangeArrowheads="1"/>
          </p:cNvSpPr>
          <p:nvPr/>
        </p:nvSpPr>
        <p:spPr bwMode="auto">
          <a:xfrm>
            <a:off x="-41275" y="2038350"/>
            <a:ext cx="85232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lnSpc>
                <a:spcPct val="50000"/>
              </a:lnSpc>
              <a:buFontTx/>
              <a:buChar char="•"/>
            </a:pPr>
            <a:r>
              <a:rPr lang="en-US" altLang="en-US" sz="3000">
                <a:solidFill>
                  <a:schemeClr val="accent1"/>
                </a:solidFill>
              </a:rPr>
              <a:t>Prove: </a:t>
            </a:r>
            <a:r>
              <a:rPr lang="en-US" altLang="en-US" sz="3000">
                <a:solidFill>
                  <a:schemeClr val="accent2"/>
                </a:solidFill>
                <a:sym typeface="Symbol" pitchFamily="18" charset="2"/>
              </a:rPr>
              <a:t></a:t>
            </a:r>
            <a:r>
              <a:rPr lang="en-US" altLang="en-US" sz="3000"/>
              <a:t> flow </a:t>
            </a:r>
            <a:r>
              <a:rPr lang="en-US" altLang="en-US" sz="3000">
                <a:solidFill>
                  <a:schemeClr val="accent2"/>
                </a:solidFill>
              </a:rPr>
              <a:t>F,</a:t>
            </a:r>
            <a:r>
              <a:rPr lang="en-US" altLang="en-US" sz="3000"/>
              <a:t> alg either</a:t>
            </a:r>
          </a:p>
          <a:p>
            <a:pPr lvl="1" algn="l" eaLnBrk="1" hangingPunct="1">
              <a:lnSpc>
                <a:spcPct val="50000"/>
              </a:lnSpc>
              <a:buFontTx/>
              <a:buChar char="•"/>
            </a:pPr>
            <a:r>
              <a:rPr lang="en-US" altLang="en-US" sz="3000"/>
              <a:t>finds a better flow F</a:t>
            </a:r>
          </a:p>
          <a:p>
            <a:pPr lvl="1" algn="l" eaLnBrk="1" hangingPunct="1">
              <a:lnSpc>
                <a:spcPct val="50000"/>
              </a:lnSpc>
              <a:buFontTx/>
              <a:buChar char="•"/>
            </a:pPr>
            <a:r>
              <a:rPr lang="en-US" altLang="en-US" sz="3000"/>
              <a:t>or finds cut </a:t>
            </a:r>
            <a:r>
              <a:rPr lang="en-US" altLang="en-US" sz="3000">
                <a:solidFill>
                  <a:schemeClr val="accent2"/>
                </a:solidFill>
              </a:rPr>
              <a:t>C</a:t>
            </a:r>
            <a:r>
              <a:rPr lang="en-US" altLang="en-US" sz="3000"/>
              <a:t> such that </a:t>
            </a:r>
            <a:r>
              <a:rPr lang="en-US" altLang="en-US" sz="3000">
                <a:solidFill>
                  <a:schemeClr val="accent2"/>
                </a:solidFill>
              </a:rPr>
              <a:t>rate(F) = cap(C)</a:t>
            </a:r>
          </a:p>
          <a:p>
            <a:pPr algn="l" eaLnBrk="1" hangingPunct="1">
              <a:lnSpc>
                <a:spcPct val="50000"/>
              </a:lnSpc>
              <a:buFontTx/>
              <a:buChar char="•"/>
            </a:pPr>
            <a:r>
              <a:rPr lang="en-US" altLang="en-US" sz="3000"/>
              <a:t>Alg stops with an</a:t>
            </a:r>
            <a:r>
              <a:rPr lang="en-US" altLang="en-US" sz="3000">
                <a:solidFill>
                  <a:schemeClr val="accent2"/>
                </a:solidFill>
              </a:rPr>
              <a:t> F </a:t>
            </a:r>
            <a:r>
              <a:rPr lang="en-US" altLang="en-US" sz="3000"/>
              <a:t>and</a:t>
            </a:r>
            <a:r>
              <a:rPr lang="en-US" altLang="en-US" sz="3000">
                <a:solidFill>
                  <a:schemeClr val="accent2"/>
                </a:solidFill>
              </a:rPr>
              <a:t> C </a:t>
            </a:r>
            <a:r>
              <a:rPr lang="en-US" altLang="en-US" sz="3000"/>
              <a:t>for which</a:t>
            </a:r>
            <a:r>
              <a:rPr lang="en-US" altLang="en-US" sz="3000">
                <a:solidFill>
                  <a:schemeClr val="accent2"/>
                </a:solidFill>
              </a:rPr>
              <a:t> rate(F) = cap(C)</a:t>
            </a:r>
          </a:p>
          <a:p>
            <a:pPr lvl="1" algn="l" eaLnBrk="1" hangingPunct="1">
              <a:lnSpc>
                <a:spcPct val="50000"/>
              </a:lnSpc>
              <a:buFontTx/>
              <a:buChar char="•"/>
            </a:pPr>
            <a:r>
              <a:rPr lang="en-US" altLang="en-US" sz="3000">
                <a:solidFill>
                  <a:schemeClr val="accent2"/>
                </a:solidFill>
              </a:rPr>
              <a:t>F </a:t>
            </a:r>
            <a:r>
              <a:rPr lang="en-US" altLang="en-US" sz="3000"/>
              <a:t>witnesses that the optimal flow can't be less</a:t>
            </a:r>
          </a:p>
          <a:p>
            <a:pPr lvl="1" algn="l" eaLnBrk="1" hangingPunct="1">
              <a:lnSpc>
                <a:spcPct val="50000"/>
              </a:lnSpc>
              <a:buFontTx/>
              <a:buChar char="•"/>
            </a:pPr>
            <a:r>
              <a:rPr lang="en-US" altLang="en-US" sz="3000">
                <a:solidFill>
                  <a:schemeClr val="accent2"/>
                </a:solidFill>
              </a:rPr>
              <a:t>C </a:t>
            </a:r>
            <a:r>
              <a:rPr lang="en-US" altLang="en-US" sz="3000"/>
              <a:t>witnesses that it can't be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7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7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7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7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7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7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7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7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7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7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7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7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7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7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436591</TotalTime>
  <Words>1418</Words>
  <Application>Microsoft Office PowerPoint</Application>
  <PresentationFormat>On-screen Show (4:3)</PresentationFormat>
  <Paragraphs>376</Paragraphs>
  <Slides>45</Slides>
  <Notes>18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Default Design</vt:lpstr>
      <vt:lpstr>Equation</vt:lpstr>
      <vt:lpstr>Network Flow &amp;  Linear Programming</vt:lpstr>
      <vt:lpstr>PowerPoint Presentation</vt:lpstr>
      <vt:lpstr>Network Flow</vt:lpstr>
      <vt:lpstr>Network Flow</vt:lpstr>
      <vt:lpstr>Network Flow</vt:lpstr>
      <vt:lpstr>Network Flow</vt:lpstr>
      <vt:lpstr>Network Flow</vt:lpstr>
      <vt:lpstr>Min Cut</vt:lpstr>
      <vt:lpstr>Max Flow = Min Cut</vt:lpstr>
      <vt:lpstr>Network Flow</vt:lpstr>
      <vt:lpstr>Network Flow</vt:lpstr>
      <vt:lpstr>Max Flow = Min Cut</vt:lpstr>
      <vt:lpstr>Max Flow = Min Cut</vt:lpstr>
      <vt:lpstr>Max Flow = Min Cut</vt:lpstr>
      <vt:lpstr>Max Flow = Min Cut</vt:lpstr>
      <vt:lpstr>An Application: Matching</vt:lpstr>
      <vt:lpstr>An Application: Matching</vt:lpstr>
      <vt:lpstr>An Application: Matching</vt:lpstr>
      <vt:lpstr>An Application: Matching</vt:lpstr>
      <vt:lpstr>Hill Climbing</vt:lpstr>
      <vt:lpstr>Hill Climbing</vt:lpstr>
      <vt:lpstr>Network Flow</vt:lpstr>
      <vt:lpstr>Network Flow</vt:lpstr>
      <vt:lpstr>Network Flow</vt:lpstr>
      <vt:lpstr>Hill Climbing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Linear Programming</vt:lpstr>
      <vt:lpstr>A Hotdog</vt:lpstr>
      <vt:lpstr>The Hotdog Problem</vt:lpstr>
      <vt:lpstr>There are deep ideas within the simplicity.</vt:lpstr>
      <vt:lpstr>PowerPoint Presentation</vt:lpstr>
      <vt:lpstr>PowerPoint Presentation</vt:lpstr>
      <vt:lpstr>A Fast Algorithm</vt:lpstr>
      <vt:lpstr>PowerPoint Presentation</vt:lpstr>
      <vt:lpstr>PowerPoint Presentation</vt:lpstr>
      <vt:lpstr>End</vt:lpstr>
    </vt:vector>
  </TitlesOfParts>
  <Company>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252</cp:revision>
  <dcterms:created xsi:type="dcterms:W3CDTF">2000-08-14T20:34:24Z</dcterms:created>
  <dcterms:modified xsi:type="dcterms:W3CDTF">2017-01-09T00:40:37Z</dcterms:modified>
</cp:coreProperties>
</file>