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5"/>
  </p:notesMasterIdLst>
  <p:handoutMasterIdLst>
    <p:handoutMasterId r:id="rId66"/>
  </p:handoutMasterIdLst>
  <p:sldIdLst>
    <p:sldId id="282" r:id="rId3"/>
    <p:sldId id="870" r:id="rId4"/>
    <p:sldId id="2761" r:id="rId5"/>
    <p:sldId id="2770" r:id="rId6"/>
    <p:sldId id="2771" r:id="rId7"/>
    <p:sldId id="2772" r:id="rId8"/>
    <p:sldId id="2763" r:id="rId9"/>
    <p:sldId id="2774" r:id="rId10"/>
    <p:sldId id="1124" r:id="rId11"/>
    <p:sldId id="2775" r:id="rId12"/>
    <p:sldId id="3069" r:id="rId13"/>
    <p:sldId id="1470" r:id="rId14"/>
    <p:sldId id="2837" r:id="rId15"/>
    <p:sldId id="2838" r:id="rId16"/>
    <p:sldId id="2839" r:id="rId17"/>
    <p:sldId id="1416" r:id="rId18"/>
    <p:sldId id="1510" r:id="rId19"/>
    <p:sldId id="1412" r:id="rId20"/>
    <p:sldId id="1512" r:id="rId21"/>
    <p:sldId id="1413" r:id="rId22"/>
    <p:sldId id="2779" r:id="rId23"/>
    <p:sldId id="2780" r:id="rId24"/>
    <p:sldId id="2781" r:id="rId25"/>
    <p:sldId id="2782" r:id="rId26"/>
    <p:sldId id="1128" r:id="rId27"/>
    <p:sldId id="1408" r:id="rId28"/>
    <p:sldId id="1852" r:id="rId29"/>
    <p:sldId id="1125" r:id="rId30"/>
    <p:sldId id="1147" r:id="rId31"/>
    <p:sldId id="2776" r:id="rId32"/>
    <p:sldId id="2841" r:id="rId33"/>
    <p:sldId id="2773" r:id="rId34"/>
    <p:sldId id="2842" r:id="rId35"/>
    <p:sldId id="2790" r:id="rId36"/>
    <p:sldId id="2843" r:id="rId37"/>
    <p:sldId id="2844" r:id="rId38"/>
    <p:sldId id="2784" r:id="rId39"/>
    <p:sldId id="2845" r:id="rId40"/>
    <p:sldId id="2786" r:id="rId41"/>
    <p:sldId id="1939" r:id="rId42"/>
    <p:sldId id="2846" r:id="rId43"/>
    <p:sldId id="2847" r:id="rId44"/>
    <p:sldId id="1918" r:id="rId45"/>
    <p:sldId id="2848" r:id="rId46"/>
    <p:sldId id="2336" r:id="rId47"/>
    <p:sldId id="2335" r:id="rId48"/>
    <p:sldId id="2417" r:id="rId49"/>
    <p:sldId id="3070" r:id="rId50"/>
    <p:sldId id="3071" r:id="rId51"/>
    <p:sldId id="3072" r:id="rId52"/>
    <p:sldId id="3073" r:id="rId53"/>
    <p:sldId id="3074" r:id="rId54"/>
    <p:sldId id="3076" r:id="rId55"/>
    <p:sldId id="3075" r:id="rId56"/>
    <p:sldId id="3078" r:id="rId57"/>
    <p:sldId id="3077" r:id="rId58"/>
    <p:sldId id="3079" r:id="rId59"/>
    <p:sldId id="1849" r:id="rId60"/>
    <p:sldId id="2801" r:id="rId61"/>
    <p:sldId id="2798" r:id="rId62"/>
    <p:sldId id="1846" r:id="rId63"/>
    <p:sldId id="1266" r:id="rId64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1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FF"/>
    <a:srgbClr val="FF00FF"/>
    <a:srgbClr val="000066"/>
    <a:srgbClr val="9BD9FF"/>
    <a:srgbClr val="996600"/>
    <a:srgbClr val="4D0201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C185D-91FD-4008-9DC5-B073C396619C}" v="2642" dt="2025-09-18T18:52:17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8" autoAdjust="0"/>
    <p:restoredTop sz="95970" autoAdjust="0"/>
  </p:normalViewPr>
  <p:slideViewPr>
    <p:cSldViewPr>
      <p:cViewPr>
        <p:scale>
          <a:sx n="93" d="100"/>
          <a:sy n="93" d="100"/>
        </p:scale>
        <p:origin x="806" y="264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86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6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rey A Edmonds" userId="f2973037-6730-4b18-aeb4-d6d0182cb5c6" providerId="ADAL" clId="{73FDE2D5-0670-411E-B81C-D4950D626D52}"/>
    <pc:docChg chg="undo custSel addSld delSld modSld sldOrd delMainMaster">
      <pc:chgData name="Jeffrey A Edmonds" userId="f2973037-6730-4b18-aeb4-d6d0182cb5c6" providerId="ADAL" clId="{73FDE2D5-0670-411E-B81C-D4950D626D52}" dt="2025-09-18T18:52:17.386" v="3035" actId="1037"/>
      <pc:docMkLst>
        <pc:docMk/>
      </pc:docMkLst>
      <pc:sldChg chg="modSp mod">
        <pc:chgData name="Jeffrey A Edmonds" userId="f2973037-6730-4b18-aeb4-d6d0182cb5c6" providerId="ADAL" clId="{73FDE2D5-0670-411E-B81C-D4950D626D52}" dt="2025-09-04T15:23:40.640" v="1645" actId="20577"/>
        <pc:sldMkLst>
          <pc:docMk/>
          <pc:sldMk cId="0" sldId="282"/>
        </pc:sldMkLst>
        <pc:spChg chg="mod">
          <ac:chgData name="Jeffrey A Edmonds" userId="f2973037-6730-4b18-aeb4-d6d0182cb5c6" providerId="ADAL" clId="{73FDE2D5-0670-411E-B81C-D4950D626D52}" dt="2025-09-04T15:23:35.186" v="1641" actId="20577"/>
          <ac:spMkLst>
            <pc:docMk/>
            <pc:sldMk cId="0" sldId="282"/>
            <ac:spMk id="2053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5-09-03T20:31:18.634" v="25" actId="20577"/>
          <ac:spMkLst>
            <pc:docMk/>
            <pc:sldMk cId="0" sldId="282"/>
            <ac:spMk id="2057" creationId="{00000000-0000-0000-0000-000000000000}"/>
          </ac:spMkLst>
        </pc:spChg>
        <pc:spChg chg="mod">
          <ac:chgData name="Jeffrey A Edmonds" userId="f2973037-6730-4b18-aeb4-d6d0182cb5c6" providerId="ADAL" clId="{73FDE2D5-0670-411E-B81C-D4950D626D52}" dt="2025-09-04T15:23:40.640" v="1645" actId="20577"/>
          <ac:spMkLst>
            <pc:docMk/>
            <pc:sldMk cId="0" sldId="282"/>
            <ac:spMk id="32774" creationId="{00000000-0000-0000-0000-000000000000}"/>
          </ac:spMkLst>
        </pc:spChg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38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39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40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41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42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43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44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45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46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0" sldId="747"/>
        </pc:sldMkLst>
      </pc:sldChg>
      <pc:sldChg chg="add">
        <pc:chgData name="Jeffrey A Edmonds" userId="f2973037-6730-4b18-aeb4-d6d0182cb5c6" providerId="ADAL" clId="{73FDE2D5-0670-411E-B81C-D4950D626D52}" dt="2025-09-04T15:23:08.577" v="1637"/>
        <pc:sldMkLst>
          <pc:docMk/>
          <pc:sldMk cId="0" sldId="870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149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150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151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152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170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179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180"/>
        </pc:sldMkLst>
      </pc:sldChg>
      <pc:sldChg chg="del">
        <pc:chgData name="Jeffrey A Edmonds" userId="f2973037-6730-4b18-aeb4-d6d0182cb5c6" providerId="ADAL" clId="{73FDE2D5-0670-411E-B81C-D4950D626D52}" dt="2025-08-29T04:10:58.707" v="8" actId="47"/>
        <pc:sldMkLst>
          <pc:docMk/>
          <pc:sldMk cId="2289290005" sldId="1200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251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255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263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0" sldId="1265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180344984" sldId="1412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2690208008" sldId="1412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1389118673" sldId="1413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3103591650" sldId="1413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1272710383" sldId="1416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2343608982" sldId="1416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1277232191" sldId="1436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2141859741" sldId="1439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1788032481" sldId="1440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324716248" sldId="1441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3754567841" sldId="1442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1618526302" sldId="1443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21575729" sldId="1444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605677748" sldId="1445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3556570085" sldId="1446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996948954" sldId="1447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490325611" sldId="1448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514879110" sldId="1449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1795334915" sldId="1450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1609635782" sldId="1451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1218095851" sldId="1452"/>
        </pc:sldMkLst>
      </pc:sldChg>
      <pc:sldChg chg="del">
        <pc:chgData name="Jeffrey A Edmonds" userId="f2973037-6730-4b18-aeb4-d6d0182cb5c6" providerId="ADAL" clId="{73FDE2D5-0670-411E-B81C-D4950D626D52}" dt="2025-08-31T17:55:41.046" v="16" actId="47"/>
        <pc:sldMkLst>
          <pc:docMk/>
          <pc:sldMk cId="1518614733" sldId="1453"/>
        </pc:sldMkLst>
      </pc:sldChg>
      <pc:sldChg chg="add">
        <pc:chgData name="Jeffrey A Edmonds" userId="f2973037-6730-4b18-aeb4-d6d0182cb5c6" providerId="ADAL" clId="{73FDE2D5-0670-411E-B81C-D4950D626D52}" dt="2025-08-29T04:12:49.533" v="10"/>
        <pc:sldMkLst>
          <pc:docMk/>
          <pc:sldMk cId="2908185978" sldId="1470"/>
        </pc:sldMkLst>
      </pc:sldChg>
      <pc:sldChg chg="del">
        <pc:chgData name="Jeffrey A Edmonds" userId="f2973037-6730-4b18-aeb4-d6d0182cb5c6" providerId="ADAL" clId="{73FDE2D5-0670-411E-B81C-D4950D626D52}" dt="2025-08-29T04:12:22.305" v="9" actId="2696"/>
        <pc:sldMkLst>
          <pc:docMk/>
          <pc:sldMk cId="3003533040" sldId="1470"/>
        </pc:sldMkLst>
      </pc:sldChg>
      <pc:sldChg chg="del">
        <pc:chgData name="Jeffrey A Edmonds" userId="f2973037-6730-4b18-aeb4-d6d0182cb5c6" providerId="ADAL" clId="{73FDE2D5-0670-411E-B81C-D4950D626D52}" dt="2025-08-29T04:09:08.872" v="2" actId="47"/>
        <pc:sldMkLst>
          <pc:docMk/>
          <pc:sldMk cId="2037379633" sldId="1471"/>
        </pc:sldMkLst>
      </pc:sldChg>
      <pc:sldChg chg="del">
        <pc:chgData name="Jeffrey A Edmonds" userId="f2973037-6730-4b18-aeb4-d6d0182cb5c6" providerId="ADAL" clId="{73FDE2D5-0670-411E-B81C-D4950D626D52}" dt="2025-08-29T04:09:09.524" v="3" actId="47"/>
        <pc:sldMkLst>
          <pc:docMk/>
          <pc:sldMk cId="4007899700" sldId="1472"/>
        </pc:sldMkLst>
      </pc:sldChg>
      <pc:sldChg chg="del">
        <pc:chgData name="Jeffrey A Edmonds" userId="f2973037-6730-4b18-aeb4-d6d0182cb5c6" providerId="ADAL" clId="{73FDE2D5-0670-411E-B81C-D4950D626D52}" dt="2025-08-29T04:09:10.061" v="4" actId="47"/>
        <pc:sldMkLst>
          <pc:docMk/>
          <pc:sldMk cId="3450018800" sldId="1473"/>
        </pc:sldMkLst>
      </pc:sldChg>
      <pc:sldChg chg="del">
        <pc:chgData name="Jeffrey A Edmonds" userId="f2973037-6730-4b18-aeb4-d6d0182cb5c6" providerId="ADAL" clId="{73FDE2D5-0670-411E-B81C-D4950D626D52}" dt="2025-08-29T04:09:10.650" v="5" actId="47"/>
        <pc:sldMkLst>
          <pc:docMk/>
          <pc:sldMk cId="2309243563" sldId="1474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1786930597" sldId="1510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4073575925" sldId="1510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1713656370" sldId="1512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2847207535" sldId="1512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941376582" sldId="1851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3761215471" sldId="1853"/>
        </pc:sldMkLst>
      </pc:sldChg>
      <pc:sldChg chg="del">
        <pc:chgData name="Jeffrey A Edmonds" userId="f2973037-6730-4b18-aeb4-d6d0182cb5c6" providerId="ADAL" clId="{73FDE2D5-0670-411E-B81C-D4950D626D52}" dt="2025-08-29T04:10:58.707" v="8" actId="47"/>
        <pc:sldMkLst>
          <pc:docMk/>
          <pc:sldMk cId="0" sldId="1855"/>
        </pc:sldMkLst>
      </pc:sldChg>
      <pc:sldChg chg="del">
        <pc:chgData name="Jeffrey A Edmonds" userId="f2973037-6730-4b18-aeb4-d6d0182cb5c6" providerId="ADAL" clId="{73FDE2D5-0670-411E-B81C-D4950D626D52}" dt="2025-08-29T04:10:58.707" v="8" actId="47"/>
        <pc:sldMkLst>
          <pc:docMk/>
          <pc:sldMk cId="0" sldId="1856"/>
        </pc:sldMkLst>
      </pc:sldChg>
      <pc:sldChg chg="del">
        <pc:chgData name="Jeffrey A Edmonds" userId="f2973037-6730-4b18-aeb4-d6d0182cb5c6" providerId="ADAL" clId="{73FDE2D5-0670-411E-B81C-D4950D626D52}" dt="2025-08-29T04:10:58.707" v="8" actId="47"/>
        <pc:sldMkLst>
          <pc:docMk/>
          <pc:sldMk cId="0" sldId="1857"/>
        </pc:sldMkLst>
      </pc:sldChg>
      <pc:sldChg chg="del">
        <pc:chgData name="Jeffrey A Edmonds" userId="f2973037-6730-4b18-aeb4-d6d0182cb5c6" providerId="ADAL" clId="{73FDE2D5-0670-411E-B81C-D4950D626D52}" dt="2025-08-29T04:10:58.707" v="8" actId="47"/>
        <pc:sldMkLst>
          <pc:docMk/>
          <pc:sldMk cId="0" sldId="1858"/>
        </pc:sldMkLst>
      </pc:sldChg>
      <pc:sldChg chg="del">
        <pc:chgData name="Jeffrey A Edmonds" userId="f2973037-6730-4b18-aeb4-d6d0182cb5c6" providerId="ADAL" clId="{73FDE2D5-0670-411E-B81C-D4950D626D52}" dt="2025-08-29T04:10:58.707" v="8" actId="47"/>
        <pc:sldMkLst>
          <pc:docMk/>
          <pc:sldMk cId="0" sldId="1859"/>
        </pc:sldMkLst>
      </pc:sldChg>
      <pc:sldChg chg="del">
        <pc:chgData name="Jeffrey A Edmonds" userId="f2973037-6730-4b18-aeb4-d6d0182cb5c6" providerId="ADAL" clId="{73FDE2D5-0670-411E-B81C-D4950D626D52}" dt="2025-08-29T04:10:58.707" v="8" actId="47"/>
        <pc:sldMkLst>
          <pc:docMk/>
          <pc:sldMk cId="0" sldId="1860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2397948408" sldId="1861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4288191897" sldId="1864"/>
        </pc:sldMkLst>
      </pc:sldChg>
      <pc:sldChg chg="del">
        <pc:chgData name="Jeffrey A Edmonds" userId="f2973037-6730-4b18-aeb4-d6d0182cb5c6" providerId="ADAL" clId="{73FDE2D5-0670-411E-B81C-D4950D626D52}" dt="2025-08-29T04:17:43.746" v="13" actId="47"/>
        <pc:sldMkLst>
          <pc:docMk/>
          <pc:sldMk cId="3164811183" sldId="1865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3854469650" sldId="1866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1226590873" sldId="1867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3398292751" sldId="1868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4261689747" sldId="1870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4102395413" sldId="1871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1884399125" sldId="1873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483191673" sldId="1874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813903123" sldId="1875"/>
        </pc:sldMkLst>
      </pc:sldChg>
      <pc:sldChg chg="del">
        <pc:chgData name="Jeffrey A Edmonds" userId="f2973037-6730-4b18-aeb4-d6d0182cb5c6" providerId="ADAL" clId="{73FDE2D5-0670-411E-B81C-D4950D626D52}" dt="2025-08-29T04:16:58.310" v="12" actId="47"/>
        <pc:sldMkLst>
          <pc:docMk/>
          <pc:sldMk cId="3530368008" sldId="1878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127960492" sldId="1885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3387178044" sldId="1886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2052343977" sldId="1890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3806925715" sldId="1891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1878046107" sldId="1892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1801481693" sldId="1904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1265326919" sldId="1910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2745134426" sldId="1916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1616004041" sldId="1920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1977046624" sldId="1921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3655371393" sldId="1922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4181158464" sldId="1923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3622128382" sldId="1928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429047330" sldId="1929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173149789" sldId="1930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2527319090" sldId="1931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1436042034" sldId="1932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3649807274" sldId="1934"/>
        </pc:sldMkLst>
      </pc:sldChg>
      <pc:sldChg chg="del">
        <pc:chgData name="Jeffrey A Edmonds" userId="f2973037-6730-4b18-aeb4-d6d0182cb5c6" providerId="ADAL" clId="{73FDE2D5-0670-411E-B81C-D4950D626D52}" dt="2025-08-31T17:53:44.565" v="15" actId="47"/>
        <pc:sldMkLst>
          <pc:docMk/>
          <pc:sldMk cId="2714541927" sldId="1935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263474955" sldId="2322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1977291911" sldId="2323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3978865458" sldId="2326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1001202753" sldId="2327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3857485700" sldId="2328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1781671656" sldId="2329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1775560218" sldId="2331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3072409007" sldId="2332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3478155338" sldId="2333"/>
        </pc:sldMkLst>
      </pc:sldChg>
      <pc:sldChg chg="del">
        <pc:chgData name="Jeffrey A Edmonds" userId="f2973037-6730-4b18-aeb4-d6d0182cb5c6" providerId="ADAL" clId="{73FDE2D5-0670-411E-B81C-D4950D626D52}" dt="2025-09-04T14:27:55.496" v="442" actId="47"/>
        <pc:sldMkLst>
          <pc:docMk/>
          <pc:sldMk cId="167336435" sldId="2334"/>
        </pc:sldMkLst>
      </pc:sldChg>
      <pc:sldChg chg="addSp delSp modSp mod modAnim">
        <pc:chgData name="Jeffrey A Edmonds" userId="f2973037-6730-4b18-aeb4-d6d0182cb5c6" providerId="ADAL" clId="{73FDE2D5-0670-411E-B81C-D4950D626D52}" dt="2025-09-04T15:15:51.837" v="1636" actId="20577"/>
        <pc:sldMkLst>
          <pc:docMk/>
          <pc:sldMk cId="1968234264" sldId="2335"/>
        </pc:sldMkLst>
        <pc:spChg chg="add mod">
          <ac:chgData name="Jeffrey A Edmonds" userId="f2973037-6730-4b18-aeb4-d6d0182cb5c6" providerId="ADAL" clId="{73FDE2D5-0670-411E-B81C-D4950D626D52}" dt="2025-09-04T14:39:03.498" v="649" actId="164"/>
          <ac:spMkLst>
            <pc:docMk/>
            <pc:sldMk cId="1968234264" sldId="2335"/>
            <ac:spMk id="3" creationId="{91C49BEB-D3A5-DB2E-64AD-051CED16E3E7}"/>
          </ac:spMkLst>
        </pc:spChg>
        <pc:spChg chg="mod">
          <ac:chgData name="Jeffrey A Edmonds" userId="f2973037-6730-4b18-aeb4-d6d0182cb5c6" providerId="ADAL" clId="{73FDE2D5-0670-411E-B81C-D4950D626D52}" dt="2025-09-04T14:36:58.096" v="530"/>
          <ac:spMkLst>
            <pc:docMk/>
            <pc:sldMk cId="1968234264" sldId="2335"/>
            <ac:spMk id="5" creationId="{CFD03FBB-71F3-1076-34BD-64BFD3BC5240}"/>
          </ac:spMkLst>
        </pc:spChg>
        <pc:spChg chg="mod">
          <ac:chgData name="Jeffrey A Edmonds" userId="f2973037-6730-4b18-aeb4-d6d0182cb5c6" providerId="ADAL" clId="{73FDE2D5-0670-411E-B81C-D4950D626D52}" dt="2025-09-04T14:36:58.096" v="530"/>
          <ac:spMkLst>
            <pc:docMk/>
            <pc:sldMk cId="1968234264" sldId="2335"/>
            <ac:spMk id="7" creationId="{1356AB55-3A3D-466D-4F67-43E28F3377B3}"/>
          </ac:spMkLst>
        </pc:spChg>
        <pc:spChg chg="mod">
          <ac:chgData name="Jeffrey A Edmonds" userId="f2973037-6730-4b18-aeb4-d6d0182cb5c6" providerId="ADAL" clId="{73FDE2D5-0670-411E-B81C-D4950D626D52}" dt="2025-09-04T14:36:58.096" v="530"/>
          <ac:spMkLst>
            <pc:docMk/>
            <pc:sldMk cId="1968234264" sldId="2335"/>
            <ac:spMk id="8" creationId="{4490894B-99DD-ED19-45D5-A6C25039E40B}"/>
          </ac:spMkLst>
        </pc:spChg>
        <pc:spChg chg="add mod">
          <ac:chgData name="Jeffrey A Edmonds" userId="f2973037-6730-4b18-aeb4-d6d0182cb5c6" providerId="ADAL" clId="{73FDE2D5-0670-411E-B81C-D4950D626D52}" dt="2025-09-04T14:36:58.096" v="530"/>
          <ac:spMkLst>
            <pc:docMk/>
            <pc:sldMk cId="1968234264" sldId="2335"/>
            <ac:spMk id="9" creationId="{9295C522-7281-4E5D-DBAB-0F9402B9A344}"/>
          </ac:spMkLst>
        </pc:spChg>
        <pc:spChg chg="add mod">
          <ac:chgData name="Jeffrey A Edmonds" userId="f2973037-6730-4b18-aeb4-d6d0182cb5c6" providerId="ADAL" clId="{73FDE2D5-0670-411E-B81C-D4950D626D52}" dt="2025-09-04T14:38:41.621" v="646"/>
          <ac:spMkLst>
            <pc:docMk/>
            <pc:sldMk cId="1968234264" sldId="2335"/>
            <ac:spMk id="10" creationId="{873CB1D3-FFB1-0DFE-0AAB-F86C0845C8E5}"/>
          </ac:spMkLst>
        </pc:spChg>
        <pc:spChg chg="add mod">
          <ac:chgData name="Jeffrey A Edmonds" userId="f2973037-6730-4b18-aeb4-d6d0182cb5c6" providerId="ADAL" clId="{73FDE2D5-0670-411E-B81C-D4950D626D52}" dt="2025-09-04T14:38:41.621" v="646"/>
          <ac:spMkLst>
            <pc:docMk/>
            <pc:sldMk cId="1968234264" sldId="2335"/>
            <ac:spMk id="11" creationId="{BA7CD7B1-4873-CD8A-A7A6-76AE1518C03F}"/>
          </ac:spMkLst>
        </pc:spChg>
        <pc:spChg chg="mod">
          <ac:chgData name="Jeffrey A Edmonds" userId="f2973037-6730-4b18-aeb4-d6d0182cb5c6" providerId="ADAL" clId="{73FDE2D5-0670-411E-B81C-D4950D626D52}" dt="2025-09-04T15:15:51.837" v="1636" actId="20577"/>
          <ac:spMkLst>
            <pc:docMk/>
            <pc:sldMk cId="1968234264" sldId="2335"/>
            <ac:spMk id="22" creationId="{DA312527-0BC2-4F5B-B005-BAF95FC11C59}"/>
          </ac:spMkLst>
        </pc:spChg>
        <pc:grpChg chg="add mod">
          <ac:chgData name="Jeffrey A Edmonds" userId="f2973037-6730-4b18-aeb4-d6d0182cb5c6" providerId="ADAL" clId="{73FDE2D5-0670-411E-B81C-D4950D626D52}" dt="2025-09-04T14:39:03.498" v="649" actId="164"/>
          <ac:grpSpMkLst>
            <pc:docMk/>
            <pc:sldMk cId="1968234264" sldId="2335"/>
            <ac:grpSpMk id="4" creationId="{D2A1ABF7-7033-1966-5CBF-1FAE59E0ED80}"/>
          </ac:grpSpMkLst>
        </pc:grpChg>
        <pc:grpChg chg="mod">
          <ac:chgData name="Jeffrey A Edmonds" userId="f2973037-6730-4b18-aeb4-d6d0182cb5c6" providerId="ADAL" clId="{73FDE2D5-0670-411E-B81C-D4950D626D52}" dt="2025-09-04T14:36:58.096" v="530"/>
          <ac:grpSpMkLst>
            <pc:docMk/>
            <pc:sldMk cId="1968234264" sldId="2335"/>
            <ac:grpSpMk id="6" creationId="{09958193-62BE-D09D-C3AD-6398CCF0196F}"/>
          </ac:grpSpMkLst>
        </pc:grpChg>
        <pc:grpChg chg="add mod">
          <ac:chgData name="Jeffrey A Edmonds" userId="f2973037-6730-4b18-aeb4-d6d0182cb5c6" providerId="ADAL" clId="{73FDE2D5-0670-411E-B81C-D4950D626D52}" dt="2025-09-04T14:39:03.498" v="649" actId="164"/>
          <ac:grpSpMkLst>
            <pc:docMk/>
            <pc:sldMk cId="1968234264" sldId="2335"/>
            <ac:grpSpMk id="12" creationId="{F71E48F0-5511-717A-502E-E73A87F797AD}"/>
          </ac:grpSpMkLst>
        </pc:grpChg>
      </pc:sldChg>
      <pc:sldChg chg="addSp delSp modSp modAnim">
        <pc:chgData name="Jeffrey A Edmonds" userId="f2973037-6730-4b18-aeb4-d6d0182cb5c6" providerId="ADAL" clId="{73FDE2D5-0670-411E-B81C-D4950D626D52}" dt="2025-09-04T15:15:12.587" v="1582"/>
        <pc:sldMkLst>
          <pc:docMk/>
          <pc:sldMk cId="1609344592" sldId="2336"/>
        </pc:sldMkLst>
        <pc:spChg chg="add mod">
          <ac:chgData name="Jeffrey A Edmonds" userId="f2973037-6730-4b18-aeb4-d6d0182cb5c6" providerId="ADAL" clId="{73FDE2D5-0670-411E-B81C-D4950D626D52}" dt="2025-09-04T14:35:14.021" v="522"/>
          <ac:spMkLst>
            <pc:docMk/>
            <pc:sldMk cId="1609344592" sldId="2336"/>
            <ac:spMk id="2" creationId="{07091356-A56C-3411-B3F9-C87AAF3E77D3}"/>
          </ac:spMkLst>
        </pc:spChg>
        <pc:spChg chg="add mod">
          <ac:chgData name="Jeffrey A Edmonds" userId="f2973037-6730-4b18-aeb4-d6d0182cb5c6" providerId="ADAL" clId="{73FDE2D5-0670-411E-B81C-D4950D626D52}" dt="2025-09-04T14:35:14.021" v="522"/>
          <ac:spMkLst>
            <pc:docMk/>
            <pc:sldMk cId="1609344592" sldId="2336"/>
            <ac:spMk id="3" creationId="{48AFDDB6-2988-2ED0-61B3-E12689F653EB}"/>
          </ac:spMkLst>
        </pc:spChg>
        <pc:spChg chg="mod">
          <ac:chgData name="Jeffrey A Edmonds" userId="f2973037-6730-4b18-aeb4-d6d0182cb5c6" providerId="ADAL" clId="{73FDE2D5-0670-411E-B81C-D4950D626D52}" dt="2025-09-04T14:35:19.552" v="523" actId="1076"/>
          <ac:spMkLst>
            <pc:docMk/>
            <pc:sldMk cId="1609344592" sldId="2336"/>
            <ac:spMk id="25" creationId="{822B27CB-77BA-4518-B985-536C5B2C4DE9}"/>
          </ac:spMkLst>
        </pc:spChg>
        <pc:spChg chg="mod">
          <ac:chgData name="Jeffrey A Edmonds" userId="f2973037-6730-4b18-aeb4-d6d0182cb5c6" providerId="ADAL" clId="{73FDE2D5-0670-411E-B81C-D4950D626D52}" dt="2025-09-04T14:35:29.864" v="524" actId="1076"/>
          <ac:spMkLst>
            <pc:docMk/>
            <pc:sldMk cId="1609344592" sldId="2336"/>
            <ac:spMk id="26" creationId="{D3026B25-C08E-4893-BE0B-C5A553865A28}"/>
          </ac:spMkLst>
        </pc:spChg>
        <pc:grpChg chg="mod">
          <ac:chgData name="Jeffrey A Edmonds" userId="f2973037-6730-4b18-aeb4-d6d0182cb5c6" providerId="ADAL" clId="{73FDE2D5-0670-411E-B81C-D4950D626D52}" dt="2025-09-04T14:35:19.552" v="523" actId="1076"/>
          <ac:grpSpMkLst>
            <pc:docMk/>
            <pc:sldMk cId="1609344592" sldId="2336"/>
            <ac:grpSpMk id="21" creationId="{F44FE4E7-A3FE-4FAA-B501-11BA001799B2}"/>
          </ac:grpSpMkLst>
        </pc:grpChg>
        <pc:picChg chg="mod">
          <ac:chgData name="Jeffrey A Edmonds" userId="f2973037-6730-4b18-aeb4-d6d0182cb5c6" providerId="ADAL" clId="{73FDE2D5-0670-411E-B81C-D4950D626D52}" dt="2025-09-04T14:35:19.552" v="523" actId="1076"/>
          <ac:picMkLst>
            <pc:docMk/>
            <pc:sldMk cId="1609344592" sldId="2336"/>
            <ac:picMk id="23" creationId="{C1B3864E-C326-4E9B-8CCC-1AA704DB717E}"/>
          </ac:picMkLst>
        </pc:picChg>
      </pc:sldChg>
      <pc:sldChg chg="del">
        <pc:chgData name="Jeffrey A Edmonds" userId="f2973037-6730-4b18-aeb4-d6d0182cb5c6" providerId="ADAL" clId="{73FDE2D5-0670-411E-B81C-D4950D626D52}" dt="2025-09-03T20:45:42.425" v="26" actId="47"/>
        <pc:sldMkLst>
          <pc:docMk/>
          <pc:sldMk cId="2048961341" sldId="2337"/>
        </pc:sldMkLst>
      </pc:sldChg>
      <pc:sldChg chg="del">
        <pc:chgData name="Jeffrey A Edmonds" userId="f2973037-6730-4b18-aeb4-d6d0182cb5c6" providerId="ADAL" clId="{73FDE2D5-0670-411E-B81C-D4950D626D52}" dt="2025-09-04T14:27:52.993" v="441" actId="47"/>
        <pc:sldMkLst>
          <pc:docMk/>
          <pc:sldMk cId="921310158" sldId="2341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423059329" sldId="2377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2784079878" sldId="2382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906311366" sldId="2384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2684046554" sldId="2385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2511096020" sldId="2386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350190456" sldId="2388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2908701242" sldId="2402"/>
        </pc:sldMkLst>
      </pc:sldChg>
      <pc:sldChg chg="del">
        <pc:chgData name="Jeffrey A Edmonds" userId="f2973037-6730-4b18-aeb4-d6d0182cb5c6" providerId="ADAL" clId="{73FDE2D5-0670-411E-B81C-D4950D626D52}" dt="2025-09-03T20:45:55.063" v="27" actId="47"/>
        <pc:sldMkLst>
          <pc:docMk/>
          <pc:sldMk cId="1479581751" sldId="2411"/>
        </pc:sldMkLst>
      </pc:sldChg>
      <pc:sldChg chg="del">
        <pc:chgData name="Jeffrey A Edmonds" userId="f2973037-6730-4b18-aeb4-d6d0182cb5c6" providerId="ADAL" clId="{73FDE2D5-0670-411E-B81C-D4950D626D52}" dt="2025-09-03T20:47:01.698" v="41" actId="47"/>
        <pc:sldMkLst>
          <pc:docMk/>
          <pc:sldMk cId="995290508" sldId="2416"/>
        </pc:sldMkLst>
      </pc:sldChg>
      <pc:sldChg chg="addSp delSp modSp mod ord modAnim">
        <pc:chgData name="Jeffrey A Edmonds" userId="f2973037-6730-4b18-aeb4-d6d0182cb5c6" providerId="ADAL" clId="{73FDE2D5-0670-411E-B81C-D4950D626D52}" dt="2025-09-04T14:51:15.072" v="1054" actId="207"/>
        <pc:sldMkLst>
          <pc:docMk/>
          <pc:sldMk cId="1145158765" sldId="2417"/>
        </pc:sldMkLst>
        <pc:spChg chg="mod">
          <ac:chgData name="Jeffrey A Edmonds" userId="f2973037-6730-4b18-aeb4-d6d0182cb5c6" providerId="ADAL" clId="{73FDE2D5-0670-411E-B81C-D4950D626D52}" dt="2025-09-04T14:40:12.063" v="690" actId="1036"/>
          <ac:spMkLst>
            <pc:docMk/>
            <pc:sldMk cId="1145158765" sldId="2417"/>
            <ac:spMk id="2" creationId="{D836E0CA-8AE3-4C1C-B664-D3C4A14065BE}"/>
          </ac:spMkLst>
        </pc:spChg>
        <pc:spChg chg="mod">
          <ac:chgData name="Jeffrey A Edmonds" userId="f2973037-6730-4b18-aeb4-d6d0182cb5c6" providerId="ADAL" clId="{73FDE2D5-0670-411E-B81C-D4950D626D52}" dt="2025-09-04T14:40:12.063" v="690" actId="1036"/>
          <ac:spMkLst>
            <pc:docMk/>
            <pc:sldMk cId="1145158765" sldId="2417"/>
            <ac:spMk id="3" creationId="{102DB760-B46E-4859-ACE3-A7E38B28C7E2}"/>
          </ac:spMkLst>
        </pc:spChg>
        <pc:spChg chg="mod">
          <ac:chgData name="Jeffrey A Edmonds" userId="f2973037-6730-4b18-aeb4-d6d0182cb5c6" providerId="ADAL" clId="{73FDE2D5-0670-411E-B81C-D4950D626D52}" dt="2025-09-04T14:39:59" v="682"/>
          <ac:spMkLst>
            <pc:docMk/>
            <pc:sldMk cId="1145158765" sldId="2417"/>
            <ac:spMk id="9" creationId="{F91CD23E-752A-5190-0A67-692B04DA90E0}"/>
          </ac:spMkLst>
        </pc:spChg>
        <pc:spChg chg="mod">
          <ac:chgData name="Jeffrey A Edmonds" userId="f2973037-6730-4b18-aeb4-d6d0182cb5c6" providerId="ADAL" clId="{73FDE2D5-0670-411E-B81C-D4950D626D52}" dt="2025-09-04T14:39:59" v="682"/>
          <ac:spMkLst>
            <pc:docMk/>
            <pc:sldMk cId="1145158765" sldId="2417"/>
            <ac:spMk id="11" creationId="{8F76C0D3-16AB-F5DF-B1E9-88A22A071AFB}"/>
          </ac:spMkLst>
        </pc:spChg>
        <pc:spChg chg="mod">
          <ac:chgData name="Jeffrey A Edmonds" userId="f2973037-6730-4b18-aeb4-d6d0182cb5c6" providerId="ADAL" clId="{73FDE2D5-0670-411E-B81C-D4950D626D52}" dt="2025-09-04T14:40:12.063" v="690" actId="1036"/>
          <ac:spMkLst>
            <pc:docMk/>
            <pc:sldMk cId="1145158765" sldId="2417"/>
            <ac:spMk id="15" creationId="{F09417D4-6954-4D15-B2EC-16D7787B76ED}"/>
          </ac:spMkLst>
        </pc:spChg>
        <pc:spChg chg="mod">
          <ac:chgData name="Jeffrey A Edmonds" userId="f2973037-6730-4b18-aeb4-d6d0182cb5c6" providerId="ADAL" clId="{73FDE2D5-0670-411E-B81C-D4950D626D52}" dt="2025-09-04T14:39:59" v="682"/>
          <ac:spMkLst>
            <pc:docMk/>
            <pc:sldMk cId="1145158765" sldId="2417"/>
            <ac:spMk id="17" creationId="{100F0783-D8A8-AEEB-1BA2-EBD5947C3A55}"/>
          </ac:spMkLst>
        </pc:spChg>
        <pc:spChg chg="mod">
          <ac:chgData name="Jeffrey A Edmonds" userId="f2973037-6730-4b18-aeb4-d6d0182cb5c6" providerId="ADAL" clId="{73FDE2D5-0670-411E-B81C-D4950D626D52}" dt="2025-09-04T14:39:59" v="682"/>
          <ac:spMkLst>
            <pc:docMk/>
            <pc:sldMk cId="1145158765" sldId="2417"/>
            <ac:spMk id="18" creationId="{06376EFF-0557-42A3-FF08-13843CAA89A9}"/>
          </ac:spMkLst>
        </pc:spChg>
        <pc:spChg chg="add mod">
          <ac:chgData name="Jeffrey A Edmonds" userId="f2973037-6730-4b18-aeb4-d6d0182cb5c6" providerId="ADAL" clId="{73FDE2D5-0670-411E-B81C-D4950D626D52}" dt="2025-09-04T14:39:59" v="682"/>
          <ac:spMkLst>
            <pc:docMk/>
            <pc:sldMk cId="1145158765" sldId="2417"/>
            <ac:spMk id="19" creationId="{72AEBA25-A087-367A-A1A2-AA1902A2D1AC}"/>
          </ac:spMkLst>
        </pc:spChg>
        <pc:spChg chg="add mod">
          <ac:chgData name="Jeffrey A Edmonds" userId="f2973037-6730-4b18-aeb4-d6d0182cb5c6" providerId="ADAL" clId="{73FDE2D5-0670-411E-B81C-D4950D626D52}" dt="2025-09-04T14:39:59" v="682"/>
          <ac:spMkLst>
            <pc:docMk/>
            <pc:sldMk cId="1145158765" sldId="2417"/>
            <ac:spMk id="20" creationId="{2DA504F0-7A54-F3AE-7EFF-ADAA9CEBE707}"/>
          </ac:spMkLst>
        </pc:spChg>
        <pc:spChg chg="add mod">
          <ac:chgData name="Jeffrey A Edmonds" userId="f2973037-6730-4b18-aeb4-d6d0182cb5c6" providerId="ADAL" clId="{73FDE2D5-0670-411E-B81C-D4950D626D52}" dt="2025-09-04T14:39:59" v="682"/>
          <ac:spMkLst>
            <pc:docMk/>
            <pc:sldMk cId="1145158765" sldId="2417"/>
            <ac:spMk id="22" creationId="{A39B7811-2486-C4ED-9127-594FF79FC7B6}"/>
          </ac:spMkLst>
        </pc:spChg>
        <pc:spChg chg="add mod">
          <ac:chgData name="Jeffrey A Edmonds" userId="f2973037-6730-4b18-aeb4-d6d0182cb5c6" providerId="ADAL" clId="{73FDE2D5-0670-411E-B81C-D4950D626D52}" dt="2025-09-04T14:51:15.072" v="1054" actId="207"/>
          <ac:spMkLst>
            <pc:docMk/>
            <pc:sldMk cId="1145158765" sldId="2417"/>
            <ac:spMk id="23" creationId="{E6B0CBA4-1B01-9E1B-B3C0-22663654F83E}"/>
          </ac:spMkLst>
        </pc:spChg>
        <pc:spChg chg="add mod">
          <ac:chgData name="Jeffrey A Edmonds" userId="f2973037-6730-4b18-aeb4-d6d0182cb5c6" providerId="ADAL" clId="{73FDE2D5-0670-411E-B81C-D4950D626D52}" dt="2025-09-04T14:40:46.900" v="693"/>
          <ac:spMkLst>
            <pc:docMk/>
            <pc:sldMk cId="1145158765" sldId="2417"/>
            <ac:spMk id="24" creationId="{8C472F3B-F951-7600-B8E3-50B7CAC7C207}"/>
          </ac:spMkLst>
        </pc:spChg>
        <pc:spChg chg="mod">
          <ac:chgData name="Jeffrey A Edmonds" userId="f2973037-6730-4b18-aeb4-d6d0182cb5c6" providerId="ADAL" clId="{73FDE2D5-0670-411E-B81C-D4950D626D52}" dt="2025-09-04T14:40:12.063" v="690" actId="1036"/>
          <ac:spMkLst>
            <pc:docMk/>
            <pc:sldMk cId="1145158765" sldId="2417"/>
            <ac:spMk id="53" creationId="{F1AEE3AD-7476-4D51-A5C1-64F3AB04DB1A}"/>
          </ac:spMkLst>
        </pc:spChg>
        <pc:grpChg chg="mod">
          <ac:chgData name="Jeffrey A Edmonds" userId="f2973037-6730-4b18-aeb4-d6d0182cb5c6" providerId="ADAL" clId="{73FDE2D5-0670-411E-B81C-D4950D626D52}" dt="2025-09-04T14:40:12.063" v="690" actId="1036"/>
          <ac:grpSpMkLst>
            <pc:docMk/>
            <pc:sldMk cId="1145158765" sldId="2417"/>
            <ac:grpSpMk id="4" creationId="{CCCD803B-2612-4A33-B4CA-303F39D09AE7}"/>
          </ac:grpSpMkLst>
        </pc:grpChg>
        <pc:grpChg chg="mod">
          <ac:chgData name="Jeffrey A Edmonds" userId="f2973037-6730-4b18-aeb4-d6d0182cb5c6" providerId="ADAL" clId="{73FDE2D5-0670-411E-B81C-D4950D626D52}" dt="2025-09-04T14:40:12.063" v="690" actId="1036"/>
          <ac:grpSpMkLst>
            <pc:docMk/>
            <pc:sldMk cId="1145158765" sldId="2417"/>
            <ac:grpSpMk id="5" creationId="{CFA9C021-7D1D-4B78-9712-25820D30B11C}"/>
          </ac:grpSpMkLst>
        </pc:grpChg>
        <pc:grpChg chg="mod">
          <ac:chgData name="Jeffrey A Edmonds" userId="f2973037-6730-4b18-aeb4-d6d0182cb5c6" providerId="ADAL" clId="{73FDE2D5-0670-411E-B81C-D4950D626D52}" dt="2025-09-04T14:40:12.063" v="690" actId="1036"/>
          <ac:grpSpMkLst>
            <pc:docMk/>
            <pc:sldMk cId="1145158765" sldId="2417"/>
            <ac:grpSpMk id="6" creationId="{2C4F95C2-C963-4B26-B570-8E5A80FAF1F6}"/>
          </ac:grpSpMkLst>
        </pc:grpChg>
        <pc:grpChg chg="add mod">
          <ac:chgData name="Jeffrey A Edmonds" userId="f2973037-6730-4b18-aeb4-d6d0182cb5c6" providerId="ADAL" clId="{73FDE2D5-0670-411E-B81C-D4950D626D52}" dt="2025-09-04T14:39:59" v="682"/>
          <ac:grpSpMkLst>
            <pc:docMk/>
            <pc:sldMk cId="1145158765" sldId="2417"/>
            <ac:grpSpMk id="8" creationId="{2E247E89-A1C6-93A8-3FBF-87CE3B96780D}"/>
          </ac:grpSpMkLst>
        </pc:grpChg>
        <pc:grpChg chg="mod">
          <ac:chgData name="Jeffrey A Edmonds" userId="f2973037-6730-4b18-aeb4-d6d0182cb5c6" providerId="ADAL" clId="{73FDE2D5-0670-411E-B81C-D4950D626D52}" dt="2025-09-04T14:39:59" v="682"/>
          <ac:grpSpMkLst>
            <pc:docMk/>
            <pc:sldMk cId="1145158765" sldId="2417"/>
            <ac:grpSpMk id="10" creationId="{683432CE-511C-FD47-367E-842345F9FB67}"/>
          </ac:grpSpMkLst>
        </pc:grpChg>
        <pc:grpChg chg="mod">
          <ac:chgData name="Jeffrey A Edmonds" userId="f2973037-6730-4b18-aeb4-d6d0182cb5c6" providerId="ADAL" clId="{73FDE2D5-0670-411E-B81C-D4950D626D52}" dt="2025-09-04T14:39:59" v="682"/>
          <ac:grpSpMkLst>
            <pc:docMk/>
            <pc:sldMk cId="1145158765" sldId="2417"/>
            <ac:grpSpMk id="16" creationId="{41F6D363-F878-BC59-8960-1AD30DA921A1}"/>
          </ac:grpSpMkLst>
        </pc:grpChg>
        <pc:picChg chg="mod">
          <ac:chgData name="Jeffrey A Edmonds" userId="f2973037-6730-4b18-aeb4-d6d0182cb5c6" providerId="ADAL" clId="{73FDE2D5-0670-411E-B81C-D4950D626D52}" dt="2025-09-04T14:40:12.063" v="690" actId="1036"/>
          <ac:picMkLst>
            <pc:docMk/>
            <pc:sldMk cId="1145158765" sldId="2417"/>
            <ac:picMk id="12" creationId="{272548C5-65C5-4C98-A03E-BCF32DD6B661}"/>
          </ac:picMkLst>
        </pc:picChg>
        <pc:picChg chg="mod">
          <ac:chgData name="Jeffrey A Edmonds" userId="f2973037-6730-4b18-aeb4-d6d0182cb5c6" providerId="ADAL" clId="{73FDE2D5-0670-411E-B81C-D4950D626D52}" dt="2025-09-04T14:40:12.063" v="690" actId="1036"/>
          <ac:picMkLst>
            <pc:docMk/>
            <pc:sldMk cId="1145158765" sldId="2417"/>
            <ac:picMk id="13" creationId="{9D7751E9-74F8-4762-828D-48E4DA119BCC}"/>
          </ac:picMkLst>
        </pc:picChg>
        <pc:picChg chg="mod">
          <ac:chgData name="Jeffrey A Edmonds" userId="f2973037-6730-4b18-aeb4-d6d0182cb5c6" providerId="ADAL" clId="{73FDE2D5-0670-411E-B81C-D4950D626D52}" dt="2025-09-04T14:40:12.063" v="690" actId="1036"/>
          <ac:picMkLst>
            <pc:docMk/>
            <pc:sldMk cId="1145158765" sldId="2417"/>
            <ac:picMk id="32770" creationId="{1A61E478-EE8F-4B5C-B8B5-803DA4A7D658}"/>
          </ac:picMkLst>
        </pc:picChg>
      </pc:sldChg>
      <pc:sldChg chg="modSp del mod">
        <pc:chgData name="Jeffrey A Edmonds" userId="f2973037-6730-4b18-aeb4-d6d0182cb5c6" providerId="ADAL" clId="{73FDE2D5-0670-411E-B81C-D4950D626D52}" dt="2025-09-04T14:26:55.070" v="438" actId="47"/>
        <pc:sldMkLst>
          <pc:docMk/>
          <pc:sldMk cId="2634397529" sldId="2418"/>
        </pc:sldMkLst>
      </pc:sldChg>
      <pc:sldChg chg="addSp delSp modSp del mod ord modAnim">
        <pc:chgData name="Jeffrey A Edmonds" userId="f2973037-6730-4b18-aeb4-d6d0182cb5c6" providerId="ADAL" clId="{73FDE2D5-0670-411E-B81C-D4950D626D52}" dt="2025-09-04T14:29:22.053" v="443" actId="2696"/>
        <pc:sldMkLst>
          <pc:docMk/>
          <pc:sldMk cId="1503061480" sldId="2420"/>
        </pc:sldMkLst>
      </pc:sldChg>
      <pc:sldChg chg="addSp delSp modSp add del mod">
        <pc:chgData name="Jeffrey A Edmonds" userId="f2973037-6730-4b18-aeb4-d6d0182cb5c6" providerId="ADAL" clId="{73FDE2D5-0670-411E-B81C-D4950D626D52}" dt="2025-09-04T14:46:39.283" v="923" actId="47"/>
        <pc:sldMkLst>
          <pc:docMk/>
          <pc:sldMk cId="1727172829" sldId="2420"/>
        </pc:sldMkLst>
      </pc:sldChg>
      <pc:sldChg chg="modSp del mod">
        <pc:chgData name="Jeffrey A Edmonds" userId="f2973037-6730-4b18-aeb4-d6d0182cb5c6" providerId="ADAL" clId="{73FDE2D5-0670-411E-B81C-D4950D626D52}" dt="2025-09-04T14:27:06.156" v="439" actId="47"/>
        <pc:sldMkLst>
          <pc:docMk/>
          <pc:sldMk cId="1822724246" sldId="2434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3570503278" sldId="2435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3465722865" sldId="2436"/>
        </pc:sldMkLst>
      </pc:sldChg>
      <pc:sldChg chg="del">
        <pc:chgData name="Jeffrey A Edmonds" userId="f2973037-6730-4b18-aeb4-d6d0182cb5c6" providerId="ADAL" clId="{73FDE2D5-0670-411E-B81C-D4950D626D52}" dt="2025-09-04T15:13:43.686" v="1579" actId="47"/>
        <pc:sldMkLst>
          <pc:docMk/>
          <pc:sldMk cId="325937312" sldId="2437"/>
        </pc:sldMkLst>
      </pc:sldChg>
      <pc:sldChg chg="addSp delSp modSp del mod modAnim">
        <pc:chgData name="Jeffrey A Edmonds" userId="f2973037-6730-4b18-aeb4-d6d0182cb5c6" providerId="ADAL" clId="{73FDE2D5-0670-411E-B81C-D4950D626D52}" dt="2025-09-04T15:13:43.686" v="1579" actId="47"/>
        <pc:sldMkLst>
          <pc:docMk/>
          <pc:sldMk cId="3552741039" sldId="2438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1389252702" sldId="2441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4126925392" sldId="2442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2459604049" sldId="2444"/>
        </pc:sldMkLst>
      </pc:sldChg>
      <pc:sldChg chg="del">
        <pc:chgData name="Jeffrey A Edmonds" userId="f2973037-6730-4b18-aeb4-d6d0182cb5c6" providerId="ADAL" clId="{73FDE2D5-0670-411E-B81C-D4950D626D52}" dt="2025-08-29T04:08:22.021" v="1" actId="47"/>
        <pc:sldMkLst>
          <pc:docMk/>
          <pc:sldMk cId="2692377526" sldId="2725"/>
        </pc:sldMkLst>
      </pc:sldChg>
      <pc:sldChg chg="del">
        <pc:chgData name="Jeffrey A Edmonds" userId="f2973037-6730-4b18-aeb4-d6d0182cb5c6" providerId="ADAL" clId="{73FDE2D5-0670-411E-B81C-D4950D626D52}" dt="2025-08-29T04:08:21.419" v="0" actId="47"/>
        <pc:sldMkLst>
          <pc:docMk/>
          <pc:sldMk cId="2338102378" sldId="2726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1321198273" sldId="2753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2929775234" sldId="2754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1553048101" sldId="2757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3633532716" sldId="2758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2175331812" sldId="2765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957299579" sldId="2768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4028372631" sldId="2779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4073468915" sldId="2779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364248659" sldId="2780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3307112424" sldId="2780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1569000419" sldId="2781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3769438339" sldId="2781"/>
        </pc:sldMkLst>
      </pc:sldChg>
      <pc:sldChg chg="del">
        <pc:chgData name="Jeffrey A Edmonds" userId="f2973037-6730-4b18-aeb4-d6d0182cb5c6" providerId="ADAL" clId="{73FDE2D5-0670-411E-B81C-D4950D626D52}" dt="2025-08-29T04:09:43.158" v="6" actId="2696"/>
        <pc:sldMkLst>
          <pc:docMk/>
          <pc:sldMk cId="2928327948" sldId="2782"/>
        </pc:sldMkLst>
      </pc:sldChg>
      <pc:sldChg chg="add">
        <pc:chgData name="Jeffrey A Edmonds" userId="f2973037-6730-4b18-aeb4-d6d0182cb5c6" providerId="ADAL" clId="{73FDE2D5-0670-411E-B81C-D4950D626D52}" dt="2025-08-29T04:09:59.537" v="7"/>
        <pc:sldMkLst>
          <pc:docMk/>
          <pc:sldMk cId="3237860583" sldId="2782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3325182695" sldId="2783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2394795468" sldId="2785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77173861" sldId="2787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2591925686" sldId="2788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1004373366" sldId="2789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1211785411" sldId="2792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3465376199" sldId="2793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4148103776" sldId="2794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3812645141" sldId="2795"/>
        </pc:sldMkLst>
      </pc:sldChg>
      <pc:sldChg chg="del">
        <pc:chgData name="Jeffrey A Edmonds" userId="f2973037-6730-4b18-aeb4-d6d0182cb5c6" providerId="ADAL" clId="{73FDE2D5-0670-411E-B81C-D4950D626D52}" dt="2025-09-04T14:27:17.762" v="440" actId="47"/>
        <pc:sldMkLst>
          <pc:docMk/>
          <pc:sldMk cId="2506534835" sldId="2982"/>
        </pc:sldMkLst>
      </pc:sldChg>
      <pc:sldChg chg="del">
        <pc:chgData name="Jeffrey A Edmonds" userId="f2973037-6730-4b18-aeb4-d6d0182cb5c6" providerId="ADAL" clId="{73FDE2D5-0670-411E-B81C-D4950D626D52}" dt="2025-08-29T04:18:55.480" v="14" actId="47"/>
        <pc:sldMkLst>
          <pc:docMk/>
          <pc:sldMk cId="320304694" sldId="3068"/>
        </pc:sldMkLst>
      </pc:sldChg>
      <pc:sldChg chg="add">
        <pc:chgData name="Jeffrey A Edmonds" userId="f2973037-6730-4b18-aeb4-d6d0182cb5c6" providerId="ADAL" clId="{73FDE2D5-0670-411E-B81C-D4950D626D52}" dt="2025-08-29T04:13:56.600" v="11" actId="2890"/>
        <pc:sldMkLst>
          <pc:docMk/>
          <pc:sldMk cId="1554141620" sldId="3069"/>
        </pc:sldMkLst>
      </pc:sldChg>
      <pc:sldChg chg="addSp delSp modSp add mod ord modAnim">
        <pc:chgData name="Jeffrey A Edmonds" userId="f2973037-6730-4b18-aeb4-d6d0182cb5c6" providerId="ADAL" clId="{73FDE2D5-0670-411E-B81C-D4950D626D52}" dt="2025-09-04T14:51:00.561" v="1053" actId="207"/>
        <pc:sldMkLst>
          <pc:docMk/>
          <pc:sldMk cId="2140240872" sldId="3070"/>
        </pc:sldMkLst>
        <pc:spChg chg="add mod">
          <ac:chgData name="Jeffrey A Edmonds" userId="f2973037-6730-4b18-aeb4-d6d0182cb5c6" providerId="ADAL" clId="{73FDE2D5-0670-411E-B81C-D4950D626D52}" dt="2025-09-04T14:47:15.610" v="929" actId="1076"/>
          <ac:spMkLst>
            <pc:docMk/>
            <pc:sldMk cId="2140240872" sldId="3070"/>
            <ac:spMk id="10" creationId="{48CEE167-66C1-CA3D-BEEB-58A1EA325C86}"/>
          </ac:spMkLst>
        </pc:spChg>
        <pc:spChg chg="mod">
          <ac:chgData name="Jeffrey A Edmonds" userId="f2973037-6730-4b18-aeb4-d6d0182cb5c6" providerId="ADAL" clId="{73FDE2D5-0670-411E-B81C-D4950D626D52}" dt="2025-09-04T14:51:00.561" v="1053" actId="207"/>
          <ac:spMkLst>
            <pc:docMk/>
            <pc:sldMk cId="2140240872" sldId="3070"/>
            <ac:spMk id="36" creationId="{603F0B88-DF01-20C2-5A87-2F9F5F008FFE}"/>
          </ac:spMkLst>
        </pc:spChg>
        <pc:picChg chg="add mod">
          <ac:chgData name="Jeffrey A Edmonds" userId="f2973037-6730-4b18-aeb4-d6d0182cb5c6" providerId="ADAL" clId="{73FDE2D5-0670-411E-B81C-D4950D626D52}" dt="2025-09-04T14:47:05.384" v="926" actId="1076"/>
          <ac:picMkLst>
            <pc:docMk/>
            <pc:sldMk cId="2140240872" sldId="3070"/>
            <ac:picMk id="11" creationId="{8F4CF1B0-5733-5CC9-BA1D-62269CFBCDB1}"/>
          </ac:picMkLst>
        </pc:picChg>
      </pc:sldChg>
      <pc:sldChg chg="addSp delSp modSp add modAnim">
        <pc:chgData name="Jeffrey A Edmonds" userId="f2973037-6730-4b18-aeb4-d6d0182cb5c6" providerId="ADAL" clId="{73FDE2D5-0670-411E-B81C-D4950D626D52}" dt="2025-09-04T14:50:51.922" v="1052" actId="207"/>
        <pc:sldMkLst>
          <pc:docMk/>
          <pc:sldMk cId="3298659902" sldId="3071"/>
        </pc:sldMkLst>
        <pc:spChg chg="add mod">
          <ac:chgData name="Jeffrey A Edmonds" userId="f2973037-6730-4b18-aeb4-d6d0182cb5c6" providerId="ADAL" clId="{73FDE2D5-0670-411E-B81C-D4950D626D52}" dt="2025-09-04T14:49:11.630" v="943" actId="207"/>
          <ac:spMkLst>
            <pc:docMk/>
            <pc:sldMk cId="3298659902" sldId="3071"/>
            <ac:spMk id="8" creationId="{AFF2BFFC-9FA6-1E2D-6D29-BC58A4E20399}"/>
          </ac:spMkLst>
        </pc:spChg>
        <pc:spChg chg="mod">
          <ac:chgData name="Jeffrey A Edmonds" userId="f2973037-6730-4b18-aeb4-d6d0182cb5c6" providerId="ADAL" clId="{73FDE2D5-0670-411E-B81C-D4950D626D52}" dt="2025-09-04T14:50:51.922" v="1052" actId="207"/>
          <ac:spMkLst>
            <pc:docMk/>
            <pc:sldMk cId="3298659902" sldId="3071"/>
            <ac:spMk id="36" creationId="{5F25DE83-66E4-BD84-9837-956F5AC32100}"/>
          </ac:spMkLst>
        </pc:spChg>
        <pc:picChg chg="add mod">
          <ac:chgData name="Jeffrey A Edmonds" userId="f2973037-6730-4b18-aeb4-d6d0182cb5c6" providerId="ADAL" clId="{73FDE2D5-0670-411E-B81C-D4950D626D52}" dt="2025-09-04T14:45:42.844" v="916"/>
          <ac:picMkLst>
            <pc:docMk/>
            <pc:sldMk cId="3298659902" sldId="3071"/>
            <ac:picMk id="12" creationId="{95B31AF9-5479-BD5A-C19B-54851BADB1C4}"/>
          </ac:picMkLst>
        </pc:picChg>
        <pc:picChg chg="add mod">
          <ac:chgData name="Jeffrey A Edmonds" userId="f2973037-6730-4b18-aeb4-d6d0182cb5c6" providerId="ADAL" clId="{73FDE2D5-0670-411E-B81C-D4950D626D52}" dt="2025-09-04T14:45:42.844" v="916"/>
          <ac:picMkLst>
            <pc:docMk/>
            <pc:sldMk cId="3298659902" sldId="3071"/>
            <ac:picMk id="13" creationId="{B0D0BAD7-F662-0AE5-E906-CBABB305EE50}"/>
          </ac:picMkLst>
        </pc:picChg>
        <pc:picChg chg="add mod">
          <ac:chgData name="Jeffrey A Edmonds" userId="f2973037-6730-4b18-aeb4-d6d0182cb5c6" providerId="ADAL" clId="{73FDE2D5-0670-411E-B81C-D4950D626D52}" dt="2025-09-04T14:47:22.408" v="931"/>
          <ac:picMkLst>
            <pc:docMk/>
            <pc:sldMk cId="3298659902" sldId="3071"/>
            <ac:picMk id="17" creationId="{86CDBBCA-8A33-2704-764A-B513A55B593F}"/>
          </ac:picMkLst>
        </pc:picChg>
      </pc:sldChg>
      <pc:sldChg chg="addSp delSp modSp add mod modAnim">
        <pc:chgData name="Jeffrey A Edmonds" userId="f2973037-6730-4b18-aeb4-d6d0182cb5c6" providerId="ADAL" clId="{73FDE2D5-0670-411E-B81C-D4950D626D52}" dt="2025-09-04T16:35:49.495" v="1647" actId="20577"/>
        <pc:sldMkLst>
          <pc:docMk/>
          <pc:sldMk cId="707899544" sldId="3072"/>
        </pc:sldMkLst>
        <pc:spChg chg="add del">
          <ac:chgData name="Jeffrey A Edmonds" userId="f2973037-6730-4b18-aeb4-d6d0182cb5c6" providerId="ADAL" clId="{73FDE2D5-0670-411E-B81C-D4950D626D52}" dt="2025-09-04T14:53:04.527" v="1162" actId="478"/>
          <ac:spMkLst>
            <pc:docMk/>
            <pc:sldMk cId="707899544" sldId="3072"/>
            <ac:spMk id="2" creationId="{6B3127B4-DE87-DA56-F8E9-25D2D9C010B7}"/>
          </ac:spMkLst>
        </pc:spChg>
        <pc:spChg chg="add del">
          <ac:chgData name="Jeffrey A Edmonds" userId="f2973037-6730-4b18-aeb4-d6d0182cb5c6" providerId="ADAL" clId="{73FDE2D5-0670-411E-B81C-D4950D626D52}" dt="2025-09-04T14:53:04.527" v="1162" actId="478"/>
          <ac:spMkLst>
            <pc:docMk/>
            <pc:sldMk cId="707899544" sldId="3072"/>
            <ac:spMk id="9" creationId="{BE160CFB-0133-93B8-2E27-CEB1C1E1E976}"/>
          </ac:spMkLst>
        </pc:spChg>
        <pc:spChg chg="add del mod">
          <ac:chgData name="Jeffrey A Edmonds" userId="f2973037-6730-4b18-aeb4-d6d0182cb5c6" providerId="ADAL" clId="{73FDE2D5-0670-411E-B81C-D4950D626D52}" dt="2025-09-04T14:54:00.148" v="1178" actId="20577"/>
          <ac:spMkLst>
            <pc:docMk/>
            <pc:sldMk cId="707899544" sldId="3072"/>
            <ac:spMk id="10" creationId="{75FA3C64-57DA-4566-45FF-FA7E2B636E8E}"/>
          </ac:spMkLst>
        </pc:spChg>
        <pc:spChg chg="add del">
          <ac:chgData name="Jeffrey A Edmonds" userId="f2973037-6730-4b18-aeb4-d6d0182cb5c6" providerId="ADAL" clId="{73FDE2D5-0670-411E-B81C-D4950D626D52}" dt="2025-09-04T14:53:04.527" v="1162" actId="478"/>
          <ac:spMkLst>
            <pc:docMk/>
            <pc:sldMk cId="707899544" sldId="3072"/>
            <ac:spMk id="14" creationId="{A8268376-816D-378D-913B-40AFCF271F8D}"/>
          </ac:spMkLst>
        </pc:spChg>
        <pc:spChg chg="add del">
          <ac:chgData name="Jeffrey A Edmonds" userId="f2973037-6730-4b18-aeb4-d6d0182cb5c6" providerId="ADAL" clId="{73FDE2D5-0670-411E-B81C-D4950D626D52}" dt="2025-09-04T14:53:04.527" v="1162" actId="478"/>
          <ac:spMkLst>
            <pc:docMk/>
            <pc:sldMk cId="707899544" sldId="3072"/>
            <ac:spMk id="16" creationId="{9E8421D6-3089-423B-97AE-414536D75062}"/>
          </ac:spMkLst>
        </pc:spChg>
        <pc:spChg chg="add mod">
          <ac:chgData name="Jeffrey A Edmonds" userId="f2973037-6730-4b18-aeb4-d6d0182cb5c6" providerId="ADAL" clId="{73FDE2D5-0670-411E-B81C-D4950D626D52}" dt="2025-09-04T15:04:08.568" v="1425" actId="207"/>
          <ac:spMkLst>
            <pc:docMk/>
            <pc:sldMk cId="707899544" sldId="3072"/>
            <ac:spMk id="19" creationId="{9DAB2595-B5AF-6E56-829B-89AB67FDFBF0}"/>
          </ac:spMkLst>
        </pc:spChg>
        <pc:spChg chg="add mod">
          <ac:chgData name="Jeffrey A Edmonds" userId="f2973037-6730-4b18-aeb4-d6d0182cb5c6" providerId="ADAL" clId="{73FDE2D5-0670-411E-B81C-D4950D626D52}" dt="2025-09-04T16:35:49.495" v="1647" actId="20577"/>
          <ac:spMkLst>
            <pc:docMk/>
            <pc:sldMk cId="707899544" sldId="3072"/>
            <ac:spMk id="20" creationId="{E4752730-529B-5A22-2664-8CC72B294E58}"/>
          </ac:spMkLst>
        </pc:spChg>
        <pc:spChg chg="add del mod">
          <ac:chgData name="Jeffrey A Edmonds" userId="f2973037-6730-4b18-aeb4-d6d0182cb5c6" providerId="ADAL" clId="{73FDE2D5-0670-411E-B81C-D4950D626D52}" dt="2025-09-04T14:53:04.527" v="1162" actId="478"/>
          <ac:spMkLst>
            <pc:docMk/>
            <pc:sldMk cId="707899544" sldId="3072"/>
            <ac:spMk id="36" creationId="{B6921E79-F7B5-F8A1-1C95-F734785E8193}"/>
          </ac:spMkLst>
        </pc:spChg>
        <pc:spChg chg="add del">
          <ac:chgData name="Jeffrey A Edmonds" userId="f2973037-6730-4b18-aeb4-d6d0182cb5c6" providerId="ADAL" clId="{73FDE2D5-0670-411E-B81C-D4950D626D52}" dt="2025-09-04T14:53:04.527" v="1162" actId="478"/>
          <ac:spMkLst>
            <pc:docMk/>
            <pc:sldMk cId="707899544" sldId="3072"/>
            <ac:spMk id="41" creationId="{D72A00BA-2990-657F-92A1-44026D61812A}"/>
          </ac:spMkLst>
        </pc:spChg>
        <pc:spChg chg="add del mod">
          <ac:chgData name="Jeffrey A Edmonds" userId="f2973037-6730-4b18-aeb4-d6d0182cb5c6" providerId="ADAL" clId="{73FDE2D5-0670-411E-B81C-D4950D626D52}" dt="2025-09-04T14:54:13.966" v="1191" actId="1035"/>
          <ac:spMkLst>
            <pc:docMk/>
            <pc:sldMk cId="707899544" sldId="3072"/>
            <ac:spMk id="52" creationId="{40C1B36F-2091-D6DF-3DDD-F10B8739D167}"/>
          </ac:spMkLst>
        </pc:spChg>
        <pc:picChg chg="del">
          <ac:chgData name="Jeffrey A Edmonds" userId="f2973037-6730-4b18-aeb4-d6d0182cb5c6" providerId="ADAL" clId="{73FDE2D5-0670-411E-B81C-D4950D626D52}" dt="2025-09-04T14:53:02.588" v="1161" actId="478"/>
          <ac:picMkLst>
            <pc:docMk/>
            <pc:sldMk cId="707899544" sldId="3072"/>
            <ac:picMk id="13" creationId="{78AB9EF6-325F-4ADE-CC0B-F17DBF0C321F}"/>
          </ac:picMkLst>
        </pc:picChg>
        <pc:picChg chg="add">
          <ac:chgData name="Jeffrey A Edmonds" userId="f2973037-6730-4b18-aeb4-d6d0182cb5c6" providerId="ADAL" clId="{73FDE2D5-0670-411E-B81C-D4950D626D52}" dt="2025-09-04T14:53:04.527" v="1162" actId="478"/>
          <ac:picMkLst>
            <pc:docMk/>
            <pc:sldMk cId="707899544" sldId="3072"/>
            <ac:picMk id="17" creationId="{1D9D973D-0767-005B-B4CC-6727EE82915F}"/>
          </ac:picMkLst>
        </pc:picChg>
      </pc:sldChg>
      <pc:sldChg chg="modSp add modAnim">
        <pc:chgData name="Jeffrey A Edmonds" userId="f2973037-6730-4b18-aeb4-d6d0182cb5c6" providerId="ADAL" clId="{73FDE2D5-0670-411E-B81C-D4950D626D52}" dt="2025-09-04T15:05:56.667" v="1438"/>
        <pc:sldMkLst>
          <pc:docMk/>
          <pc:sldMk cId="1355530162" sldId="3073"/>
        </pc:sldMkLst>
        <pc:spChg chg="mod">
          <ac:chgData name="Jeffrey A Edmonds" userId="f2973037-6730-4b18-aeb4-d6d0182cb5c6" providerId="ADAL" clId="{73FDE2D5-0670-411E-B81C-D4950D626D52}" dt="2025-09-04T15:02:35.999" v="1415" actId="20577"/>
          <ac:spMkLst>
            <pc:docMk/>
            <pc:sldMk cId="1355530162" sldId="3073"/>
            <ac:spMk id="10" creationId="{3D973802-9C6A-4660-30A2-1A07CDF8DA91}"/>
          </ac:spMkLst>
        </pc:spChg>
        <pc:spChg chg="mod">
          <ac:chgData name="Jeffrey A Edmonds" userId="f2973037-6730-4b18-aeb4-d6d0182cb5c6" providerId="ADAL" clId="{73FDE2D5-0670-411E-B81C-D4950D626D52}" dt="2025-09-04T15:04:28.358" v="1427" actId="207"/>
          <ac:spMkLst>
            <pc:docMk/>
            <pc:sldMk cId="1355530162" sldId="3073"/>
            <ac:spMk id="19" creationId="{C101F6A6-6462-638A-663A-060E075A2E4E}"/>
          </ac:spMkLst>
        </pc:spChg>
        <pc:spChg chg="mod">
          <ac:chgData name="Jeffrey A Edmonds" userId="f2973037-6730-4b18-aeb4-d6d0182cb5c6" providerId="ADAL" clId="{73FDE2D5-0670-411E-B81C-D4950D626D52}" dt="2025-09-04T15:05:26.513" v="1437" actId="1035"/>
          <ac:spMkLst>
            <pc:docMk/>
            <pc:sldMk cId="1355530162" sldId="3073"/>
            <ac:spMk id="20" creationId="{5FA59E11-FC48-803D-C9E4-650A0F6EC116}"/>
          </ac:spMkLst>
        </pc:spChg>
      </pc:sldChg>
      <pc:sldChg chg="addSp modSp add modAnim">
        <pc:chgData name="Jeffrey A Edmonds" userId="f2973037-6730-4b18-aeb4-d6d0182cb5c6" providerId="ADAL" clId="{73FDE2D5-0670-411E-B81C-D4950D626D52}" dt="2025-09-04T16:35:58.655" v="1649" actId="20577"/>
        <pc:sldMkLst>
          <pc:docMk/>
          <pc:sldMk cId="2560644436" sldId="3074"/>
        </pc:sldMkLst>
        <pc:spChg chg="mod">
          <ac:chgData name="Jeffrey A Edmonds" userId="f2973037-6730-4b18-aeb4-d6d0182cb5c6" providerId="ADAL" clId="{73FDE2D5-0670-411E-B81C-D4950D626D52}" dt="2025-09-04T15:11:16.270" v="1565" actId="1076"/>
          <ac:spMkLst>
            <pc:docMk/>
            <pc:sldMk cId="2560644436" sldId="3074"/>
            <ac:spMk id="4" creationId="{ABA11DBD-26F1-DFF3-3CAB-AAC50B0A3C0D}"/>
          </ac:spMkLst>
        </pc:spChg>
        <pc:spChg chg="mod">
          <ac:chgData name="Jeffrey A Edmonds" userId="f2973037-6730-4b18-aeb4-d6d0182cb5c6" providerId="ADAL" clId="{73FDE2D5-0670-411E-B81C-D4950D626D52}" dt="2025-09-04T15:11:16.270" v="1565" actId="1076"/>
          <ac:spMkLst>
            <pc:docMk/>
            <pc:sldMk cId="2560644436" sldId="3074"/>
            <ac:spMk id="6" creationId="{9ADC90C9-DAE1-F138-FFC6-F41098E55A8A}"/>
          </ac:spMkLst>
        </pc:spChg>
        <pc:spChg chg="mod">
          <ac:chgData name="Jeffrey A Edmonds" userId="f2973037-6730-4b18-aeb4-d6d0182cb5c6" providerId="ADAL" clId="{73FDE2D5-0670-411E-B81C-D4950D626D52}" dt="2025-09-04T15:11:16.270" v="1565" actId="1076"/>
          <ac:spMkLst>
            <pc:docMk/>
            <pc:sldMk cId="2560644436" sldId="3074"/>
            <ac:spMk id="7" creationId="{5D3FC1CB-5F77-E378-ACB4-B05C9191CD96}"/>
          </ac:spMkLst>
        </pc:spChg>
        <pc:spChg chg="mod">
          <ac:chgData name="Jeffrey A Edmonds" userId="f2973037-6730-4b18-aeb4-d6d0182cb5c6" providerId="ADAL" clId="{73FDE2D5-0670-411E-B81C-D4950D626D52}" dt="2025-09-04T15:10:37.970" v="1562" actId="207"/>
          <ac:spMkLst>
            <pc:docMk/>
            <pc:sldMk cId="2560644436" sldId="3074"/>
            <ac:spMk id="10" creationId="{C03F5C5D-DFD3-F123-5432-F9C7B1215757}"/>
          </ac:spMkLst>
        </pc:spChg>
        <pc:spChg chg="mod">
          <ac:chgData name="Jeffrey A Edmonds" userId="f2973037-6730-4b18-aeb4-d6d0182cb5c6" providerId="ADAL" clId="{73FDE2D5-0670-411E-B81C-D4950D626D52}" dt="2025-09-04T15:10:45.906" v="1563" actId="207"/>
          <ac:spMkLst>
            <pc:docMk/>
            <pc:sldMk cId="2560644436" sldId="3074"/>
            <ac:spMk id="19" creationId="{253233DD-F00E-4ED7-231F-976A3CF0A909}"/>
          </ac:spMkLst>
        </pc:spChg>
        <pc:spChg chg="mod">
          <ac:chgData name="Jeffrey A Edmonds" userId="f2973037-6730-4b18-aeb4-d6d0182cb5c6" providerId="ADAL" clId="{73FDE2D5-0670-411E-B81C-D4950D626D52}" dt="2025-09-04T16:35:58.655" v="1649" actId="20577"/>
          <ac:spMkLst>
            <pc:docMk/>
            <pc:sldMk cId="2560644436" sldId="3074"/>
            <ac:spMk id="20" creationId="{3C240DA9-5031-8739-AD32-172B1B190E91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45" creationId="{307AC72F-9A3B-492C-AFC8-705CD7E1CA0E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46" creationId="{B10B268B-10B2-44D8-8A41-2130EF766B46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47" creationId="{5FD3AD41-BBAB-4E9A-BA80-AC2ABA7C4FD2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48" creationId="{3704ED16-6A86-4CFE-8093-699D3F4443AD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49" creationId="{86150416-2D89-48D8-BCF5-BE0BD8483593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50" creationId="{FB8D796E-E44A-4558-AFBE-27C88211B957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51" creationId="{4C0612D5-2505-48B2-ABD4-BBF18068EBAE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53" creationId="{19606D48-59B2-484A-8DC2-F51FDB667B5E}"/>
          </ac:spMkLst>
        </pc:spChg>
        <pc:spChg chg="mod">
          <ac:chgData name="Jeffrey A Edmonds" userId="f2973037-6730-4b18-aeb4-d6d0182cb5c6" providerId="ADAL" clId="{73FDE2D5-0670-411E-B81C-D4950D626D52}" dt="2025-09-04T15:08:09.536" v="1540" actId="1076"/>
          <ac:spMkLst>
            <pc:docMk/>
            <pc:sldMk cId="2560644436" sldId="3074"/>
            <ac:spMk id="54" creationId="{7109CFB2-E933-41BB-B9E0-DF055C007642}"/>
          </ac:spMkLst>
        </pc:spChg>
        <pc:spChg chg="add mod">
          <ac:chgData name="Jeffrey A Edmonds" userId="f2973037-6730-4b18-aeb4-d6d0182cb5c6" providerId="ADAL" clId="{73FDE2D5-0670-411E-B81C-D4950D626D52}" dt="2025-09-04T15:08:31.593" v="1550" actId="207"/>
          <ac:spMkLst>
            <pc:docMk/>
            <pc:sldMk cId="2560644436" sldId="3074"/>
            <ac:spMk id="55" creationId="{C1911002-C72A-4F9E-B4AC-515C049B955A}"/>
          </ac:spMkLst>
        </pc:spChg>
        <pc:grpChg chg="mod">
          <ac:chgData name="Jeffrey A Edmonds" userId="f2973037-6730-4b18-aeb4-d6d0182cb5c6" providerId="ADAL" clId="{73FDE2D5-0670-411E-B81C-D4950D626D52}" dt="2025-09-04T15:11:16.270" v="1565" actId="1076"/>
          <ac:grpSpMkLst>
            <pc:docMk/>
            <pc:sldMk cId="2560644436" sldId="3074"/>
            <ac:grpSpMk id="3" creationId="{DC918890-0952-3CAD-D816-CD40ABED185F}"/>
          </ac:grpSpMkLst>
        </pc:grpChg>
        <pc:grpChg chg="mod">
          <ac:chgData name="Jeffrey A Edmonds" userId="f2973037-6730-4b18-aeb4-d6d0182cb5c6" providerId="ADAL" clId="{73FDE2D5-0670-411E-B81C-D4950D626D52}" dt="2025-09-04T15:11:16.270" v="1565" actId="1076"/>
          <ac:grpSpMkLst>
            <pc:docMk/>
            <pc:sldMk cId="2560644436" sldId="3074"/>
            <ac:grpSpMk id="5" creationId="{E27090D7-0F4D-D6AE-5958-6FC73001824A}"/>
          </ac:grpSpMkLst>
        </pc:grpChg>
        <pc:grpChg chg="mod">
          <ac:chgData name="Jeffrey A Edmonds" userId="f2973037-6730-4b18-aeb4-d6d0182cb5c6" providerId="ADAL" clId="{73FDE2D5-0670-411E-B81C-D4950D626D52}" dt="2025-09-04T15:08:09.536" v="1540" actId="1076"/>
          <ac:grpSpMkLst>
            <pc:docMk/>
            <pc:sldMk cId="2560644436" sldId="3074"/>
            <ac:grpSpMk id="44" creationId="{BB85FAC6-949E-4183-85AE-AA7CD87E7FE1}"/>
          </ac:grpSpMkLst>
        </pc:grpChg>
      </pc:sldChg>
      <pc:sldChg chg="addSp delSp modSp add mod ord modAnim">
        <pc:chgData name="Jeffrey A Edmonds" userId="f2973037-6730-4b18-aeb4-d6d0182cb5c6" providerId="ADAL" clId="{73FDE2D5-0670-411E-B81C-D4950D626D52}" dt="2025-09-18T18:48:28.035" v="2831" actId="21"/>
        <pc:sldMkLst>
          <pc:docMk/>
          <pc:sldMk cId="815261149" sldId="3075"/>
        </pc:sldMkLst>
        <pc:spChg chg="mod">
          <ac:chgData name="Jeffrey A Edmonds" userId="f2973037-6730-4b18-aeb4-d6d0182cb5c6" providerId="ADAL" clId="{73FDE2D5-0670-411E-B81C-D4950D626D52}" dt="2025-09-18T18:05:17.960" v="2078" actId="1038"/>
          <ac:spMkLst>
            <pc:docMk/>
            <pc:sldMk cId="815261149" sldId="3075"/>
            <ac:spMk id="2" creationId="{891C2153-84B9-D5A8-CBF9-C80C7CC7AA1B}"/>
          </ac:spMkLst>
        </pc:spChg>
        <pc:spChg chg="add mod">
          <ac:chgData name="Jeffrey A Edmonds" userId="f2973037-6730-4b18-aeb4-d6d0182cb5c6" providerId="ADAL" clId="{73FDE2D5-0670-411E-B81C-D4950D626D52}" dt="2025-09-18T18:23:36.261" v="2354" actId="164"/>
          <ac:spMkLst>
            <pc:docMk/>
            <pc:sldMk cId="815261149" sldId="3075"/>
            <ac:spMk id="8" creationId="{19A12DAF-7CC9-3507-F83A-EB0B79EFC191}"/>
          </ac:spMkLst>
        </pc:spChg>
        <pc:spChg chg="del">
          <ac:chgData name="Jeffrey A Edmonds" userId="f2973037-6730-4b18-aeb4-d6d0182cb5c6" providerId="ADAL" clId="{73FDE2D5-0670-411E-B81C-D4950D626D52}" dt="2025-09-18T17:35:53.307" v="1671" actId="478"/>
          <ac:spMkLst>
            <pc:docMk/>
            <pc:sldMk cId="815261149" sldId="3075"/>
            <ac:spMk id="9" creationId="{203BAD5F-EB1E-6ACF-6833-AC2B9F6E40F0}"/>
          </ac:spMkLst>
        </pc:spChg>
        <pc:spChg chg="mod">
          <ac:chgData name="Jeffrey A Edmonds" userId="f2973037-6730-4b18-aeb4-d6d0182cb5c6" providerId="ADAL" clId="{73FDE2D5-0670-411E-B81C-D4950D626D52}" dt="2025-09-18T18:17:27.708" v="2296" actId="14100"/>
          <ac:spMkLst>
            <pc:docMk/>
            <pc:sldMk cId="815261149" sldId="3075"/>
            <ac:spMk id="10" creationId="{77E71281-6B4B-B3D2-022A-B77D306FCB1F}"/>
          </ac:spMkLst>
        </pc:spChg>
        <pc:spChg chg="del">
          <ac:chgData name="Jeffrey A Edmonds" userId="f2973037-6730-4b18-aeb4-d6d0182cb5c6" providerId="ADAL" clId="{73FDE2D5-0670-411E-B81C-D4950D626D52}" dt="2025-09-18T18:04:47.785" v="2043" actId="478"/>
          <ac:spMkLst>
            <pc:docMk/>
            <pc:sldMk cId="815261149" sldId="3075"/>
            <ac:spMk id="14" creationId="{435F64E5-0355-B4CC-06A1-512070090FB9}"/>
          </ac:spMkLst>
        </pc:spChg>
        <pc:spChg chg="mod">
          <ac:chgData name="Jeffrey A Edmonds" userId="f2973037-6730-4b18-aeb4-d6d0182cb5c6" providerId="ADAL" clId="{73FDE2D5-0670-411E-B81C-D4950D626D52}" dt="2025-09-18T18:17:31.629" v="2298" actId="1036"/>
          <ac:spMkLst>
            <pc:docMk/>
            <pc:sldMk cId="815261149" sldId="3075"/>
            <ac:spMk id="15" creationId="{3B884BCC-7B26-44F0-3BAD-CAA202F512C3}"/>
          </ac:spMkLst>
        </pc:spChg>
        <pc:spChg chg="del">
          <ac:chgData name="Jeffrey A Edmonds" userId="f2973037-6730-4b18-aeb4-d6d0182cb5c6" providerId="ADAL" clId="{73FDE2D5-0670-411E-B81C-D4950D626D52}" dt="2025-09-18T17:35:35.630" v="1666" actId="478"/>
          <ac:spMkLst>
            <pc:docMk/>
            <pc:sldMk cId="815261149" sldId="3075"/>
            <ac:spMk id="16" creationId="{DA7A924E-266C-276A-8DA4-EDD8A1AD5B38}"/>
          </ac:spMkLst>
        </pc:spChg>
        <pc:spChg chg="add del mod">
          <ac:chgData name="Jeffrey A Edmonds" userId="f2973037-6730-4b18-aeb4-d6d0182cb5c6" providerId="ADAL" clId="{73FDE2D5-0670-411E-B81C-D4950D626D52}" dt="2025-09-18T18:30:41.191" v="2411" actId="478"/>
          <ac:spMkLst>
            <pc:docMk/>
            <pc:sldMk cId="815261149" sldId="3075"/>
            <ac:spMk id="19" creationId="{E9AB1689-5ECD-282A-D327-2C85EEBCCA9F}"/>
          </ac:spMkLst>
        </pc:spChg>
        <pc:spChg chg="add del mod">
          <ac:chgData name="Jeffrey A Edmonds" userId="f2973037-6730-4b18-aeb4-d6d0182cb5c6" providerId="ADAL" clId="{73FDE2D5-0670-411E-B81C-D4950D626D52}" dt="2025-09-18T18:30:37.062" v="2410" actId="478"/>
          <ac:spMkLst>
            <pc:docMk/>
            <pc:sldMk cId="815261149" sldId="3075"/>
            <ac:spMk id="20" creationId="{E28764F5-F2AE-5CF5-BFB6-2002B8ACD3BD}"/>
          </ac:spMkLst>
        </pc:spChg>
        <pc:spChg chg="mod">
          <ac:chgData name="Jeffrey A Edmonds" userId="f2973037-6730-4b18-aeb4-d6d0182cb5c6" providerId="ADAL" clId="{73FDE2D5-0670-411E-B81C-D4950D626D52}" dt="2025-09-18T18:17:31.629" v="2298" actId="1036"/>
          <ac:spMkLst>
            <pc:docMk/>
            <pc:sldMk cId="815261149" sldId="3075"/>
            <ac:spMk id="21" creationId="{3EDDCFE1-A3DF-C49B-0A79-D9C34345EAB1}"/>
          </ac:spMkLst>
        </pc:spChg>
        <pc:spChg chg="mod">
          <ac:chgData name="Jeffrey A Edmonds" userId="f2973037-6730-4b18-aeb4-d6d0182cb5c6" providerId="ADAL" clId="{73FDE2D5-0670-411E-B81C-D4950D626D52}" dt="2025-09-18T18:17:31.629" v="2298" actId="1036"/>
          <ac:spMkLst>
            <pc:docMk/>
            <pc:sldMk cId="815261149" sldId="3075"/>
            <ac:spMk id="22" creationId="{40BF46B9-48F9-BC39-5102-F310DC3DBA56}"/>
          </ac:spMkLst>
        </pc:spChg>
        <pc:spChg chg="add del mod">
          <ac:chgData name="Jeffrey A Edmonds" userId="f2973037-6730-4b18-aeb4-d6d0182cb5c6" providerId="ADAL" clId="{73FDE2D5-0670-411E-B81C-D4950D626D52}" dt="2025-09-18T18:30:48.234" v="2413" actId="478"/>
          <ac:spMkLst>
            <pc:docMk/>
            <pc:sldMk cId="815261149" sldId="3075"/>
            <ac:spMk id="23" creationId="{08DD9C10-C304-07AB-D6E1-BA12F461D558}"/>
          </ac:spMkLst>
        </pc:spChg>
        <pc:spChg chg="del mod">
          <ac:chgData name="Jeffrey A Edmonds" userId="f2973037-6730-4b18-aeb4-d6d0182cb5c6" providerId="ADAL" clId="{73FDE2D5-0670-411E-B81C-D4950D626D52}" dt="2025-09-18T18:30:43.694" v="2412" actId="478"/>
          <ac:spMkLst>
            <pc:docMk/>
            <pc:sldMk cId="815261149" sldId="3075"/>
            <ac:spMk id="36" creationId="{6C61A970-9BED-A245-E10C-8E4041B81AE8}"/>
          </ac:spMkLst>
        </pc:spChg>
        <pc:spChg chg="del">
          <ac:chgData name="Jeffrey A Edmonds" userId="f2973037-6730-4b18-aeb4-d6d0182cb5c6" providerId="ADAL" clId="{73FDE2D5-0670-411E-B81C-D4950D626D52}" dt="2025-09-18T18:04:47.785" v="2043" actId="478"/>
          <ac:spMkLst>
            <pc:docMk/>
            <pc:sldMk cId="815261149" sldId="3075"/>
            <ac:spMk id="41" creationId="{F1D28914-DCDA-565D-3028-FE6ED3AD21CC}"/>
          </ac:spMkLst>
        </pc:spChg>
        <pc:spChg chg="del mod">
          <ac:chgData name="Jeffrey A Edmonds" userId="f2973037-6730-4b18-aeb4-d6d0182cb5c6" providerId="ADAL" clId="{73FDE2D5-0670-411E-B81C-D4950D626D52}" dt="2025-09-18T18:04:43.221" v="2042" actId="478"/>
          <ac:spMkLst>
            <pc:docMk/>
            <pc:sldMk cId="815261149" sldId="3075"/>
            <ac:spMk id="52" creationId="{E72FBEF3-8A44-202A-FDB3-5012375FF2DC}"/>
          </ac:spMkLst>
        </pc:spChg>
        <pc:grpChg chg="del">
          <ac:chgData name="Jeffrey A Edmonds" userId="f2973037-6730-4b18-aeb4-d6d0182cb5c6" providerId="ADAL" clId="{73FDE2D5-0670-411E-B81C-D4950D626D52}" dt="2025-09-18T17:35:39.355" v="1667" actId="478"/>
          <ac:grpSpMkLst>
            <pc:docMk/>
            <pc:sldMk cId="815261149" sldId="3075"/>
            <ac:grpSpMk id="3" creationId="{99A5EE00-D04C-10D9-7243-5BD3E6B5A1FA}"/>
          </ac:grpSpMkLst>
        </pc:grpChg>
        <pc:grpChg chg="add mod">
          <ac:chgData name="Jeffrey A Edmonds" userId="f2973037-6730-4b18-aeb4-d6d0182cb5c6" providerId="ADAL" clId="{73FDE2D5-0670-411E-B81C-D4950D626D52}" dt="2025-09-18T18:23:36.261" v="2354" actId="164"/>
          <ac:grpSpMkLst>
            <pc:docMk/>
            <pc:sldMk cId="815261149" sldId="3075"/>
            <ac:grpSpMk id="11" creationId="{DE75AED4-4337-DEAE-93FE-128C7D0EDC1A}"/>
          </ac:grpSpMkLst>
        </pc:grpChg>
        <pc:grpChg chg="mod">
          <ac:chgData name="Jeffrey A Edmonds" userId="f2973037-6730-4b18-aeb4-d6d0182cb5c6" providerId="ADAL" clId="{73FDE2D5-0670-411E-B81C-D4950D626D52}" dt="2025-09-18T18:17:31.629" v="2298" actId="1036"/>
          <ac:grpSpMkLst>
            <pc:docMk/>
            <pc:sldMk cId="815261149" sldId="3075"/>
            <ac:grpSpMk id="18" creationId="{DB67DC41-C56A-4F9F-9F10-A905CC5529B9}"/>
          </ac:grpSpMkLst>
        </pc:grpChg>
        <pc:grpChg chg="add del mod">
          <ac:chgData name="Jeffrey A Edmonds" userId="f2973037-6730-4b18-aeb4-d6d0182cb5c6" providerId="ADAL" clId="{73FDE2D5-0670-411E-B81C-D4950D626D52}" dt="2025-09-18T18:30:48.234" v="2413" actId="478"/>
          <ac:grpSpMkLst>
            <pc:docMk/>
            <pc:sldMk cId="815261149" sldId="3075"/>
            <ac:grpSpMk id="24" creationId="{FDA1D62F-475C-1EE8-1328-1690EC0BE9FF}"/>
          </ac:grpSpMkLst>
        </pc:grpChg>
        <pc:picChg chg="del">
          <ac:chgData name="Jeffrey A Edmonds" userId="f2973037-6730-4b18-aeb4-d6d0182cb5c6" providerId="ADAL" clId="{73FDE2D5-0670-411E-B81C-D4950D626D52}" dt="2025-09-18T18:04:43.221" v="2042" actId="478"/>
          <ac:picMkLst>
            <pc:docMk/>
            <pc:sldMk cId="815261149" sldId="3075"/>
            <ac:picMk id="12" creationId="{218C76E3-1892-FD99-3CD7-01F96BF73FEE}"/>
          </ac:picMkLst>
        </pc:picChg>
        <pc:picChg chg="del">
          <ac:chgData name="Jeffrey A Edmonds" userId="f2973037-6730-4b18-aeb4-d6d0182cb5c6" providerId="ADAL" clId="{73FDE2D5-0670-411E-B81C-D4950D626D52}" dt="2025-09-18T18:04:43.221" v="2042" actId="478"/>
          <ac:picMkLst>
            <pc:docMk/>
            <pc:sldMk cId="815261149" sldId="3075"/>
            <ac:picMk id="13" creationId="{528D48C2-4E30-AEE4-5AD0-FED18C3D6B8A}"/>
          </ac:picMkLst>
        </pc:picChg>
        <pc:picChg chg="del mod">
          <ac:chgData name="Jeffrey A Edmonds" userId="f2973037-6730-4b18-aeb4-d6d0182cb5c6" providerId="ADAL" clId="{73FDE2D5-0670-411E-B81C-D4950D626D52}" dt="2025-09-18T18:07:12.401" v="2146" actId="478"/>
          <ac:picMkLst>
            <pc:docMk/>
            <pc:sldMk cId="815261149" sldId="3075"/>
            <ac:picMk id="17" creationId="{84648B67-4AF5-5740-6532-E80E489C4A0C}"/>
          </ac:picMkLst>
        </pc:picChg>
        <pc:picChg chg="add mod">
          <ac:chgData name="Jeffrey A Edmonds" userId="f2973037-6730-4b18-aeb4-d6d0182cb5c6" providerId="ADAL" clId="{73FDE2D5-0670-411E-B81C-D4950D626D52}" dt="2025-09-18T18:47:53.449" v="2825" actId="1035"/>
          <ac:picMkLst>
            <pc:docMk/>
            <pc:sldMk cId="815261149" sldId="3075"/>
            <ac:picMk id="25" creationId="{3B8452CA-BF43-E9D3-5DA9-7A3E111F5982}"/>
          </ac:picMkLst>
        </pc:picChg>
        <pc:picChg chg="add del mod">
          <ac:chgData name="Jeffrey A Edmonds" userId="f2973037-6730-4b18-aeb4-d6d0182cb5c6" providerId="ADAL" clId="{73FDE2D5-0670-411E-B81C-D4950D626D52}" dt="2025-09-18T18:48:28.035" v="2831" actId="21"/>
          <ac:picMkLst>
            <pc:docMk/>
            <pc:sldMk cId="815261149" sldId="3075"/>
            <ac:picMk id="26" creationId="{0990F0E1-C0EC-F3A2-3EF4-E772CC6BDE62}"/>
          </ac:picMkLst>
        </pc:picChg>
      </pc:sldChg>
      <pc:sldChg chg="addSp delSp modSp add ord modAnim">
        <pc:chgData name="Jeffrey A Edmonds" userId="f2973037-6730-4b18-aeb4-d6d0182cb5c6" providerId="ADAL" clId="{73FDE2D5-0670-411E-B81C-D4950D626D52}" dt="2025-09-18T18:49:38.598" v="2928"/>
        <pc:sldMkLst>
          <pc:docMk/>
          <pc:sldMk cId="599390544" sldId="3076"/>
        </pc:sldMkLst>
        <pc:spChg chg="del">
          <ac:chgData name="Jeffrey A Edmonds" userId="f2973037-6730-4b18-aeb4-d6d0182cb5c6" providerId="ADAL" clId="{73FDE2D5-0670-411E-B81C-D4950D626D52}" dt="2025-09-18T18:25:21.791" v="2364" actId="478"/>
          <ac:spMkLst>
            <pc:docMk/>
            <pc:sldMk cId="599390544" sldId="3076"/>
            <ac:spMk id="10" creationId="{5DC7FB78-7419-3B72-C568-B36AB5DFDC8A}"/>
          </ac:spMkLst>
        </pc:spChg>
        <pc:spChg chg="del">
          <ac:chgData name="Jeffrey A Edmonds" userId="f2973037-6730-4b18-aeb4-d6d0182cb5c6" providerId="ADAL" clId="{73FDE2D5-0670-411E-B81C-D4950D626D52}" dt="2025-09-18T18:25:34.495" v="2365" actId="478"/>
          <ac:spMkLst>
            <pc:docMk/>
            <pc:sldMk cId="599390544" sldId="3076"/>
            <ac:spMk id="19" creationId="{9E451C6F-AEA9-AA3D-05D7-DF39154AB62A}"/>
          </ac:spMkLst>
        </pc:spChg>
        <pc:spChg chg="mod">
          <ac:chgData name="Jeffrey A Edmonds" userId="f2973037-6730-4b18-aeb4-d6d0182cb5c6" providerId="ADAL" clId="{73FDE2D5-0670-411E-B81C-D4950D626D52}" dt="2025-09-18T18:29:02.711" v="2394" actId="20577"/>
          <ac:spMkLst>
            <pc:docMk/>
            <pc:sldMk cId="599390544" sldId="3076"/>
            <ac:spMk id="20" creationId="{FD1D474D-BCFB-38C1-DCEB-7DF9D39D950E}"/>
          </ac:spMkLst>
        </pc:spChg>
        <pc:spChg chg="mod">
          <ac:chgData name="Jeffrey A Edmonds" userId="f2973037-6730-4b18-aeb4-d6d0182cb5c6" providerId="ADAL" clId="{73FDE2D5-0670-411E-B81C-D4950D626D52}" dt="2025-09-18T18:28:02.496" v="2379" actId="1037"/>
          <ac:spMkLst>
            <pc:docMk/>
            <pc:sldMk cId="599390544" sldId="3076"/>
            <ac:spMk id="36" creationId="{67F74BA5-D830-2C0C-AD28-35329B8DB84F}"/>
          </ac:spMkLst>
        </pc:spChg>
        <pc:picChg chg="add mod">
          <ac:chgData name="Jeffrey A Edmonds" userId="f2973037-6730-4b18-aeb4-d6d0182cb5c6" providerId="ADAL" clId="{73FDE2D5-0670-411E-B81C-D4950D626D52}" dt="2025-09-18T18:47:13.047" v="2767"/>
          <ac:picMkLst>
            <pc:docMk/>
            <pc:sldMk cId="599390544" sldId="3076"/>
            <ac:picMk id="3" creationId="{D80C0D10-3B84-AB06-CC93-0659E5718E18}"/>
          </ac:picMkLst>
        </pc:picChg>
      </pc:sldChg>
      <pc:sldChg chg="modSp add modAnim">
        <pc:chgData name="Jeffrey A Edmonds" userId="f2973037-6730-4b18-aeb4-d6d0182cb5c6" providerId="ADAL" clId="{73FDE2D5-0670-411E-B81C-D4950D626D52}" dt="2025-09-18T18:37:06.125" v="2459"/>
        <pc:sldMkLst>
          <pc:docMk/>
          <pc:sldMk cId="4264154469" sldId="3077"/>
        </pc:sldMkLst>
        <pc:spChg chg="mod">
          <ac:chgData name="Jeffrey A Edmonds" userId="f2973037-6730-4b18-aeb4-d6d0182cb5c6" providerId="ADAL" clId="{73FDE2D5-0670-411E-B81C-D4950D626D52}" dt="2025-09-18T18:36:52.231" v="2449" actId="207"/>
          <ac:spMkLst>
            <pc:docMk/>
            <pc:sldMk cId="4264154469" sldId="3077"/>
            <ac:spMk id="10" creationId="{85989435-25C6-F7A2-9808-E2B67699EF63}"/>
          </ac:spMkLst>
        </pc:spChg>
        <pc:spChg chg="mod">
          <ac:chgData name="Jeffrey A Edmonds" userId="f2973037-6730-4b18-aeb4-d6d0182cb5c6" providerId="ADAL" clId="{73FDE2D5-0670-411E-B81C-D4950D626D52}" dt="2025-09-18T18:36:58.700" v="2453"/>
          <ac:spMkLst>
            <pc:docMk/>
            <pc:sldMk cId="4264154469" sldId="3077"/>
            <ac:spMk id="19" creationId="{6BB54045-139D-ADF9-9E18-29C7BF0460B9}"/>
          </ac:spMkLst>
        </pc:spChg>
        <pc:spChg chg="mod">
          <ac:chgData name="Jeffrey A Edmonds" userId="f2973037-6730-4b18-aeb4-d6d0182cb5c6" providerId="ADAL" clId="{73FDE2D5-0670-411E-B81C-D4950D626D52}" dt="2025-09-18T18:37:06.125" v="2459"/>
          <ac:spMkLst>
            <pc:docMk/>
            <pc:sldMk cId="4264154469" sldId="3077"/>
            <ac:spMk id="20" creationId="{6D401DA9-BC91-0405-D2A4-E97454872ACF}"/>
          </ac:spMkLst>
        </pc:spChg>
      </pc:sldChg>
      <pc:sldChg chg="addSp delSp modSp add mod modAnim">
        <pc:chgData name="Jeffrey A Edmonds" userId="f2973037-6730-4b18-aeb4-d6d0182cb5c6" providerId="ADAL" clId="{73FDE2D5-0670-411E-B81C-D4950D626D52}" dt="2025-09-18T18:49:05.945" v="2926"/>
        <pc:sldMkLst>
          <pc:docMk/>
          <pc:sldMk cId="811199339" sldId="3078"/>
        </pc:sldMkLst>
        <pc:spChg chg="del">
          <ac:chgData name="Jeffrey A Edmonds" userId="f2973037-6730-4b18-aeb4-d6d0182cb5c6" providerId="ADAL" clId="{73FDE2D5-0670-411E-B81C-D4950D626D52}" dt="2025-09-18T18:31:31.161" v="2421" actId="478"/>
          <ac:spMkLst>
            <pc:docMk/>
            <pc:sldMk cId="811199339" sldId="3078"/>
            <ac:spMk id="2" creationId="{C23333B8-9327-D79A-4C67-122D25466573}"/>
          </ac:spMkLst>
        </pc:spChg>
        <pc:spChg chg="del">
          <ac:chgData name="Jeffrey A Edmonds" userId="f2973037-6730-4b18-aeb4-d6d0182cb5c6" providerId="ADAL" clId="{73FDE2D5-0670-411E-B81C-D4950D626D52}" dt="2025-09-18T18:31:23.416" v="2418" actId="478"/>
          <ac:spMkLst>
            <pc:docMk/>
            <pc:sldMk cId="811199339" sldId="3078"/>
            <ac:spMk id="10" creationId="{2E095922-6A65-362F-52DF-727EA21D590E}"/>
          </ac:spMkLst>
        </pc:spChg>
        <pc:spChg chg="mod">
          <ac:chgData name="Jeffrey A Edmonds" userId="f2973037-6730-4b18-aeb4-d6d0182cb5c6" providerId="ADAL" clId="{73FDE2D5-0670-411E-B81C-D4950D626D52}" dt="2025-09-18T18:31:19.731" v="2417" actId="20577"/>
          <ac:spMkLst>
            <pc:docMk/>
            <pc:sldMk cId="811199339" sldId="3078"/>
            <ac:spMk id="20" creationId="{7B7768FF-FB9B-030E-BDDD-423EC8F92074}"/>
          </ac:spMkLst>
        </pc:spChg>
        <pc:spChg chg="del">
          <ac:chgData name="Jeffrey A Edmonds" userId="f2973037-6730-4b18-aeb4-d6d0182cb5c6" providerId="ADAL" clId="{73FDE2D5-0670-411E-B81C-D4950D626D52}" dt="2025-09-18T18:31:28.634" v="2420" actId="478"/>
          <ac:spMkLst>
            <pc:docMk/>
            <pc:sldMk cId="811199339" sldId="3078"/>
            <ac:spMk id="23" creationId="{6D8C1B37-74BE-5E13-BCA1-AB640926DEF6}"/>
          </ac:spMkLst>
        </pc:spChg>
        <pc:grpChg chg="del">
          <ac:chgData name="Jeffrey A Edmonds" userId="f2973037-6730-4b18-aeb4-d6d0182cb5c6" providerId="ADAL" clId="{73FDE2D5-0670-411E-B81C-D4950D626D52}" dt="2025-09-18T18:31:26.281" v="2419" actId="478"/>
          <ac:grpSpMkLst>
            <pc:docMk/>
            <pc:sldMk cId="811199339" sldId="3078"/>
            <ac:grpSpMk id="24" creationId="{3D238003-C097-25B9-A1BC-F6B1F8025BA5}"/>
          </ac:grpSpMkLst>
        </pc:grpChg>
        <pc:picChg chg="add mod">
          <ac:chgData name="Jeffrey A Edmonds" userId="f2973037-6730-4b18-aeb4-d6d0182cb5c6" providerId="ADAL" clId="{73FDE2D5-0670-411E-B81C-D4950D626D52}" dt="2025-09-18T18:48:50.024" v="2922" actId="196"/>
          <ac:picMkLst>
            <pc:docMk/>
            <pc:sldMk cId="811199339" sldId="3078"/>
            <ac:picMk id="26" creationId="{0990F0E1-C0EC-F3A2-3EF4-E772CC6BDE62}"/>
          </ac:picMkLst>
        </pc:picChg>
      </pc:sldChg>
      <pc:sldChg chg="addSp modSp add modAnim">
        <pc:chgData name="Jeffrey A Edmonds" userId="f2973037-6730-4b18-aeb4-d6d0182cb5c6" providerId="ADAL" clId="{73FDE2D5-0670-411E-B81C-D4950D626D52}" dt="2025-09-18T18:52:17.386" v="3035" actId="1037"/>
        <pc:sldMkLst>
          <pc:docMk/>
          <pc:sldMk cId="1323640237" sldId="3079"/>
        </pc:sldMkLst>
        <pc:spChg chg="add mod">
          <ac:chgData name="Jeffrey A Edmonds" userId="f2973037-6730-4b18-aeb4-d6d0182cb5c6" providerId="ADAL" clId="{73FDE2D5-0670-411E-B81C-D4950D626D52}" dt="2025-09-18T18:51:18.648" v="3028" actId="1037"/>
          <ac:spMkLst>
            <pc:docMk/>
            <pc:sldMk cId="1323640237" sldId="3079"/>
            <ac:spMk id="3" creationId="{BB4664D2-5A1D-A8ED-C9FB-02CF830CECC5}"/>
          </ac:spMkLst>
        </pc:spChg>
        <pc:spChg chg="mod">
          <ac:chgData name="Jeffrey A Edmonds" userId="f2973037-6730-4b18-aeb4-d6d0182cb5c6" providerId="ADAL" clId="{73FDE2D5-0670-411E-B81C-D4950D626D52}" dt="2025-09-18T18:44:42.576" v="2757" actId="2085"/>
          <ac:spMkLst>
            <pc:docMk/>
            <pc:sldMk cId="1323640237" sldId="3079"/>
            <ac:spMk id="10" creationId="{251166C9-124A-53D1-3D06-86243D716C3B}"/>
          </ac:spMkLst>
        </pc:spChg>
        <pc:spChg chg="mod">
          <ac:chgData name="Jeffrey A Edmonds" userId="f2973037-6730-4b18-aeb4-d6d0182cb5c6" providerId="ADAL" clId="{73FDE2D5-0670-411E-B81C-D4950D626D52}" dt="2025-09-18T18:44:24.267" v="2756" actId="2085"/>
          <ac:spMkLst>
            <pc:docMk/>
            <pc:sldMk cId="1323640237" sldId="3079"/>
            <ac:spMk id="19" creationId="{76A394D4-1E69-4D7E-DA86-E82B07CEC6EE}"/>
          </ac:spMkLst>
        </pc:spChg>
        <pc:spChg chg="mod">
          <ac:chgData name="Jeffrey A Edmonds" userId="f2973037-6730-4b18-aeb4-d6d0182cb5c6" providerId="ADAL" clId="{73FDE2D5-0670-411E-B81C-D4950D626D52}" dt="2025-09-18T18:52:17.386" v="3035" actId="1037"/>
          <ac:spMkLst>
            <pc:docMk/>
            <pc:sldMk cId="1323640237" sldId="3079"/>
            <ac:spMk id="20" creationId="{15D17764-8373-0847-3BDA-E4D926BB8847}"/>
          </ac:spMkLst>
        </pc:spChg>
        <pc:picChg chg="add mod">
          <ac:chgData name="Jeffrey A Edmonds" userId="f2973037-6730-4b18-aeb4-d6d0182cb5c6" providerId="ADAL" clId="{73FDE2D5-0670-411E-B81C-D4950D626D52}" dt="2025-09-18T18:50:56.152" v="2929"/>
          <ac:picMkLst>
            <pc:docMk/>
            <pc:sldMk cId="1323640237" sldId="3079"/>
            <ac:picMk id="4" creationId="{30785D66-B128-2617-D940-54FFDC7413FE}"/>
          </ac:picMkLst>
        </pc:picChg>
      </pc:sldChg>
      <pc:sldMasterChg chg="delSldLayout">
        <pc:chgData name="Jeffrey A Edmonds" userId="f2973037-6730-4b18-aeb4-d6d0182cb5c6" providerId="ADAL" clId="{73FDE2D5-0670-411E-B81C-D4950D626D52}" dt="2025-08-29T04:08:22.021" v="1" actId="47"/>
        <pc:sldMasterMkLst>
          <pc:docMk/>
          <pc:sldMasterMk cId="0" sldId="2147483648"/>
        </pc:sldMasterMkLst>
        <pc:sldLayoutChg chg="del">
          <pc:chgData name="Jeffrey A Edmonds" userId="f2973037-6730-4b18-aeb4-d6d0182cb5c6" providerId="ADAL" clId="{73FDE2D5-0670-411E-B81C-D4950D626D52}" dt="2025-08-29T04:08:22.021" v="1" actId="47"/>
          <pc:sldLayoutMkLst>
            <pc:docMk/>
            <pc:sldMasterMk cId="0" sldId="2147483648"/>
            <pc:sldLayoutMk cId="1063547589" sldId="2147483732"/>
          </pc:sldLayoutMkLst>
        </pc:sldLayoutChg>
      </pc:sldMasterChg>
      <pc:sldMasterChg chg="del delSldLayout">
        <pc:chgData name="Jeffrey A Edmonds" userId="f2973037-6730-4b18-aeb4-d6d0182cb5c6" providerId="ADAL" clId="{73FDE2D5-0670-411E-B81C-D4950D626D52}" dt="2025-08-29T04:18:55.480" v="14" actId="47"/>
        <pc:sldMasterMkLst>
          <pc:docMk/>
          <pc:sldMasterMk cId="4190950951" sldId="2147483714"/>
        </pc:sldMasterMkLst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4190950951" sldId="2147483714"/>
            <pc:sldLayoutMk cId="4207477820" sldId="2147483715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4190950951" sldId="2147483714"/>
            <pc:sldLayoutMk cId="693183148" sldId="2147483716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4190950951" sldId="2147483714"/>
            <pc:sldLayoutMk cId="2209398675" sldId="2147483717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4190950951" sldId="2147483714"/>
            <pc:sldLayoutMk cId="1128284514" sldId="2147483718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4190950951" sldId="2147483714"/>
            <pc:sldLayoutMk cId="1437693203" sldId="2147483719"/>
          </pc:sldLayoutMkLst>
        </pc:sldLayoutChg>
      </pc:sldMasterChg>
      <pc:sldMasterChg chg="del delSldLayout">
        <pc:chgData name="Jeffrey A Edmonds" userId="f2973037-6730-4b18-aeb4-d6d0182cb5c6" providerId="ADAL" clId="{73FDE2D5-0670-411E-B81C-D4950D626D52}" dt="2025-08-29T04:18:55.480" v="14" actId="47"/>
        <pc:sldMasterMkLst>
          <pc:docMk/>
          <pc:sldMasterMk cId="1722011928" sldId="2147483720"/>
        </pc:sldMasterMkLst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2225434504" sldId="2147483721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1959232515" sldId="2147483722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61520145" sldId="2147483723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2718808990" sldId="2147483724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732093255" sldId="2147483725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588763788" sldId="2147483726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1935840753" sldId="2147483727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893768327" sldId="2147483728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708760200" sldId="2147483729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1500616134" sldId="2147483730"/>
          </pc:sldLayoutMkLst>
        </pc:sldLayoutChg>
        <pc:sldLayoutChg chg="del">
          <pc:chgData name="Jeffrey A Edmonds" userId="f2973037-6730-4b18-aeb4-d6d0182cb5c6" providerId="ADAL" clId="{73FDE2D5-0670-411E-B81C-D4950D626D52}" dt="2025-08-29T04:18:55.480" v="14" actId="47"/>
          <pc:sldLayoutMkLst>
            <pc:docMk/>
            <pc:sldMasterMk cId="1722011928" sldId="2147483720"/>
            <pc:sldLayoutMk cId="2928999767" sldId="2147483731"/>
          </pc:sldLayoutMkLst>
        </pc:sldLayoutChg>
      </pc:sldMasterChg>
      <pc:sldMasterChg chg="del delSldLayout">
        <pc:chgData name="Jeffrey A Edmonds" userId="f2973037-6730-4b18-aeb4-d6d0182cb5c6" providerId="ADAL" clId="{73FDE2D5-0670-411E-B81C-D4950D626D52}" dt="2025-08-29T04:09:10.650" v="5" actId="47"/>
        <pc:sldMasterMkLst>
          <pc:docMk/>
          <pc:sldMasterMk cId="4068277071" sldId="2147483753"/>
        </pc:sldMasterMkLst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2315044140" sldId="2147483754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396222518" sldId="2147483755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452296409" sldId="2147483756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2256764255" sldId="2147483757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2993451028" sldId="2147483758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3857595878" sldId="2147483759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1824916113" sldId="2147483760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2577166279" sldId="2147483761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3942105466" sldId="2147483762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1780156699" sldId="2147483763"/>
          </pc:sldLayoutMkLst>
        </pc:sldLayoutChg>
        <pc:sldLayoutChg chg="del">
          <pc:chgData name="Jeffrey A Edmonds" userId="f2973037-6730-4b18-aeb4-d6d0182cb5c6" providerId="ADAL" clId="{73FDE2D5-0670-411E-B81C-D4950D626D52}" dt="2025-08-29T04:09:10.650" v="5" actId="47"/>
          <pc:sldLayoutMkLst>
            <pc:docMk/>
            <pc:sldMasterMk cId="4068277071" sldId="2147483753"/>
            <pc:sldLayoutMk cId="2208354963" sldId="2147483764"/>
          </pc:sldLayoutMkLst>
        </pc:sldLayoutChg>
      </pc:sldMasterChg>
      <pc:sldMasterChg chg="del delSldLayout">
        <pc:chgData name="Jeffrey A Edmonds" userId="f2973037-6730-4b18-aeb4-d6d0182cb5c6" providerId="ADAL" clId="{73FDE2D5-0670-411E-B81C-D4950D626D52}" dt="2025-08-31T17:53:44.565" v="15" actId="47"/>
        <pc:sldMasterMkLst>
          <pc:docMk/>
          <pc:sldMasterMk cId="3574981568" sldId="2147483765"/>
        </pc:sldMasterMkLst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3029523838" sldId="2147483766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2446344185" sldId="2147483767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334688886" sldId="2147483768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691556799" sldId="2147483769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1757897866" sldId="2147483770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2601521966" sldId="2147483771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2678278839" sldId="2147483772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2340498293" sldId="2147483773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1816221761" sldId="2147483774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3455453261" sldId="2147483775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3545547731" sldId="2147483776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1643436824" sldId="2147483777"/>
          </pc:sldLayoutMkLst>
        </pc:sldLayoutChg>
        <pc:sldLayoutChg chg="del">
          <pc:chgData name="Jeffrey A Edmonds" userId="f2973037-6730-4b18-aeb4-d6d0182cb5c6" providerId="ADAL" clId="{73FDE2D5-0670-411E-B81C-D4950D626D52}" dt="2025-08-31T17:53:44.565" v="15" actId="47"/>
          <pc:sldLayoutMkLst>
            <pc:docMk/>
            <pc:sldMasterMk cId="3574981568" sldId="2147483765"/>
            <pc:sldLayoutMk cId="2778247653" sldId="2147483778"/>
          </pc:sldLayoutMkLst>
        </pc:sldLayoutChg>
      </pc:sldMasterChg>
      <pc:sldMasterChg chg="del delSldLayout">
        <pc:chgData name="Jeffrey A Edmonds" userId="f2973037-6730-4b18-aeb4-d6d0182cb5c6" providerId="ADAL" clId="{73FDE2D5-0670-411E-B81C-D4950D626D52}" dt="2025-09-04T15:13:43.686" v="1579" actId="47"/>
        <pc:sldMasterMkLst>
          <pc:docMk/>
          <pc:sldMasterMk cId="2898207613" sldId="2147483779"/>
        </pc:sldMasterMkLst>
        <pc:sldLayoutChg chg="del">
          <pc:chgData name="Jeffrey A Edmonds" userId="f2973037-6730-4b18-aeb4-d6d0182cb5c6" providerId="ADAL" clId="{73FDE2D5-0670-411E-B81C-D4950D626D52}" dt="2025-09-04T15:13:43.686" v="1579" actId="47"/>
          <pc:sldLayoutMkLst>
            <pc:docMk/>
            <pc:sldMasterMk cId="2898207613" sldId="2147483779"/>
            <pc:sldLayoutMk cId="4016846852" sldId="2147483780"/>
          </pc:sldLayoutMkLst>
        </pc:sldLayoutChg>
        <pc:sldLayoutChg chg="del">
          <pc:chgData name="Jeffrey A Edmonds" userId="f2973037-6730-4b18-aeb4-d6d0182cb5c6" providerId="ADAL" clId="{73FDE2D5-0670-411E-B81C-D4950D626D52}" dt="2025-09-04T15:13:43.686" v="1579" actId="47"/>
          <pc:sldLayoutMkLst>
            <pc:docMk/>
            <pc:sldMasterMk cId="2898207613" sldId="2147483779"/>
            <pc:sldLayoutMk cId="952309578" sldId="2147483781"/>
          </pc:sldLayoutMkLst>
        </pc:sldLayoutChg>
        <pc:sldLayoutChg chg="del">
          <pc:chgData name="Jeffrey A Edmonds" userId="f2973037-6730-4b18-aeb4-d6d0182cb5c6" providerId="ADAL" clId="{73FDE2D5-0670-411E-B81C-D4950D626D52}" dt="2025-09-04T15:13:43.686" v="1579" actId="47"/>
          <pc:sldLayoutMkLst>
            <pc:docMk/>
            <pc:sldMasterMk cId="2898207613" sldId="2147483779"/>
            <pc:sldLayoutMk cId="1102591574" sldId="2147483782"/>
          </pc:sldLayoutMkLst>
        </pc:sldLayoutChg>
        <pc:sldLayoutChg chg="del">
          <pc:chgData name="Jeffrey A Edmonds" userId="f2973037-6730-4b18-aeb4-d6d0182cb5c6" providerId="ADAL" clId="{73FDE2D5-0670-411E-B81C-D4950D626D52}" dt="2025-09-04T15:13:43.686" v="1579" actId="47"/>
          <pc:sldLayoutMkLst>
            <pc:docMk/>
            <pc:sldMasterMk cId="2898207613" sldId="2147483779"/>
            <pc:sldLayoutMk cId="347860794" sldId="2147483783"/>
          </pc:sldLayoutMkLst>
        </pc:sldLayoutChg>
        <pc:sldLayoutChg chg="del">
          <pc:chgData name="Jeffrey A Edmonds" userId="f2973037-6730-4b18-aeb4-d6d0182cb5c6" providerId="ADAL" clId="{73FDE2D5-0670-411E-B81C-D4950D626D52}" dt="2025-09-04T15:13:43.686" v="1579" actId="47"/>
          <pc:sldLayoutMkLst>
            <pc:docMk/>
            <pc:sldMasterMk cId="2898207613" sldId="2147483779"/>
            <pc:sldLayoutMk cId="1591069909" sldId="214748378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20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30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20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30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20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20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20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20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1:38:20.5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5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15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823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092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855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127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1CBF0-C783-450E-B94E-7413DCFE4BB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6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220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AF04E-C931-40ED-9E22-86582E949CF5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AF04E-C931-40ED-9E22-86582E949CF5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32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AF04E-C931-40ED-9E22-86582E949CF5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18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fld id="{0FEFBEB6-BE36-4058-A532-00AD6B6599B0}" type="slidenum">
              <a:rPr lang="en-US" altLang="en-US" sz="1200" smtClean="0">
                <a:latin typeface="Arial Rounded MT Bold" pitchFamily="34" charset="0"/>
              </a:rPr>
              <a:pPr algn="r">
                <a:defRPr/>
              </a:pPr>
              <a:t>2</a:t>
            </a:fld>
            <a:endParaRPr lang="en-US" altLang="en-US" sz="1200">
              <a:latin typeface="Arial Rounded MT Bold" pitchFamily="34" charset="0"/>
            </a:endParaRPr>
          </a:p>
        </p:txBody>
      </p:sp>
      <p:sp>
        <p:nvSpPr>
          <p:cNvPr id="276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5CAA8A-8F52-4F92-BD77-7DBD246E07BE}" type="slidenum">
              <a:rPr lang="en-CA" altLang="en-US"/>
              <a:pPr algn="r" eaLnBrk="1" hangingPunct="1"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276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0106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639CA2-4441-4110-9F45-BD4A136C42C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CD6D1E-4C27-4822-9C36-D1811D02F67A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3CA1-1791-48B1-914E-0BCBEDF35FF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94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3CA1-1791-48B1-914E-0BCBEDF35FF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536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293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0AFF4-0B92-2A6B-CE63-8693A9F0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78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A054C-CF06-901F-2BF7-C073B717F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396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F792D-C95D-9095-37DA-913C3CC31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678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5F82B-8C3A-8DFF-F03C-BE326FE2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15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B7CFE-77CB-AD3D-EA92-D32EE13E0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3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3CA1-1791-48B1-914E-0BCBEDF35FF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837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94740-3307-ED4C-D2C2-3EC84B705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2037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2E68D-6087-6BB6-D481-107B3D3C0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755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65AA7-42FC-0B55-259E-6014FF852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6774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C379E-CB32-FF02-93D9-254FEDE5C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6253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EE053-50E5-127D-1BF8-7EDF6D282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551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69D8C-3095-4804-889C-41D256C9709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646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2527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30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69D8C-3095-4804-889C-41D256C9709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03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3CA1-1791-48B1-914E-0BCBEDF35FF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1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D85CD-BC1D-E887-7E96-9240CE80E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7C24244F-8E6B-9CD4-F024-8482D3572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3CA1-1791-48B1-914E-0BCBEDF35FFC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13C5D0D8-DA41-6D9E-B982-62F9D160B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85800"/>
            <a:ext cx="4572000" cy="3429000"/>
          </a:xfrm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243FEE50-BFDA-F551-A0B9-EDD10AC25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53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E98811-A70B-4869-A835-8C1ED9AD2B37}" type="slidenum">
              <a:rPr lang="en-CA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768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96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1A96-E842-4247-9B33-983A0D11A5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351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1A96-E842-4247-9B33-983A0D11A5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640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6C8B-1568-4FA8-9E10-1737434DEB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81D0-7FB6-43E7-84F6-6106059328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63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E9D8-709B-4F34-AC03-9BB59599EF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35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B4A2-59BC-4B2E-9DD5-BA980AD03E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05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1CF40F-C7A1-4C64-B2EC-62D8689F756C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20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3EA8D-62D4-4A8D-987F-C02317B7AFB0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5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6C7FF5-D363-4AF6-9845-ED930C674CE9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958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D9A53-7E2E-438D-ADA4-E08B83F29ECF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577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AEE11-316E-4391-9BF9-6D1D5FA1617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200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C04DD-C4B8-4A60-A14A-68F1C001AC6C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1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1B620-B587-4034-A0C1-986328672BD0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7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E52A-E609-4DBB-A8B1-F9B62A1B57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73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5C5BC6-4161-4620-B809-8AA02605619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8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68104-DD30-4AAA-BB23-6C787FD4F0D3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70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77FDD1-D3ED-4B19-90B8-956AE4C4501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70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62B1E-F8EA-4D7A-B56C-2FE9A9B4C680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18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B87ED-8FCD-455E-BA00-48A3B7E17ABB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85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011555-9DD2-4E0A-ADC2-9690305BB37D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1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FE8C-87A8-4908-916D-49B645F088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25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C3E5-2826-40B6-B6AF-FE3ACBD734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5E01D-F22B-44F4-AA78-74B1328DFD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27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F8C6-B39E-4859-AE79-3E09879995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6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AF03-9CA0-4962-8F62-70D57257A1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23CDE-6F5B-4242-B5A2-E1B6B6E4CF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04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3D88-B323-433D-82D2-822AF8BEC2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09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2DF23-BE18-4413-B279-3232460A20ED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C94CA0-D983-46A0-AAF3-B8D13791BC82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834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oleObject" Target="../embeddings/oleObject1.bin"/><Relationship Id="rId7" Type="http://schemas.openxmlformats.org/officeDocument/2006/relationships/slide" Target="slide12.xml"/><Relationship Id="rId12" Type="http://schemas.openxmlformats.org/officeDocument/2006/relationships/slide" Target="slide5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5.xml"/><Relationship Id="rId5" Type="http://schemas.openxmlformats.org/officeDocument/2006/relationships/image" Target="../media/image2.png"/><Relationship Id="rId10" Type="http://schemas.openxmlformats.org/officeDocument/2006/relationships/slide" Target="slide30.xml"/><Relationship Id="rId4" Type="http://schemas.openxmlformats.org/officeDocument/2006/relationships/image" Target="../media/image1.wmf"/><Relationship Id="rId9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2.xml"/><Relationship Id="rId5" Type="http://schemas.openxmlformats.org/officeDocument/2006/relationships/image" Target="../media/image380.png"/><Relationship Id="rId4" Type="http://schemas.openxmlformats.org/officeDocument/2006/relationships/customXml" Target="../ink/ink1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4.xml"/><Relationship Id="rId5" Type="http://schemas.openxmlformats.org/officeDocument/2006/relationships/image" Target="../media/image3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gif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wmf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wmf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wmf"/><Relationship Id="rId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wmf"/><Relationship Id="rId4" Type="http://schemas.openxmlformats.org/officeDocument/2006/relationships/image" Target="../media/image2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gif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5943600"/>
            <a:ext cx="6272212" cy="990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09886" y="5706076"/>
            <a:ext cx="2592979" cy="76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Comic Sans MS" pitchFamily="66" charset="0"/>
              </a:rPr>
              <a:t>Many Courses</a:t>
            </a:r>
            <a:br>
              <a:rPr lang="en-US" altLang="en-US" sz="24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altLang="en-US" sz="2000" b="1" dirty="0">
                <a:solidFill>
                  <a:schemeClr val="accent2"/>
                </a:solidFill>
                <a:latin typeface="Comic Sans MS" pitchFamily="66" charset="0"/>
              </a:rPr>
              <a:t>EECS2001</a:t>
            </a:r>
            <a:endParaRPr lang="en-US" altLang="en-US" sz="2000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6984"/>
            <a:ext cx="2579182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Lecture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0" y="2042874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1323162"/>
            <a:ext cx="435407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6" action="ppaction://hlinksldjump"/>
              </a:rPr>
              <a:t>Computable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hlinkClick r:id="rId7" action="ppaction://hlinksldjump"/>
              </a:rPr>
              <a:t>Time Complexity</a:t>
            </a:r>
            <a:endParaRPr lang="en-CA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hlinkClick r:id="rId8" action="ppaction://hlinksldjump"/>
              </a:rPr>
              <a:t>Probabilistic Algorithms</a:t>
            </a:r>
            <a:endParaRPr lang="en-CA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9" action="ppaction://hlinksldjump"/>
              </a:rPr>
              <a:t>Uncomputable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0" action="ppaction://hlinksldjump"/>
              </a:rPr>
              <a:t>Coding Phase vs Execution Phase</a:t>
            </a:r>
            <a:endParaRPr lang="en-CA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hlinkClick r:id="rId11" action="ppaction://hlinksldjump"/>
              </a:rPr>
              <a:t>Compiling Java to TM</a:t>
            </a:r>
            <a:endParaRPr lang="en-CA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+mj-lt"/>
                <a:hlinkClick r:id="rId12" action="ppaction://hlinksldjump"/>
              </a:rPr>
              <a:t>Universal TM</a:t>
            </a:r>
            <a:endParaRPr lang="en-US" altLang="en-US" sz="2400" dirty="0"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CA" altLang="en-US" sz="24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7A897EB-3F6F-48B0-8AFA-3DE10F0D797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52400"/>
            <a:ext cx="7772400" cy="7458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kern="0"/>
              <a:t>Logic for Computer Science</a:t>
            </a:r>
            <a:endParaRPr lang="en-US" altLang="en-US" sz="4000" kern="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6705237-87A8-49AE-AEBD-0FBDC0A21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01913"/>
            <a:ext cx="7772400" cy="7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kern="0" dirty="0"/>
              <a:t>Computing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5"/>
          <p:cNvGrpSpPr>
            <a:grpSpLocks/>
          </p:cNvGrpSpPr>
          <p:nvPr/>
        </p:nvGrpSpPr>
        <p:grpSpPr bwMode="auto">
          <a:xfrm>
            <a:off x="381000" y="1787869"/>
            <a:ext cx="991923" cy="1339848"/>
            <a:chOff x="2013" y="2206"/>
            <a:chExt cx="679" cy="1010"/>
          </a:xfrm>
        </p:grpSpPr>
        <p:sp>
          <p:nvSpPr>
            <p:cNvPr id="4099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099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099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00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963" name="Group 21"/>
          <p:cNvGrpSpPr>
            <a:grpSpLocks/>
          </p:cNvGrpSpPr>
          <p:nvPr/>
        </p:nvGrpSpPr>
        <p:grpSpPr bwMode="auto">
          <a:xfrm flipH="1">
            <a:off x="8415135" y="1624356"/>
            <a:ext cx="728863" cy="1503362"/>
            <a:chOff x="4560" y="1645"/>
            <a:chExt cx="849" cy="1475"/>
          </a:xfrm>
        </p:grpSpPr>
        <p:grpSp>
          <p:nvGrpSpPr>
            <p:cNvPr id="40975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0984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5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6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7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8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9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0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976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0982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3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977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0978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79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1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9222" name="AutoShape 38"/>
          <p:cNvSpPr>
            <a:spLocks noChangeArrowheads="1"/>
          </p:cNvSpPr>
          <p:nvPr/>
        </p:nvSpPr>
        <p:spPr bwMode="auto">
          <a:xfrm>
            <a:off x="1735715" y="1143000"/>
            <a:ext cx="5867400" cy="563563"/>
          </a:xfrm>
          <a:prstGeom prst="wedgeRoundRectCallout">
            <a:avLst>
              <a:gd name="adj1" fmla="val -47579"/>
              <a:gd name="adj2" fmla="val 9367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an algorithm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works.</a:t>
            </a:r>
          </a:p>
        </p:txBody>
      </p:sp>
      <p:sp>
        <p:nvSpPr>
          <p:cNvPr id="989223" name="AutoShape 39"/>
          <p:cNvSpPr>
            <a:spLocks noChangeArrowheads="1"/>
          </p:cNvSpPr>
          <p:nvPr/>
        </p:nvSpPr>
        <p:spPr bwMode="auto">
          <a:xfrm>
            <a:off x="2209800" y="3088126"/>
            <a:ext cx="5826545" cy="531374"/>
          </a:xfrm>
          <a:prstGeom prst="wedgeRoundRectCallout">
            <a:avLst>
              <a:gd name="adj1" fmla="val -52529"/>
              <a:gd name="adj2" fmla="val -40460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win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gives the correct output. </a:t>
            </a:r>
          </a:p>
        </p:txBody>
      </p:sp>
      <p:sp>
        <p:nvSpPr>
          <p:cNvPr id="989224" name="AutoShape 40"/>
          <p:cNvSpPr>
            <a:spLocks noChangeArrowheads="1"/>
          </p:cNvSpPr>
          <p:nvPr/>
        </p:nvSpPr>
        <p:spPr bwMode="auto">
          <a:xfrm>
            <a:off x="2059819" y="1778000"/>
            <a:ext cx="5983875" cy="1260360"/>
          </a:xfrm>
          <a:prstGeom prst="wedgeRoundRectCallout">
            <a:avLst>
              <a:gd name="adj1" fmla="val 51804"/>
              <a:gd name="adj2" fmla="val 1924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Oh yeah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study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find a worst case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which it does not.</a:t>
            </a:r>
          </a:p>
        </p:txBody>
      </p:sp>
      <p:pic>
        <p:nvPicPr>
          <p:cNvPr id="46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4499317"/>
            <a:ext cx="95234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2357437" y="3670300"/>
            <a:ext cx="5245677" cy="531813"/>
          </a:xfrm>
          <a:prstGeom prst="wedgeRectCallout">
            <a:avLst>
              <a:gd name="adj1" fmla="val -40194"/>
              <a:gd name="adj2" fmla="val 74252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what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do in Computer Science! 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55A2DBF6-A55F-4811-9A81-22EE7AC0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22E02DBC-B8E4-4E13-AA6F-B5D8C1A0AAD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FE906A7-A8ED-485D-AAC3-F309BD4F54D8}"/>
              </a:ext>
            </a:extLst>
          </p:cNvPr>
          <p:cNvSpPr/>
          <p:nvPr/>
        </p:nvSpPr>
        <p:spPr>
          <a:xfrm>
            <a:off x="76200" y="673100"/>
            <a:ext cx="20574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759FCE-2852-490D-9E94-58E03993BEE8}"/>
              </a:ext>
            </a:extLst>
          </p:cNvPr>
          <p:cNvSpPr/>
          <p:nvPr/>
        </p:nvSpPr>
        <p:spPr>
          <a:xfrm>
            <a:off x="2057400" y="660400"/>
            <a:ext cx="13208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561F5E4-F2CE-46DD-B4D7-075CAB022C1C}"/>
              </a:ext>
            </a:extLst>
          </p:cNvPr>
          <p:cNvSpPr/>
          <p:nvPr/>
        </p:nvSpPr>
        <p:spPr>
          <a:xfrm>
            <a:off x="3276600" y="647700"/>
            <a:ext cx="13208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" name="AutoShape 8">
            <a:extLst>
              <a:ext uri="{FF2B5EF4-FFF2-40B4-BE49-F238E27FC236}">
                <a16:creationId xmlns:a16="http://schemas.microsoft.com/office/drawing/2014/main" id="{5D415AE9-D0D0-4F3C-BE33-49DBDFA0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349" y="4254499"/>
            <a:ext cx="5738813" cy="1260361"/>
          </a:xfrm>
          <a:prstGeom prst="wedgeRectCallout">
            <a:avLst>
              <a:gd name="adj1" fmla="val -55761"/>
              <a:gd name="adj2" fmla="val 3028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Here the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considered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because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is not bounded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quantifier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Hence, the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sentence says something about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B3CC9E-3E8A-422F-A596-D36FA29A5836}"/>
              </a:ext>
            </a:extLst>
          </p:cNvPr>
          <p:cNvSpPr/>
          <p:nvPr/>
        </p:nvSpPr>
        <p:spPr>
          <a:xfrm>
            <a:off x="3924300" y="660400"/>
            <a:ext cx="4064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AutoShape 8">
            <a:extLst>
              <a:ext uri="{FF2B5EF4-FFF2-40B4-BE49-F238E27FC236}">
                <a16:creationId xmlns:a16="http://schemas.microsoft.com/office/drawing/2014/main" id="{3A7506E0-A006-4A7F-AA59-3598387BF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288" y="5575300"/>
            <a:ext cx="6477848" cy="1143000"/>
          </a:xfrm>
          <a:prstGeom prst="wedgeRectCallout">
            <a:avLst>
              <a:gd name="adj1" fmla="val -52741"/>
              <a:gd name="adj2" fmla="val -3574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fact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the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prover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 supply a working algorithm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the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adversary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cannot give a counter example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5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2" grpId="0" animBg="1" autoUpdateAnimBg="0"/>
      <p:bldP spid="989223" grpId="0" animBg="1" autoUpdateAnimBg="0"/>
      <p:bldP spid="989224" grpId="0" animBg="1" autoUpdateAnimBg="0"/>
      <p:bldP spid="47" grpId="0" animBg="1"/>
      <p:bldP spid="44" grpId="0" animBg="1"/>
      <p:bldP spid="44" grpId="1" animBg="1"/>
      <p:bldP spid="45" grpId="0" animBg="1"/>
      <p:bldP spid="45" grpId="1" animBg="1"/>
      <p:bldP spid="52" grpId="0" animBg="1"/>
      <p:bldP spid="52" grpId="1" animBg="1"/>
      <p:bldP spid="53" grpId="0" animBg="1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7C487-AADA-E24F-DCBB-F5CAAFDFD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5">
            <a:extLst>
              <a:ext uri="{FF2B5EF4-FFF2-40B4-BE49-F238E27FC236}">
                <a16:creationId xmlns:a16="http://schemas.microsoft.com/office/drawing/2014/main" id="{2444A011-E4E5-6677-F569-7A908DA62A6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787869"/>
            <a:ext cx="991923" cy="1339848"/>
            <a:chOff x="2013" y="2206"/>
            <a:chExt cx="679" cy="1010"/>
          </a:xfrm>
        </p:grpSpPr>
        <p:sp>
          <p:nvSpPr>
            <p:cNvPr id="40991" name="Freeform 6">
              <a:extLst>
                <a:ext uri="{FF2B5EF4-FFF2-40B4-BE49-F238E27FC236}">
                  <a16:creationId xmlns:a16="http://schemas.microsoft.com/office/drawing/2014/main" id="{6A7C409F-C194-8A0C-1CB8-41039FF2FDEC}"/>
                </a:ext>
              </a:extLst>
            </p:cNvPr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0992" name="Group 7">
              <a:extLst>
                <a:ext uri="{FF2B5EF4-FFF2-40B4-BE49-F238E27FC236}">
                  <a16:creationId xmlns:a16="http://schemas.microsoft.com/office/drawing/2014/main" id="{D3A4C8C0-7055-0963-816B-561EE55BF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0993" name="Freeform 8">
                <a:extLst>
                  <a:ext uri="{FF2B5EF4-FFF2-40B4-BE49-F238E27FC236}">
                    <a16:creationId xmlns:a16="http://schemas.microsoft.com/office/drawing/2014/main" id="{55575417-69A0-CB38-3D7F-0509D63867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4" name="Freeform 9">
                <a:extLst>
                  <a:ext uri="{FF2B5EF4-FFF2-40B4-BE49-F238E27FC236}">
                    <a16:creationId xmlns:a16="http://schemas.microsoft.com/office/drawing/2014/main" id="{758F3F8E-51D5-3E4B-AB42-E5317AB5E44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5" name="Freeform 10">
                <a:extLst>
                  <a:ext uri="{FF2B5EF4-FFF2-40B4-BE49-F238E27FC236}">
                    <a16:creationId xmlns:a16="http://schemas.microsoft.com/office/drawing/2014/main" id="{867DF773-37E1-312E-BFDB-6133DA0721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6" name="Freeform 11">
                <a:extLst>
                  <a:ext uri="{FF2B5EF4-FFF2-40B4-BE49-F238E27FC236}">
                    <a16:creationId xmlns:a16="http://schemas.microsoft.com/office/drawing/2014/main" id="{472B8202-CCEA-8A15-0025-554354ECCB7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7" name="Freeform 12">
                <a:extLst>
                  <a:ext uri="{FF2B5EF4-FFF2-40B4-BE49-F238E27FC236}">
                    <a16:creationId xmlns:a16="http://schemas.microsoft.com/office/drawing/2014/main" id="{76E8A537-9C93-CF0C-C6B0-9560853AE6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8" name="Freeform 13">
                <a:extLst>
                  <a:ext uri="{FF2B5EF4-FFF2-40B4-BE49-F238E27FC236}">
                    <a16:creationId xmlns:a16="http://schemas.microsoft.com/office/drawing/2014/main" id="{BC0BB3C5-6681-4C01-C4D1-65067BE05E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9" name="Freeform 14">
                <a:extLst>
                  <a:ext uri="{FF2B5EF4-FFF2-40B4-BE49-F238E27FC236}">
                    <a16:creationId xmlns:a16="http://schemas.microsoft.com/office/drawing/2014/main" id="{929622C1-917E-D78D-3895-3772CC44DD8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0" name="Oval 15">
                <a:extLst>
                  <a:ext uri="{FF2B5EF4-FFF2-40B4-BE49-F238E27FC236}">
                    <a16:creationId xmlns:a16="http://schemas.microsoft.com/office/drawing/2014/main" id="{71519CB0-3F87-079B-FCDD-7AE17B7F2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1" name="Oval 16">
                <a:extLst>
                  <a:ext uri="{FF2B5EF4-FFF2-40B4-BE49-F238E27FC236}">
                    <a16:creationId xmlns:a16="http://schemas.microsoft.com/office/drawing/2014/main" id="{E1468985-23C5-3C25-6892-443E62164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2" name="Oval 17">
                <a:extLst>
                  <a:ext uri="{FF2B5EF4-FFF2-40B4-BE49-F238E27FC236}">
                    <a16:creationId xmlns:a16="http://schemas.microsoft.com/office/drawing/2014/main" id="{39E47A40-3DB2-DA61-5059-7359CED19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3" name="Oval 18">
                <a:extLst>
                  <a:ext uri="{FF2B5EF4-FFF2-40B4-BE49-F238E27FC236}">
                    <a16:creationId xmlns:a16="http://schemas.microsoft.com/office/drawing/2014/main" id="{74FB9E33-8AE0-F247-BDAD-5C776B88B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4" name="Oval 19">
                <a:extLst>
                  <a:ext uri="{FF2B5EF4-FFF2-40B4-BE49-F238E27FC236}">
                    <a16:creationId xmlns:a16="http://schemas.microsoft.com/office/drawing/2014/main" id="{84D2E925-8BE3-CE61-B919-861F3C968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005" name="Oval 20">
                <a:extLst>
                  <a:ext uri="{FF2B5EF4-FFF2-40B4-BE49-F238E27FC236}">
                    <a16:creationId xmlns:a16="http://schemas.microsoft.com/office/drawing/2014/main" id="{E660E2AB-E809-5B0D-F695-F1BF11D28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963" name="Group 21">
            <a:extLst>
              <a:ext uri="{FF2B5EF4-FFF2-40B4-BE49-F238E27FC236}">
                <a16:creationId xmlns:a16="http://schemas.microsoft.com/office/drawing/2014/main" id="{210B0682-FF72-8F92-3A7B-1A87E2A8BD4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15135" y="1624356"/>
            <a:ext cx="728863" cy="1503362"/>
            <a:chOff x="4560" y="1645"/>
            <a:chExt cx="849" cy="1475"/>
          </a:xfrm>
        </p:grpSpPr>
        <p:grpSp>
          <p:nvGrpSpPr>
            <p:cNvPr id="40975" name="Group 22">
              <a:extLst>
                <a:ext uri="{FF2B5EF4-FFF2-40B4-BE49-F238E27FC236}">
                  <a16:creationId xmlns:a16="http://schemas.microsoft.com/office/drawing/2014/main" id="{EA9055DE-9485-802F-1E6D-3E7C477EA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0984" name="Freeform 23">
                <a:extLst>
                  <a:ext uri="{FF2B5EF4-FFF2-40B4-BE49-F238E27FC236}">
                    <a16:creationId xmlns:a16="http://schemas.microsoft.com/office/drawing/2014/main" id="{06DD8466-A156-7F05-1DFB-07AAA7874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5" name="Freeform 24">
                <a:extLst>
                  <a:ext uri="{FF2B5EF4-FFF2-40B4-BE49-F238E27FC236}">
                    <a16:creationId xmlns:a16="http://schemas.microsoft.com/office/drawing/2014/main" id="{461A8030-511D-C285-0806-33858FF91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6" name="Freeform 25">
                <a:extLst>
                  <a:ext uri="{FF2B5EF4-FFF2-40B4-BE49-F238E27FC236}">
                    <a16:creationId xmlns:a16="http://schemas.microsoft.com/office/drawing/2014/main" id="{EAC936D6-7BB7-D11B-2EE7-2A51BA503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7" name="Freeform 26">
                <a:extLst>
                  <a:ext uri="{FF2B5EF4-FFF2-40B4-BE49-F238E27FC236}">
                    <a16:creationId xmlns:a16="http://schemas.microsoft.com/office/drawing/2014/main" id="{C0495C7C-668D-6124-BCB8-7E58EA3D5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8" name="Freeform 27">
                <a:extLst>
                  <a:ext uri="{FF2B5EF4-FFF2-40B4-BE49-F238E27FC236}">
                    <a16:creationId xmlns:a16="http://schemas.microsoft.com/office/drawing/2014/main" id="{7A4BD94D-1756-E75D-7A32-D472E8A2F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9" name="Freeform 28">
                <a:extLst>
                  <a:ext uri="{FF2B5EF4-FFF2-40B4-BE49-F238E27FC236}">
                    <a16:creationId xmlns:a16="http://schemas.microsoft.com/office/drawing/2014/main" id="{B04458F6-53C3-F4A4-EA66-222ECE56A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0" name="Freeform 29">
                <a:extLst>
                  <a:ext uri="{FF2B5EF4-FFF2-40B4-BE49-F238E27FC236}">
                    <a16:creationId xmlns:a16="http://schemas.microsoft.com/office/drawing/2014/main" id="{196785A4-B46D-10C6-2809-1B67AF27D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976" name="Group 30">
              <a:extLst>
                <a:ext uri="{FF2B5EF4-FFF2-40B4-BE49-F238E27FC236}">
                  <a16:creationId xmlns:a16="http://schemas.microsoft.com/office/drawing/2014/main" id="{1B0E2FA7-0B95-EE85-A2F8-90ADDD20C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0982" name="Freeform 31">
                <a:extLst>
                  <a:ext uri="{FF2B5EF4-FFF2-40B4-BE49-F238E27FC236}">
                    <a16:creationId xmlns:a16="http://schemas.microsoft.com/office/drawing/2014/main" id="{2A9F7538-98AF-6933-93DA-1306EAF2B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3" name="Freeform 32">
                <a:extLst>
                  <a:ext uri="{FF2B5EF4-FFF2-40B4-BE49-F238E27FC236}">
                    <a16:creationId xmlns:a16="http://schemas.microsoft.com/office/drawing/2014/main" id="{1712D1B3-5E34-55DD-8442-E3C29CBF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977" name="Group 33">
              <a:extLst>
                <a:ext uri="{FF2B5EF4-FFF2-40B4-BE49-F238E27FC236}">
                  <a16:creationId xmlns:a16="http://schemas.microsoft.com/office/drawing/2014/main" id="{86616EE7-DCEB-8F6C-900C-0496917CD8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0978" name="Oval 34">
                <a:extLst>
                  <a:ext uri="{FF2B5EF4-FFF2-40B4-BE49-F238E27FC236}">
                    <a16:creationId xmlns:a16="http://schemas.microsoft.com/office/drawing/2014/main" id="{AD5F1343-7392-046C-CE1B-C1F285124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79" name="Oval 35">
                <a:extLst>
                  <a:ext uri="{FF2B5EF4-FFF2-40B4-BE49-F238E27FC236}">
                    <a16:creationId xmlns:a16="http://schemas.microsoft.com/office/drawing/2014/main" id="{48E72B43-4EE4-3156-4B4B-7970AD67B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0" name="Oval 36">
                <a:extLst>
                  <a:ext uri="{FF2B5EF4-FFF2-40B4-BE49-F238E27FC236}">
                    <a16:creationId xmlns:a16="http://schemas.microsoft.com/office/drawing/2014/main" id="{32D3F2EE-3C2B-F373-76F3-6782CAF73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1" name="Oval 37">
                <a:extLst>
                  <a:ext uri="{FF2B5EF4-FFF2-40B4-BE49-F238E27FC236}">
                    <a16:creationId xmlns:a16="http://schemas.microsoft.com/office/drawing/2014/main" id="{88A8170E-28F5-B0C8-7C3D-C7BB1CA1C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9222" name="AutoShape 38">
            <a:extLst>
              <a:ext uri="{FF2B5EF4-FFF2-40B4-BE49-F238E27FC236}">
                <a16:creationId xmlns:a16="http://schemas.microsoft.com/office/drawing/2014/main" id="{E07C39A9-A28D-57ED-9075-FB8CA7B38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715" y="1143000"/>
            <a:ext cx="5867400" cy="563563"/>
          </a:xfrm>
          <a:prstGeom prst="wedgeRoundRectCallout">
            <a:avLst>
              <a:gd name="adj1" fmla="val -47579"/>
              <a:gd name="adj2" fmla="val 9367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an algorithm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works.</a:t>
            </a:r>
          </a:p>
        </p:txBody>
      </p:sp>
      <p:sp>
        <p:nvSpPr>
          <p:cNvPr id="989223" name="AutoShape 39">
            <a:extLst>
              <a:ext uri="{FF2B5EF4-FFF2-40B4-BE49-F238E27FC236}">
                <a16:creationId xmlns:a16="http://schemas.microsoft.com/office/drawing/2014/main" id="{EAD6404E-907E-0908-E066-F860071C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88126"/>
            <a:ext cx="5826545" cy="531374"/>
          </a:xfrm>
          <a:prstGeom prst="wedgeRoundRectCallout">
            <a:avLst>
              <a:gd name="adj1" fmla="val -52529"/>
              <a:gd name="adj2" fmla="val -40460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win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gives the correct output. </a:t>
            </a:r>
          </a:p>
        </p:txBody>
      </p:sp>
      <p:sp>
        <p:nvSpPr>
          <p:cNvPr id="989224" name="AutoShape 40">
            <a:extLst>
              <a:ext uri="{FF2B5EF4-FFF2-40B4-BE49-F238E27FC236}">
                <a16:creationId xmlns:a16="http://schemas.microsoft.com/office/drawing/2014/main" id="{BEFC77A7-3140-0237-EF4D-57EA88D46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819" y="1778000"/>
            <a:ext cx="5983875" cy="1260360"/>
          </a:xfrm>
          <a:prstGeom prst="wedgeRoundRectCallout">
            <a:avLst>
              <a:gd name="adj1" fmla="val 51804"/>
              <a:gd name="adj2" fmla="val 1924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Oh yeah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study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find a worst case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which it does not.</a:t>
            </a:r>
          </a:p>
        </p:txBody>
      </p:sp>
      <p:pic>
        <p:nvPicPr>
          <p:cNvPr id="46" name="Picture 5" descr="j0116172">
            <a:extLst>
              <a:ext uri="{FF2B5EF4-FFF2-40B4-BE49-F238E27FC236}">
                <a16:creationId xmlns:a16="http://schemas.microsoft.com/office/drawing/2014/main" id="{92700F1E-C8DE-AF75-ED4F-88DE9D29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4499317"/>
            <a:ext cx="95234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8">
            <a:extLst>
              <a:ext uri="{FF2B5EF4-FFF2-40B4-BE49-F238E27FC236}">
                <a16:creationId xmlns:a16="http://schemas.microsoft.com/office/drawing/2014/main" id="{40F9405F-E3AA-A5D4-97EF-47DB99EC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7" y="3670300"/>
            <a:ext cx="5245677" cy="531813"/>
          </a:xfrm>
          <a:prstGeom prst="wedgeRectCallout">
            <a:avLst>
              <a:gd name="adj1" fmla="val -40194"/>
              <a:gd name="adj2" fmla="val 74252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what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do in Computer Science! 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AC28C7C9-EA01-D407-D9D0-67097496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B701B74C-5DFF-BEFE-6683-BA79C3CC414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46A2AB2-1F6C-96F7-068D-3878EDFF5BB1}"/>
              </a:ext>
            </a:extLst>
          </p:cNvPr>
          <p:cNvSpPr/>
          <p:nvPr/>
        </p:nvSpPr>
        <p:spPr>
          <a:xfrm>
            <a:off x="76200" y="673100"/>
            <a:ext cx="20574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9B5ACEA-6B3A-B3BC-47F3-0EF5042E7DA8}"/>
              </a:ext>
            </a:extLst>
          </p:cNvPr>
          <p:cNvSpPr/>
          <p:nvPr/>
        </p:nvSpPr>
        <p:spPr>
          <a:xfrm>
            <a:off x="2057400" y="660400"/>
            <a:ext cx="13208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45B729C-B60D-414B-F25D-EA35AAF7EA25}"/>
              </a:ext>
            </a:extLst>
          </p:cNvPr>
          <p:cNvSpPr/>
          <p:nvPr/>
        </p:nvSpPr>
        <p:spPr>
          <a:xfrm>
            <a:off x="3276600" y="647700"/>
            <a:ext cx="13208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" name="AutoShape 8">
            <a:extLst>
              <a:ext uri="{FF2B5EF4-FFF2-40B4-BE49-F238E27FC236}">
                <a16:creationId xmlns:a16="http://schemas.microsoft.com/office/drawing/2014/main" id="{B67FEB13-1A0F-8FBE-FFB9-43B69433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349" y="4254499"/>
            <a:ext cx="5738813" cy="1260361"/>
          </a:xfrm>
          <a:prstGeom prst="wedgeRectCallout">
            <a:avLst>
              <a:gd name="adj1" fmla="val -55761"/>
              <a:gd name="adj2" fmla="val 3028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Here the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considered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because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is not bounded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quantifier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Hence, the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sentence says something about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6A3DD5B-0E87-9DB7-B51A-B0F189A8895F}"/>
              </a:ext>
            </a:extLst>
          </p:cNvPr>
          <p:cNvSpPr/>
          <p:nvPr/>
        </p:nvSpPr>
        <p:spPr>
          <a:xfrm>
            <a:off x="3924300" y="660400"/>
            <a:ext cx="4064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AutoShape 8">
            <a:extLst>
              <a:ext uri="{FF2B5EF4-FFF2-40B4-BE49-F238E27FC236}">
                <a16:creationId xmlns:a16="http://schemas.microsoft.com/office/drawing/2014/main" id="{DF2C94EC-2B80-224B-8A43-C3AB584E4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288" y="5575300"/>
            <a:ext cx="6477848" cy="1143000"/>
          </a:xfrm>
          <a:prstGeom prst="wedgeRectCallout">
            <a:avLst>
              <a:gd name="adj1" fmla="val -52741"/>
              <a:gd name="adj2" fmla="val -3574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fact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the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prover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 supply a working algorithm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the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adversary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cannot give a counter example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1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2" grpId="0" animBg="1" autoUpdateAnimBg="0"/>
      <p:bldP spid="989223" grpId="0" animBg="1" autoUpdateAnimBg="0"/>
      <p:bldP spid="989224" grpId="0" animBg="1" autoUpdateAnimBg="0"/>
      <p:bldP spid="47" grpId="0" animBg="1"/>
      <p:bldP spid="44" grpId="0" animBg="1"/>
      <p:bldP spid="44" grpId="1" animBg="1"/>
      <p:bldP spid="45" grpId="0" animBg="1"/>
      <p:bldP spid="45" grpId="1" animBg="1"/>
      <p:bldP spid="52" grpId="0" animBg="1"/>
      <p:bldP spid="52" grpId="1" animBg="1"/>
      <p:bldP spid="53" grpId="0" animBg="1"/>
      <p:bldP spid="54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/>
          <p:cNvSpPr>
            <a:spLocks noChangeShapeType="1"/>
          </p:cNvSpPr>
          <p:nvPr/>
        </p:nvSpPr>
        <p:spPr bwMode="auto">
          <a:xfrm>
            <a:off x="8496300" y="1497013"/>
            <a:ext cx="0" cy="754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8534400" y="26416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7010400" y="3395663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999434" name="Rectangle 10"/>
          <p:cNvSpPr>
            <a:spLocks noChangeArrowheads="1"/>
          </p:cNvSpPr>
          <p:nvPr/>
        </p:nvSpPr>
        <p:spPr bwMode="auto">
          <a:xfrm>
            <a:off x="457200" y="542925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CA" altLang="en-US" sz="2800" dirty="0"/>
              <a:t>Problem </a:t>
            </a:r>
            <a:r>
              <a:rPr lang="en-CA" altLang="en-US" sz="2800" i="1" dirty="0">
                <a:solidFill>
                  <a:srgbClr val="FFC000"/>
                </a:solidFill>
              </a:rPr>
              <a:t>P</a:t>
            </a:r>
            <a:r>
              <a:rPr lang="en-CA" altLang="en-US" sz="2800" dirty="0"/>
              <a:t> is computable</a:t>
            </a:r>
          </a:p>
        </p:txBody>
      </p:sp>
      <p:sp>
        <p:nvSpPr>
          <p:cNvPr id="65545" name="Rectangle 19"/>
          <p:cNvSpPr>
            <a:spLocks noChangeArrowheads="1"/>
          </p:cNvSpPr>
          <p:nvPr/>
        </p:nvSpPr>
        <p:spPr bwMode="auto">
          <a:xfrm>
            <a:off x="838200" y="927100"/>
            <a:ext cx="2969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C000"/>
                </a:solidFill>
                <a:sym typeface="Symbol" pitchFamily="18" charset="2"/>
              </a:rPr>
              <a:t></a:t>
            </a:r>
            <a:r>
              <a:rPr lang="en-US" altLang="en-US" sz="2800" i="1" dirty="0">
                <a:solidFill>
                  <a:srgbClr val="FFC000"/>
                </a:solidFill>
              </a:rPr>
              <a:t>M, </a:t>
            </a:r>
            <a:r>
              <a:rPr lang="en-US" altLang="en-US" sz="2800" i="1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800" i="1" dirty="0">
                <a:solidFill>
                  <a:srgbClr val="FFC000"/>
                </a:solidFill>
              </a:rPr>
              <a:t>I,  M(I)=P(I)</a:t>
            </a:r>
            <a:endParaRPr lang="en-US" altLang="en-US" sz="2800" i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460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solidFill>
                  <a:schemeClr val="tx2"/>
                </a:solidFill>
              </a:rPr>
              <a:t>Time Complexity</a:t>
            </a:r>
          </a:p>
        </p:txBody>
      </p:sp>
      <p:grpSp>
        <p:nvGrpSpPr>
          <p:cNvPr id="46098" name="Group 5"/>
          <p:cNvGrpSpPr>
            <a:grpSpLocks/>
          </p:cNvGrpSpPr>
          <p:nvPr/>
        </p:nvGrpSpPr>
        <p:grpSpPr bwMode="auto">
          <a:xfrm>
            <a:off x="152400" y="4212716"/>
            <a:ext cx="1143000" cy="1426083"/>
            <a:chOff x="2013" y="2206"/>
            <a:chExt cx="679" cy="1010"/>
          </a:xfrm>
        </p:grpSpPr>
        <p:sp>
          <p:nvSpPr>
            <p:cNvPr id="46116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1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611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9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1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2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3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4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5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6126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6127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6128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6129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 Rounded MT Bold" pitchFamily="34" charset="0"/>
                </a:endParaRPr>
              </a:p>
            </p:txBody>
          </p:sp>
          <p:sp>
            <p:nvSpPr>
              <p:cNvPr id="46130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grpSp>
        <p:nvGrpSpPr>
          <p:cNvPr id="46099" name="Group 21"/>
          <p:cNvGrpSpPr>
            <a:grpSpLocks/>
          </p:cNvGrpSpPr>
          <p:nvPr/>
        </p:nvGrpSpPr>
        <p:grpSpPr bwMode="auto">
          <a:xfrm flipH="1">
            <a:off x="8024832" y="3200400"/>
            <a:ext cx="1119168" cy="1523999"/>
            <a:chOff x="4560" y="1645"/>
            <a:chExt cx="849" cy="1475"/>
          </a:xfrm>
        </p:grpSpPr>
        <p:grpSp>
          <p:nvGrpSpPr>
            <p:cNvPr id="46100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6109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0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1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2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3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01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6107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8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102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6103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6104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6105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46106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</p:grpSp>
      <p:pic>
        <p:nvPicPr>
          <p:cNvPr id="58" name="Picture 57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1F148A18-FC68-4BBE-B388-A5B9275DB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6879"/>
            <a:ext cx="965133" cy="988405"/>
          </a:xfrm>
          <a:prstGeom prst="rect">
            <a:avLst/>
          </a:prstGeom>
        </p:spPr>
      </p:pic>
      <p:sp>
        <p:nvSpPr>
          <p:cNvPr id="59" name="AutoShape 8">
            <a:extLst>
              <a:ext uri="{FF2B5EF4-FFF2-40B4-BE49-F238E27FC236}">
                <a16:creationId xmlns:a16="http://schemas.microsoft.com/office/drawing/2014/main" id="{A11676CE-B535-4234-A170-9F60A6558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82543"/>
            <a:ext cx="4927810" cy="855857"/>
          </a:xfrm>
          <a:prstGeom prst="wedgeRectCallout">
            <a:avLst>
              <a:gd name="adj1" fmla="val -53449"/>
              <a:gd name="adj2" fmla="val -1896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In addition to getting the answer for </a:t>
            </a:r>
            <a:r>
              <a:rPr lang="en-CA" altLang="en-US" sz="2400" dirty="0">
                <a:solidFill>
                  <a:srgbClr val="FFC000"/>
                </a:solidFill>
              </a:rPr>
              <a:t>P</a:t>
            </a:r>
            <a:r>
              <a:rPr lang="en-CA" altLang="en-US" sz="24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 running time is at most </a:t>
            </a:r>
            <a:r>
              <a:rPr lang="en-US" altLang="en-US" sz="2400" i="1" dirty="0">
                <a:solidFill>
                  <a:srgbClr val="FFC000"/>
                </a:solidFill>
                <a:cs typeface="Times New Roman" pitchFamily="18" charset="0"/>
              </a:rPr>
              <a:t>n</a:t>
            </a:r>
            <a:r>
              <a:rPr lang="en-US" altLang="en-US" sz="2400" i="1" baseline="30000" dirty="0">
                <a:solidFill>
                  <a:srgbClr val="FFC000"/>
                </a:solidFill>
                <a:cs typeface="Times New Roman" pitchFamily="18" charset="0"/>
              </a:rPr>
              <a:t>2</a:t>
            </a:r>
            <a:r>
              <a:rPr lang="en-CA" altLang="en-US" sz="2400" dirty="0"/>
              <a:t>. </a:t>
            </a:r>
            <a:endParaRPr lang="en-US" altLang="en-US" sz="2400" dirty="0"/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3735ED1C-FFED-4484-90CB-9F2C6BEB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5074" y="542924"/>
            <a:ext cx="210813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/>
              <a:t>in </a:t>
            </a:r>
            <a:r>
              <a:rPr lang="en-US" altLang="en-US" sz="2800" i="1" dirty="0">
                <a:solidFill>
                  <a:srgbClr val="FFC000"/>
                </a:solidFill>
                <a:cs typeface="Times New Roman" pitchFamily="18" charset="0"/>
              </a:rPr>
              <a:t>n</a:t>
            </a:r>
            <a:r>
              <a:rPr lang="en-US" altLang="en-US" sz="2800" i="1" baseline="30000" dirty="0">
                <a:solidFill>
                  <a:srgbClr val="FFC000"/>
                </a:solidFill>
                <a:cs typeface="Times New Roman" pitchFamily="18" charset="0"/>
              </a:rPr>
              <a:t>2</a:t>
            </a:r>
            <a:r>
              <a:rPr lang="en-US" altLang="en-US" sz="2800" baseline="30000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CA" altLang="en-US" sz="2800" dirty="0"/>
              <a:t>time. </a:t>
            </a:r>
          </a:p>
        </p:txBody>
      </p:sp>
      <p:sp>
        <p:nvSpPr>
          <p:cNvPr id="61" name="Rectangle 19">
            <a:extLst>
              <a:ext uri="{FF2B5EF4-FFF2-40B4-BE49-F238E27FC236}">
                <a16:creationId xmlns:a16="http://schemas.microsoft.com/office/drawing/2014/main" id="{758BA7CC-884E-4DD4-81DF-85FE5615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994" y="937293"/>
            <a:ext cx="4573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C000"/>
                </a:solidFill>
              </a:rPr>
              <a:t>[                  &amp; Time(M,I)</a:t>
            </a:r>
            <a:r>
              <a:rPr lang="en-US" altLang="en-US" sz="2800" i="1" dirty="0">
                <a:solidFill>
                  <a:srgbClr val="FFC000"/>
                </a:solidFill>
                <a:cs typeface="Times New Roman" pitchFamily="18" charset="0"/>
              </a:rPr>
              <a:t>≤   </a:t>
            </a:r>
            <a:r>
              <a:rPr lang="en-US" altLang="en-US" sz="2800" i="1" baseline="30000" dirty="0">
                <a:solidFill>
                  <a:srgbClr val="FFC000"/>
                </a:solidFill>
                <a:cs typeface="Times New Roman" pitchFamily="18" charset="0"/>
              </a:rPr>
              <a:t>2</a:t>
            </a:r>
            <a:r>
              <a:rPr lang="en-US" altLang="en-US" sz="2800" i="1" dirty="0">
                <a:solidFill>
                  <a:srgbClr val="FFC000"/>
                </a:solidFill>
              </a:rPr>
              <a:t>]</a:t>
            </a:r>
            <a:endParaRPr lang="en-US" altLang="en-US" sz="2800" i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62" name="Rectangle 19">
            <a:extLst>
              <a:ext uri="{FF2B5EF4-FFF2-40B4-BE49-F238E27FC236}">
                <a16:creationId xmlns:a16="http://schemas.microsoft.com/office/drawing/2014/main" id="{262AC0FE-6E98-485D-9490-46DD49B3E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543" y="930355"/>
            <a:ext cx="503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C000"/>
                </a:solidFill>
                <a:cs typeface="Times New Roman" pitchFamily="18" charset="0"/>
              </a:rPr>
              <a:t>|I|</a:t>
            </a:r>
          </a:p>
        </p:txBody>
      </p:sp>
      <p:sp>
        <p:nvSpPr>
          <p:cNvPr id="63" name="AutoShape 60">
            <a:extLst>
              <a:ext uri="{FF2B5EF4-FFF2-40B4-BE49-F238E27FC236}">
                <a16:creationId xmlns:a16="http://schemas.microsoft.com/office/drawing/2014/main" id="{B368F2C9-4C85-408F-B678-1A8277B05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070" y="3106543"/>
            <a:ext cx="3951100" cy="855857"/>
          </a:xfrm>
          <a:prstGeom prst="wedgeRoundRectCallout">
            <a:avLst>
              <a:gd name="adj1" fmla="val -54513"/>
              <a:gd name="adj2" fmla="val 34367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2400" dirty="0"/>
              <a:t>Here </a:t>
            </a:r>
            <a:r>
              <a:rPr lang="en-US" altLang="en-US" sz="2400" i="1" dirty="0">
                <a:solidFill>
                  <a:srgbClr val="FFC000"/>
                </a:solidFill>
              </a:rPr>
              <a:t>n</a:t>
            </a:r>
            <a:r>
              <a:rPr lang="en-US" altLang="en-US" sz="2400" dirty="0"/>
              <a:t> is the number of bits </a:t>
            </a:r>
            <a:r>
              <a:rPr lang="en-US" altLang="en-US" sz="2400" i="1" dirty="0">
                <a:solidFill>
                  <a:srgbClr val="FFC000"/>
                </a:solidFill>
                <a:cs typeface="Times New Roman" pitchFamily="18" charset="0"/>
              </a:rPr>
              <a:t>|I|</a:t>
            </a:r>
            <a:r>
              <a:rPr lang="en-US" altLang="en-US" sz="2400" dirty="0"/>
              <a:t> to write down the input.</a:t>
            </a:r>
          </a:p>
        </p:txBody>
      </p:sp>
      <p:sp>
        <p:nvSpPr>
          <p:cNvPr id="64" name="AutoShape 60">
            <a:extLst>
              <a:ext uri="{FF2B5EF4-FFF2-40B4-BE49-F238E27FC236}">
                <a16:creationId xmlns:a16="http://schemas.microsoft.com/office/drawing/2014/main" id="{980F5C3C-83AB-43EA-8657-2E5FC940E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705" y="2578266"/>
            <a:ext cx="1613014" cy="400110"/>
          </a:xfrm>
          <a:prstGeom prst="wedgeRoundRectCallout">
            <a:avLst>
              <a:gd name="adj1" fmla="val 62921"/>
              <a:gd name="adj2" fmla="val 37100"/>
              <a:gd name="adj3" fmla="val 1666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Which </a:t>
            </a:r>
            <a:r>
              <a:rPr lang="en-US" altLang="en-US" sz="2400" i="1" dirty="0">
                <a:solidFill>
                  <a:srgbClr val="FFC000"/>
                </a:solidFill>
              </a:rPr>
              <a:t>n</a:t>
            </a:r>
            <a:r>
              <a:rPr lang="en-US" altLang="en-US" sz="2400" dirty="0"/>
              <a:t>?</a:t>
            </a:r>
          </a:p>
        </p:txBody>
      </p:sp>
      <p:sp>
        <p:nvSpPr>
          <p:cNvPr id="66" name="Rectangle 19">
            <a:extLst>
              <a:ext uri="{FF2B5EF4-FFF2-40B4-BE49-F238E27FC236}">
                <a16:creationId xmlns:a16="http://schemas.microsoft.com/office/drawing/2014/main" id="{07194254-D4B2-46B4-933E-346BE04D8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9974" y="93729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solidFill>
                  <a:srgbClr val="FFC000"/>
                </a:solidFill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081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9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59" grpId="0" animBg="1"/>
      <p:bldP spid="61" grpId="0"/>
      <p:bldP spid="62" grpId="0"/>
      <p:bldP spid="63" grpId="0" animBg="1"/>
      <p:bldP spid="64" grpId="0" animBg="1"/>
      <p:bldP spid="66" grpId="0"/>
      <p:bldP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A Clockwork Orange' Netflix Review: Stanley Kubrick Gets Caught Up ...">
            <a:extLst>
              <a:ext uri="{FF2B5EF4-FFF2-40B4-BE49-F238E27FC236}">
                <a16:creationId xmlns:a16="http://schemas.microsoft.com/office/drawing/2014/main" id="{9C71181C-E0A5-4CFB-8C85-19A25DAEA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9" y="2416386"/>
            <a:ext cx="6610350" cy="44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j0116172">
            <a:extLst>
              <a:ext uri="{FF2B5EF4-FFF2-40B4-BE49-F238E27FC236}">
                <a16:creationId xmlns:a16="http://schemas.microsoft.com/office/drawing/2014/main" id="{B4581C5A-E635-4637-AFAC-40FD4659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89" y="1095126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8">
            <a:extLst>
              <a:ext uri="{FF2B5EF4-FFF2-40B4-BE49-F238E27FC236}">
                <a16:creationId xmlns:a16="http://schemas.microsoft.com/office/drawing/2014/main" id="{20E797A0-86D5-468A-B01E-A1F201CCC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378110"/>
            <a:ext cx="5981699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 want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you to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feel physical pain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∀Inputs x,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∃Java Program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J, J(x)=P(x)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0F6294-86C9-42C5-A430-7A95C8837355}"/>
              </a:ext>
            </a:extLst>
          </p:cNvPr>
          <p:cNvSpPr/>
          <p:nvPr/>
        </p:nvSpPr>
        <p:spPr>
          <a:xfrm>
            <a:off x="5873751" y="1379852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you see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A02EBDF-F9FB-45FD-96C6-4BA4E8422A1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7" name="Text Box 74">
            <a:extLst>
              <a:ext uri="{FF2B5EF4-FFF2-40B4-BE49-F238E27FC236}">
                <a16:creationId xmlns:a16="http://schemas.microsoft.com/office/drawing/2014/main" id="{E1B40219-4841-4B1D-9B38-CB3DCDC3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</p:spTree>
    <p:extLst>
      <p:ext uri="{BB962C8B-B14F-4D97-AF65-F5344CB8AC3E}">
        <p14:creationId xmlns:p14="http://schemas.microsoft.com/office/powerpoint/2010/main" val="40373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 Clockwork Orange' Netflix Review: Stanley Kubrick Gets Caught Up ...">
            <a:extLst>
              <a:ext uri="{FF2B5EF4-FFF2-40B4-BE49-F238E27FC236}">
                <a16:creationId xmlns:a16="http://schemas.microsoft.com/office/drawing/2014/main" id="{1E97FB25-ACDE-4A2E-8E81-19DCA2ED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3" y="4629276"/>
            <a:ext cx="3151007" cy="21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9">
            <a:extLst>
              <a:ext uri="{FF2B5EF4-FFF2-40B4-BE49-F238E27FC236}">
                <a16:creationId xmlns:a16="http://schemas.microsoft.com/office/drawing/2014/main" id="{4399BFFD-43A2-4CA5-8A3E-830CDA59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17" y="2359133"/>
            <a:ext cx="2043883" cy="1304977"/>
          </a:xfrm>
          <a:prstGeom prst="wedgeRoundRectCallout">
            <a:avLst>
              <a:gd name="adj1" fmla="val -63041"/>
              <a:gd name="adj2" fmla="val -2804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P: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Input: 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Output: x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BD44A4-1595-4DE6-9EB1-DDA789397982}"/>
              </a:ext>
            </a:extLst>
          </p:cNvPr>
          <p:cNvGrpSpPr/>
          <p:nvPr/>
        </p:nvGrpSpPr>
        <p:grpSpPr>
          <a:xfrm>
            <a:off x="3817156" y="2328695"/>
            <a:ext cx="5055382" cy="1728829"/>
            <a:chOff x="135447" y="3231014"/>
            <a:chExt cx="5055382" cy="1728829"/>
          </a:xfrm>
        </p:grpSpPr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C980BFF6-9F69-42DA-8D78-605B91C93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447" y="3340655"/>
              <a:ext cx="1223454" cy="1239990"/>
              <a:chOff x="2065" y="1551"/>
              <a:chExt cx="1628" cy="1988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CE0A941-C6C3-4B97-8BF4-3CF157382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B302EE57-706F-4821-A947-4EBEA4C7C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453C808-C00C-45F5-9734-6A53E210C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916205B4-4F37-4300-93D6-344EDEFDB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1476D7E7-8D1B-4A34-8B9D-93BCBCFA6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8504D4B8-F484-4B33-997F-65A82E043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22C8F113-109D-4626-9CEA-601542320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1DCA373D-4999-4270-AD4C-6B5AE3693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AAC74455-02EA-40C7-9BF3-DA84E97D8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95DF7B17-BA6D-443E-8751-857F16E76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43D3BE13-2ECE-424A-846A-D59B21E0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41">
                <a:extLst>
                  <a:ext uri="{FF2B5EF4-FFF2-40B4-BE49-F238E27FC236}">
                    <a16:creationId xmlns:a16="http://schemas.microsoft.com/office/drawing/2014/main" id="{945CE00C-062F-4718-BAD5-4D5A69D17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42">
                <a:extLst>
                  <a:ext uri="{FF2B5EF4-FFF2-40B4-BE49-F238E27FC236}">
                    <a16:creationId xmlns:a16="http://schemas.microsoft.com/office/drawing/2014/main" id="{FDF7CDEC-C37D-43AF-B56E-6A453FEF0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43">
                <a:extLst>
                  <a:ext uri="{FF2B5EF4-FFF2-40B4-BE49-F238E27FC236}">
                    <a16:creationId xmlns:a16="http://schemas.microsoft.com/office/drawing/2014/main" id="{6AA180E8-3331-427E-9BE2-F704FA82E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44">
                <a:extLst>
                  <a:ext uri="{FF2B5EF4-FFF2-40B4-BE49-F238E27FC236}">
                    <a16:creationId xmlns:a16="http://schemas.microsoft.com/office/drawing/2014/main" id="{665FF2CE-0AD6-4E1F-A5FC-AD2E76F3F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C790AB48-C4D9-4702-A101-DE61B70C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46">
                <a:extLst>
                  <a:ext uri="{FF2B5EF4-FFF2-40B4-BE49-F238E27FC236}">
                    <a16:creationId xmlns:a16="http://schemas.microsoft.com/office/drawing/2014/main" id="{4DF300F9-DAA6-4960-81D4-D4B7A9DF6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AutoShape 35">
              <a:extLst>
                <a:ext uri="{FF2B5EF4-FFF2-40B4-BE49-F238E27FC236}">
                  <a16:creationId xmlns:a16="http://schemas.microsoft.com/office/drawing/2014/main" id="{A8413EC5-2CB8-4B43-913F-0F568F20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177" y="3231014"/>
              <a:ext cx="3781652" cy="1728829"/>
            </a:xfrm>
            <a:prstGeom prst="wedgeRoundRectCallout">
              <a:avLst>
                <a:gd name="adj1" fmla="val -53324"/>
                <a:gd name="adj2" fmla="val -21789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We want to say that</a:t>
              </a:r>
              <a:b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there </a:t>
              </a:r>
              <a:r>
                <a: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is a Java program </a:t>
              </a: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J,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that </a:t>
              </a: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solves problem P, </a:t>
              </a:r>
              <a:b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</a:b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on every input I.</a:t>
              </a:r>
            </a:p>
          </p:txBody>
        </p:sp>
      </p:grpSp>
      <p:sp>
        <p:nvSpPr>
          <p:cNvPr id="92" name="AutoShape 8">
            <a:extLst>
              <a:ext uri="{FF2B5EF4-FFF2-40B4-BE49-F238E27FC236}">
                <a16:creationId xmlns:a16="http://schemas.microsoft.com/office/drawing/2014/main" id="{5DA9B914-5120-4CF6-9D16-F2EFF8A7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378110"/>
            <a:ext cx="5981699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 want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you to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feel physical pain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∀Inputs x,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∃Java Program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J, J(x)=P(x)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87A791E-35C8-4A76-A2A8-2300931199B7}"/>
              </a:ext>
            </a:extLst>
          </p:cNvPr>
          <p:cNvSpPr/>
          <p:nvPr/>
        </p:nvSpPr>
        <p:spPr>
          <a:xfrm>
            <a:off x="5873751" y="1379852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you see </a:t>
            </a:r>
          </a:p>
        </p:txBody>
      </p:sp>
      <p:graphicFrame>
        <p:nvGraphicFramePr>
          <p:cNvPr id="46" name="Table 2">
            <a:extLst>
              <a:ext uri="{FF2B5EF4-FFF2-40B4-BE49-F238E27FC236}">
                <a16:creationId xmlns:a16="http://schemas.microsoft.com/office/drawing/2014/main" id="{6DC803EE-DB18-4224-94A9-9DB2FBB47502}"/>
              </a:ext>
            </a:extLst>
          </p:cNvPr>
          <p:cNvGraphicFramePr>
            <a:graphicFrameLocks noGrp="1"/>
          </p:cNvGraphicFramePr>
          <p:nvPr/>
        </p:nvGraphicFramePr>
        <p:xfrm>
          <a:off x="1924049" y="5867400"/>
          <a:ext cx="2414653" cy="105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22">
                  <a:extLst>
                    <a:ext uri="{9D8B030D-6E8A-4147-A177-3AD203B41FA5}">
                      <a16:colId xmlns:a16="http://schemas.microsoft.com/office/drawing/2014/main" val="116450748"/>
                    </a:ext>
                  </a:extLst>
                </a:gridCol>
                <a:gridCol w="1565131">
                  <a:extLst>
                    <a:ext uri="{9D8B030D-6E8A-4147-A177-3AD203B41FA5}">
                      <a16:colId xmlns:a16="http://schemas.microsoft.com/office/drawing/2014/main" val="2653890123"/>
                    </a:ext>
                  </a:extLst>
                </a:gridCol>
              </a:tblGrid>
              <a:tr h="29849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Input: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9205"/>
                  </a:ext>
                </a:extLst>
              </a:tr>
              <a:tr h="692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Code: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</a:rPr>
                        <a:t>x</a:t>
                      </a:r>
                      <a:r>
                        <a:rPr lang="el-GR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0576"/>
                  </a:ext>
                </a:extLst>
              </a:tr>
            </a:tbl>
          </a:graphicData>
        </a:graphic>
      </p:graphicFrame>
      <p:sp>
        <p:nvSpPr>
          <p:cNvPr id="44" name="Rectangle 2">
            <a:extLst>
              <a:ext uri="{FF2B5EF4-FFF2-40B4-BE49-F238E27FC236}">
                <a16:creationId xmlns:a16="http://schemas.microsoft.com/office/drawing/2014/main" id="{BDFF7C6A-41F5-496A-A78B-5868B0C9AC0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5" name="Picture 5" descr="j0116172">
            <a:extLst>
              <a:ext uri="{FF2B5EF4-FFF2-40B4-BE49-F238E27FC236}">
                <a16:creationId xmlns:a16="http://schemas.microsoft.com/office/drawing/2014/main" id="{DCBE2EDD-EDDF-4ED2-84D9-76B635CD6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89" y="1095126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74">
            <a:extLst>
              <a:ext uri="{FF2B5EF4-FFF2-40B4-BE49-F238E27FC236}">
                <a16:creationId xmlns:a16="http://schemas.microsoft.com/office/drawing/2014/main" id="{CBA869EB-A083-4878-B1AF-25A6ADAE8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B01EE8F6-F53C-4CD0-B32E-B0A486F6E17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1462" y="2228725"/>
            <a:ext cx="947738" cy="1828800"/>
            <a:chOff x="2308" y="1513"/>
            <a:chExt cx="1162" cy="2570"/>
          </a:xfrm>
        </p:grpSpPr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E377680C-7F4D-4A27-8079-2CDC066137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29C9ACA0-8BB4-40F7-8FE4-B77095E2F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29">
                <a:extLst>
                  <a:ext uri="{FF2B5EF4-FFF2-40B4-BE49-F238E27FC236}">
                    <a16:creationId xmlns:a16="http://schemas.microsoft.com/office/drawing/2014/main" id="{186304B9-7CDC-4AF7-8379-9B3E3E1E1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30">
                <a:extLst>
                  <a:ext uri="{FF2B5EF4-FFF2-40B4-BE49-F238E27FC236}">
                    <a16:creationId xmlns:a16="http://schemas.microsoft.com/office/drawing/2014/main" id="{69024979-8A22-42D0-993B-AAD99E83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31">
                <a:extLst>
                  <a:ext uri="{FF2B5EF4-FFF2-40B4-BE49-F238E27FC236}">
                    <a16:creationId xmlns:a16="http://schemas.microsoft.com/office/drawing/2014/main" id="{C89DD1C3-FEF5-4817-A273-568D93E8F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0B4ACE3D-DE88-407B-A41D-BE500ADE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27A4D7BF-2F6F-4A37-BDA9-6F249921A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805B5325-0295-4DA8-8FBB-34579E37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EB1677AB-6688-4D07-AE96-FBACEE6E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49B33174-BD18-4F75-A673-2A072864BA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B4FE9911-3F9B-4414-AEA0-06EA9F1765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35600B6D-A283-4408-8B13-33D30525C1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39">
              <a:extLst>
                <a:ext uri="{FF2B5EF4-FFF2-40B4-BE49-F238E27FC236}">
                  <a16:creationId xmlns:a16="http://schemas.microsoft.com/office/drawing/2014/main" id="{76FEB957-C38A-4ACD-838F-A5D1C9E687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40">
              <a:extLst>
                <a:ext uri="{FF2B5EF4-FFF2-40B4-BE49-F238E27FC236}">
                  <a16:creationId xmlns:a16="http://schemas.microsoft.com/office/drawing/2014/main" id="{8E62F1E5-92B0-4917-94B8-A7CF2AE48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0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 Clockwork Orange' Netflix Review: Stanley Kubrick Gets Caught Up ...">
            <a:extLst>
              <a:ext uri="{FF2B5EF4-FFF2-40B4-BE49-F238E27FC236}">
                <a16:creationId xmlns:a16="http://schemas.microsoft.com/office/drawing/2014/main" id="{1E97FB25-ACDE-4A2E-8E81-19DCA2ED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3" y="4629276"/>
            <a:ext cx="3151007" cy="21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9">
            <a:extLst>
              <a:ext uri="{FF2B5EF4-FFF2-40B4-BE49-F238E27FC236}">
                <a16:creationId xmlns:a16="http://schemas.microsoft.com/office/drawing/2014/main" id="{4399BFFD-43A2-4CA5-8A3E-830CDA59A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917" y="2359133"/>
            <a:ext cx="2043883" cy="1304977"/>
          </a:xfrm>
          <a:prstGeom prst="wedgeRoundRectCallout">
            <a:avLst>
              <a:gd name="adj1" fmla="val -63041"/>
              <a:gd name="adj2" fmla="val -2804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P: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Input: 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Output: x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C980BFF6-9F69-42DA-8D78-605B91C93BE6}"/>
              </a:ext>
            </a:extLst>
          </p:cNvPr>
          <p:cNvGrpSpPr>
            <a:grpSpLocks/>
          </p:cNvGrpSpPr>
          <p:nvPr/>
        </p:nvGrpSpPr>
        <p:grpSpPr bwMode="auto">
          <a:xfrm>
            <a:off x="3817156" y="2438336"/>
            <a:ext cx="1223454" cy="1239990"/>
            <a:chOff x="2065" y="1551"/>
            <a:chExt cx="1628" cy="1988"/>
          </a:xfrm>
        </p:grpSpPr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4CE0A941-C6C3-4B97-8BF4-3CF157382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B302EE57-706F-4821-A947-4EBEA4C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2453C808-C00C-45F5-9734-6A53E210C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916205B4-4F37-4300-93D6-344EDEFDB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476D7E7-8D1B-4A34-8B9D-93BCBCFA6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504D4B8-F484-4B33-997F-65A82E043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22C8F113-109D-4626-9CEA-601542320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1DCA373D-4999-4270-AD4C-6B5AE3693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AAC74455-02EA-40C7-9BF3-DA84E97D8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95DF7B17-BA6D-443E-8751-857F16E76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3D3BE13-2ECE-424A-846A-D59B21E0A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945CE00C-062F-4718-BAD5-4D5A69D1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FDF7CDEC-C37D-43AF-B56E-6A453FEF0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6AA180E8-3331-427E-9BE2-F704FA82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665FF2CE-0AD6-4E1F-A5FC-AD2E76F3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C790AB48-C4D9-4702-A101-DE61B70C4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4DF300F9-DAA6-4960-81D4-D4B7A9DF6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AutoShape 35">
            <a:extLst>
              <a:ext uri="{FF2B5EF4-FFF2-40B4-BE49-F238E27FC236}">
                <a16:creationId xmlns:a16="http://schemas.microsoft.com/office/drawing/2014/main" id="{A8413EC5-2CB8-4B43-913F-0F568F201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352624"/>
            <a:ext cx="3715808" cy="1304976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But what you are saying is that each input value can have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its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own Java program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7" name="AutoShape 8">
            <a:extLst>
              <a:ext uri="{FF2B5EF4-FFF2-40B4-BE49-F238E27FC236}">
                <a16:creationId xmlns:a16="http://schemas.microsoft.com/office/drawing/2014/main" id="{461D4999-EF48-4CC2-93C9-EE3F59F4D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" y="4974102"/>
            <a:ext cx="5277553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Instead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∃Java Program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J, ∀Inputs x, J(x)=P(x)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88" name="Table 2">
            <a:extLst>
              <a:ext uri="{FF2B5EF4-FFF2-40B4-BE49-F238E27FC236}">
                <a16:creationId xmlns:a16="http://schemas.microsoft.com/office/drawing/2014/main" id="{75E3DEC1-0378-4929-B5C1-25AD5A42B3D3}"/>
              </a:ext>
            </a:extLst>
          </p:cNvPr>
          <p:cNvGraphicFramePr>
            <a:graphicFrameLocks noGrp="1"/>
          </p:cNvGraphicFramePr>
          <p:nvPr/>
        </p:nvGraphicFramePr>
        <p:xfrm>
          <a:off x="1924049" y="5867400"/>
          <a:ext cx="2414653" cy="1057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522">
                  <a:extLst>
                    <a:ext uri="{9D8B030D-6E8A-4147-A177-3AD203B41FA5}">
                      <a16:colId xmlns:a16="http://schemas.microsoft.com/office/drawing/2014/main" val="116450748"/>
                    </a:ext>
                  </a:extLst>
                </a:gridCol>
                <a:gridCol w="1565131">
                  <a:extLst>
                    <a:ext uri="{9D8B030D-6E8A-4147-A177-3AD203B41FA5}">
                      <a16:colId xmlns:a16="http://schemas.microsoft.com/office/drawing/2014/main" val="2653890123"/>
                    </a:ext>
                  </a:extLst>
                </a:gridCol>
              </a:tblGrid>
              <a:tr h="29849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Input: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9205"/>
                  </a:ext>
                </a:extLst>
              </a:tr>
              <a:tr h="69210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Code: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</a:t>
                      </a:r>
                      <a:r>
                        <a:rPr lang="en-US" altLang="en-US" sz="1800" dirty="0">
                          <a:solidFill>
                            <a:schemeClr val="bg2"/>
                          </a:solidFill>
                        </a:rPr>
                        <a:t>x</a:t>
                      </a:r>
                      <a:r>
                        <a:rPr lang="el-GR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altLang="en-US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0576"/>
                  </a:ext>
                </a:extLst>
              </a:tr>
            </a:tbl>
          </a:graphicData>
        </a:graphic>
      </p:graphicFrame>
      <p:sp>
        <p:nvSpPr>
          <p:cNvPr id="92" name="AutoShape 8">
            <a:extLst>
              <a:ext uri="{FF2B5EF4-FFF2-40B4-BE49-F238E27FC236}">
                <a16:creationId xmlns:a16="http://schemas.microsoft.com/office/drawing/2014/main" id="{5DA9B914-5120-4CF6-9D16-F2EFF8A71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378110"/>
            <a:ext cx="5981699" cy="850615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 want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you to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feel physical pain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∀Inputs x,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∃Java Program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J, J(x)=P(x)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87A791E-35C8-4A76-A2A8-2300931199B7}"/>
              </a:ext>
            </a:extLst>
          </p:cNvPr>
          <p:cNvSpPr/>
          <p:nvPr/>
        </p:nvSpPr>
        <p:spPr>
          <a:xfrm>
            <a:off x="5873751" y="1379852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you see 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04F270B-395C-4E9A-A4A0-10188D88BF5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6" name="Picture 5" descr="j0116172">
            <a:extLst>
              <a:ext uri="{FF2B5EF4-FFF2-40B4-BE49-F238E27FC236}">
                <a16:creationId xmlns:a16="http://schemas.microsoft.com/office/drawing/2014/main" id="{C8732C89-2691-42EA-94C1-38A829A5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89" y="1095126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74">
            <a:extLst>
              <a:ext uri="{FF2B5EF4-FFF2-40B4-BE49-F238E27FC236}">
                <a16:creationId xmlns:a16="http://schemas.microsoft.com/office/drawing/2014/main" id="{60FA9398-9814-4BAB-95A2-E63F91E9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grpSp>
        <p:nvGrpSpPr>
          <p:cNvPr id="48" name="Group 26">
            <a:extLst>
              <a:ext uri="{FF2B5EF4-FFF2-40B4-BE49-F238E27FC236}">
                <a16:creationId xmlns:a16="http://schemas.microsoft.com/office/drawing/2014/main" id="{2807F890-C426-4F61-8542-CD4FC2B4406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71462" y="2228725"/>
            <a:ext cx="947738" cy="1828800"/>
            <a:chOff x="2308" y="1513"/>
            <a:chExt cx="1162" cy="2570"/>
          </a:xfrm>
        </p:grpSpPr>
        <p:grpSp>
          <p:nvGrpSpPr>
            <p:cNvPr id="49" name="Group 27">
              <a:extLst>
                <a:ext uri="{FF2B5EF4-FFF2-40B4-BE49-F238E27FC236}">
                  <a16:creationId xmlns:a16="http://schemas.microsoft.com/office/drawing/2014/main" id="{62549753-E7C9-400E-B005-AC4913CD1E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8" name="Freeform 28">
                <a:extLst>
                  <a:ext uri="{FF2B5EF4-FFF2-40B4-BE49-F238E27FC236}">
                    <a16:creationId xmlns:a16="http://schemas.microsoft.com/office/drawing/2014/main" id="{9155DFA8-4359-4D9F-864F-63DF63860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29">
                <a:extLst>
                  <a:ext uri="{FF2B5EF4-FFF2-40B4-BE49-F238E27FC236}">
                    <a16:creationId xmlns:a16="http://schemas.microsoft.com/office/drawing/2014/main" id="{6E7ADA35-FAFB-401F-ADBC-F1BA3A941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7507B449-8262-4006-9E34-6CFAE181C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31">
                <a:extLst>
                  <a:ext uri="{FF2B5EF4-FFF2-40B4-BE49-F238E27FC236}">
                    <a16:creationId xmlns:a16="http://schemas.microsoft.com/office/drawing/2014/main" id="{36905083-4249-4EAD-B18C-7752D0CDD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32">
                <a:extLst>
                  <a:ext uri="{FF2B5EF4-FFF2-40B4-BE49-F238E27FC236}">
                    <a16:creationId xmlns:a16="http://schemas.microsoft.com/office/drawing/2014/main" id="{082B0284-CA04-4347-A30C-DA9B2CBC0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33">
                <a:extLst>
                  <a:ext uri="{FF2B5EF4-FFF2-40B4-BE49-F238E27FC236}">
                    <a16:creationId xmlns:a16="http://schemas.microsoft.com/office/drawing/2014/main" id="{0518D623-A776-4782-9591-FE899D5B0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6A3A42D5-26D4-40BC-BF15-18B6F738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68298392-2BF5-44F9-B2A6-B1695B451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C06CB24E-BC1D-4F5D-ACBA-1C747EC6F3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37">
              <a:extLst>
                <a:ext uri="{FF2B5EF4-FFF2-40B4-BE49-F238E27FC236}">
                  <a16:creationId xmlns:a16="http://schemas.microsoft.com/office/drawing/2014/main" id="{81D999F4-2BBB-42A7-8CF8-CB10B7E78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38">
              <a:extLst>
                <a:ext uri="{FF2B5EF4-FFF2-40B4-BE49-F238E27FC236}">
                  <a16:creationId xmlns:a16="http://schemas.microsoft.com/office/drawing/2014/main" id="{0E716510-F166-4145-9A36-36D89D0FB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5" name="Oval 39">
              <a:extLst>
                <a:ext uri="{FF2B5EF4-FFF2-40B4-BE49-F238E27FC236}">
                  <a16:creationId xmlns:a16="http://schemas.microsoft.com/office/drawing/2014/main" id="{B912222B-9898-4410-96F2-F6DE11A19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6" name="Oval 40">
              <a:extLst>
                <a:ext uri="{FF2B5EF4-FFF2-40B4-BE49-F238E27FC236}">
                  <a16:creationId xmlns:a16="http://schemas.microsoft.com/office/drawing/2014/main" id="{0FD41F68-519D-4157-8DAE-4D88B97AF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DB974F-CFC3-41D5-B464-6BE57776473A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3733800"/>
          <a:ext cx="7696200" cy="101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55">
                  <a:extLst>
                    <a:ext uri="{9D8B030D-6E8A-4147-A177-3AD203B41FA5}">
                      <a16:colId xmlns:a16="http://schemas.microsoft.com/office/drawing/2014/main" val="116450748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265389012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78423972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933400133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620062478"/>
                    </a:ext>
                  </a:extLst>
                </a:gridCol>
                <a:gridCol w="1388509">
                  <a:extLst>
                    <a:ext uri="{9D8B030D-6E8A-4147-A177-3AD203B41FA5}">
                      <a16:colId xmlns:a16="http://schemas.microsoft.com/office/drawing/2014/main" val="1800969160"/>
                    </a:ext>
                  </a:extLst>
                </a:gridCol>
              </a:tblGrid>
              <a:tr h="37831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Input: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2"/>
                          </a:solidFill>
                        </a:rPr>
                        <a:t>  …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9205"/>
                  </a:ext>
                </a:extLst>
              </a:tr>
              <a:tr h="6132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Code: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return(1)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return(4)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return(9)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int J</a:t>
                      </a:r>
                      <a:r>
                        <a:rPr lang="en-US" b="0" baseline="-25000" dirty="0">
                          <a:solidFill>
                            <a:schemeClr val="bg2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 x 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return(16)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          …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70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0661"/>
            <a:ext cx="44832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normal distribu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3948183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random algorith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52549"/>
            <a:ext cx="274096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</p:spTree>
    <p:extLst>
      <p:ext uri="{BB962C8B-B14F-4D97-AF65-F5344CB8AC3E}">
        <p14:creationId xmlns:p14="http://schemas.microsoft.com/office/powerpoint/2010/main" val="23436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pic>
        <p:nvPicPr>
          <p:cNvPr id="31" name="Picture 5" descr="j01161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1295400" y="2061210"/>
            <a:ext cx="7543800" cy="2743200"/>
          </a:xfrm>
          <a:prstGeom prst="wedgeRectCallout">
            <a:avLst>
              <a:gd name="adj1" fmla="val -43829"/>
              <a:gd name="adj2" fmla="val 6143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Suppose there are n doors.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Half are promised to have prizes.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specifies which doors are opened.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specifies which doors have prizes.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adversary, knowing your algorithm,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gives you the worst case input.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28600" y="533400"/>
            <a:ext cx="9621044" cy="533400"/>
            <a:chOff x="-228600" y="533400"/>
            <a:chExt cx="9621044" cy="533400"/>
          </a:xfrm>
        </p:grpSpPr>
        <p:grpSp>
          <p:nvGrpSpPr>
            <p:cNvPr id="5" name="Group 4"/>
            <p:cNvGrpSpPr/>
            <p:nvPr/>
          </p:nvGrpSpPr>
          <p:grpSpPr>
            <a:xfrm>
              <a:off x="-228600" y="533400"/>
              <a:ext cx="6010275" cy="533400"/>
              <a:chOff x="619125" y="838200"/>
              <a:chExt cx="7762875" cy="1085850"/>
            </a:xfrm>
          </p:grpSpPr>
          <p:pic>
            <p:nvPicPr>
              <p:cNvPr id="10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75057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68865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2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59055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Rectangle 1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8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5329238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2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Rectangle 2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Group 22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24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Rectangle 24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26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2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" name="Rectangle 2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3" name="Group 32"/>
            <p:cNvGrpSpPr/>
            <p:nvPr/>
          </p:nvGrpSpPr>
          <p:grpSpPr>
            <a:xfrm>
              <a:off x="5867400" y="533400"/>
              <a:ext cx="3525044" cy="533400"/>
              <a:chOff x="619125" y="838200"/>
              <a:chExt cx="4552950" cy="108585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5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Rectangle 5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8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4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Rectangle 4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44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357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22" name="AutoShape 38"/>
          <p:cNvSpPr>
            <a:spLocks noChangeArrowheads="1"/>
          </p:cNvSpPr>
          <p:nvPr/>
        </p:nvSpPr>
        <p:spPr bwMode="auto">
          <a:xfrm>
            <a:off x="1347788" y="2093911"/>
            <a:ext cx="6196012" cy="606419"/>
          </a:xfrm>
          <a:prstGeom prst="wedgeRoundRectCallout">
            <a:avLst>
              <a:gd name="adj1" fmla="val 61194"/>
              <a:gd name="adj2" fmla="val 792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an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</p:txBody>
      </p:sp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 flipH="1">
            <a:off x="8229600" y="2286000"/>
            <a:ext cx="722834" cy="931559"/>
            <a:chOff x="2013" y="2206"/>
            <a:chExt cx="679" cy="1010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65213" y="990600"/>
            <a:ext cx="8993187" cy="1011236"/>
            <a:chOff x="1065213" y="990600"/>
            <a:chExt cx="8993187" cy="1011236"/>
          </a:xfrm>
        </p:grpSpPr>
        <p:grpSp>
          <p:nvGrpSpPr>
            <p:cNvPr id="2" name="Group 1"/>
            <p:cNvGrpSpPr/>
            <p:nvPr/>
          </p:nvGrpSpPr>
          <p:grpSpPr>
            <a:xfrm>
              <a:off x="1066800" y="1447800"/>
              <a:ext cx="3166215" cy="554036"/>
              <a:chOff x="1066800" y="1335089"/>
              <a:chExt cx="3166215" cy="554036"/>
            </a:xfrm>
          </p:grpSpPr>
          <p:sp>
            <p:nvSpPr>
              <p:cNvPr id="327692" name="Rectangle 2"/>
              <p:cNvSpPr>
                <a:spLocks noChangeArrowheads="1"/>
              </p:cNvSpPr>
              <p:nvPr/>
            </p:nvSpPr>
            <p:spPr bwMode="auto">
              <a:xfrm>
                <a:off x="2547938" y="1335090"/>
                <a:ext cx="168507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(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)=P(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7693" name="Rectangle 2"/>
              <p:cNvSpPr>
                <a:spLocks noChangeArrowheads="1"/>
              </p:cNvSpPr>
              <p:nvPr/>
            </p:nvSpPr>
            <p:spPr bwMode="auto">
              <a:xfrm>
                <a:off x="1811338" y="1335089"/>
                <a:ext cx="682625" cy="554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,</a:t>
                </a:r>
              </a:p>
            </p:txBody>
          </p:sp>
          <p:sp>
            <p:nvSpPr>
              <p:cNvPr id="327694" name="Rectangle 2"/>
              <p:cNvSpPr>
                <a:spLocks noChangeArrowheads="1"/>
              </p:cNvSpPr>
              <p:nvPr/>
            </p:nvSpPr>
            <p:spPr bwMode="auto">
              <a:xfrm>
                <a:off x="1066800" y="1335089"/>
                <a:ext cx="728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</a:t>
                </a:r>
                <a:r>
                  <a:rPr kumimoji="0" lang="en-US" altLang="en-US" sz="3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,</a:t>
                </a:r>
              </a:p>
            </p:txBody>
          </p:sp>
        </p:grpSp>
        <p:sp>
          <p:nvSpPr>
            <p:cNvPr id="94" name="Rectangle 44"/>
            <p:cNvSpPr>
              <a:spLocks noChangeArrowheads="1"/>
            </p:cNvSpPr>
            <p:nvPr/>
          </p:nvSpPr>
          <p:spPr bwMode="auto">
            <a:xfrm>
              <a:off x="1065213" y="990600"/>
              <a:ext cx="89931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Problem </a:t>
              </a:r>
              <a:r>
                <a:rPr kumimoji="0" lang="en-US" alt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is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computable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203526" y="1396652"/>
              <a:ext cx="288880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&amp;</a:t>
              </a:r>
              <a:r>
                <a: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Time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 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≤ T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 </a:t>
              </a:r>
            </a:p>
          </p:txBody>
        </p:sp>
      </p:grp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-228600" y="2730500"/>
            <a:ext cx="960650" cy="1689100"/>
            <a:chOff x="4560" y="1645"/>
            <a:chExt cx="849" cy="1475"/>
          </a:xfrm>
        </p:grpSpPr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66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8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56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7" name="Group 156"/>
          <p:cNvGrpSpPr/>
          <p:nvPr/>
        </p:nvGrpSpPr>
        <p:grpSpPr>
          <a:xfrm>
            <a:off x="-228600" y="533400"/>
            <a:ext cx="9621044" cy="533400"/>
            <a:chOff x="-228600" y="533400"/>
            <a:chExt cx="9621044" cy="533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-228600" y="533400"/>
              <a:ext cx="6010275" cy="533400"/>
              <a:chOff x="619125" y="838200"/>
              <a:chExt cx="7762875" cy="1085850"/>
            </a:xfrm>
          </p:grpSpPr>
          <p:pic>
            <p:nvPicPr>
              <p:cNvPr id="17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75057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3" name="Group 172"/>
              <p:cNvGrpSpPr/>
              <p:nvPr/>
            </p:nvGrpSpPr>
            <p:grpSpPr>
              <a:xfrm>
                <a:off x="68865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9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Rectangle 19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7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59055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5" name="Group 174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8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9" name="Rectangle 18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76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7" name="Group 176"/>
              <p:cNvGrpSpPr/>
              <p:nvPr/>
            </p:nvGrpSpPr>
            <p:grpSpPr>
              <a:xfrm>
                <a:off x="5329238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8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7" name="Rectangle 18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78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79" name="Group 178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84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5" name="Rectangle 184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80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1" name="Group 180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82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3" name="Rectangle 182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5867400" y="533400"/>
              <a:ext cx="3525044" cy="533400"/>
              <a:chOff x="619125" y="838200"/>
              <a:chExt cx="4552950" cy="108585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7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1" name="Rectangle 17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61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3" name="Group 162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6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9" name="Rectangle 16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6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5" name="Group 164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6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7" name="Rectangle 16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2" name="AutoShape 40">
            <a:extLst>
              <a:ext uri="{FF2B5EF4-FFF2-40B4-BE49-F238E27FC236}">
                <a16:creationId xmlns:a16="http://schemas.microsoft.com/office/drawing/2014/main" id="{2B709D31-79AC-46DF-A94B-FB2524BB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38149"/>
            <a:ext cx="6781800" cy="1505251"/>
          </a:xfrm>
          <a:prstGeom prst="wedgeRoundRectCallout">
            <a:avLst>
              <a:gd name="adj1" fmla="val -56117"/>
              <a:gd name="adj2" fmla="val 1413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know which doors you choose.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puts no prizes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behind the first n/2 doors you look in.</a:t>
            </a:r>
          </a:p>
        </p:txBody>
      </p:sp>
      <p:sp>
        <p:nvSpPr>
          <p:cNvPr id="83" name="AutoShape 39">
            <a:extLst>
              <a:ext uri="{FF2B5EF4-FFF2-40B4-BE49-F238E27FC236}">
                <a16:creationId xmlns:a16="http://schemas.microsoft.com/office/drawing/2014/main" id="{A0603AE8-4E0E-4CE1-AADC-D1C48B9D5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31" y="4419600"/>
            <a:ext cx="2108769" cy="533400"/>
          </a:xfrm>
          <a:prstGeom prst="wedgeRoundRectCallout">
            <a:avLst>
              <a:gd name="adj1" fmla="val 36424"/>
              <a:gd name="adj2" fmla="val -78585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Oh dear.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9AE7BE7-1AC1-4B25-A300-232E73AA829D}"/>
              </a:ext>
            </a:extLst>
          </p:cNvPr>
          <p:cNvSpPr/>
          <p:nvPr/>
        </p:nvSpPr>
        <p:spPr>
          <a:xfrm>
            <a:off x="6645100" y="1384012"/>
            <a:ext cx="1433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</a:t>
            </a:r>
            <a:r>
              <a:rPr kumimoji="0" lang="en-US" altLang="en-US" sz="3200" b="0" i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/</a:t>
            </a:r>
            <a:r>
              <a:rPr kumimoji="0" lang="en-US" alt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+1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3003EDB-215F-4860-AA3E-A66B0F7F418C}"/>
              </a:ext>
            </a:extLst>
          </p:cNvPr>
          <p:cNvSpPr/>
          <p:nvPr/>
        </p:nvSpPr>
        <p:spPr>
          <a:xfrm>
            <a:off x="1032492" y="1475096"/>
            <a:ext cx="778846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18AE192-707B-4055-B92D-24A53601DF8C}"/>
              </a:ext>
            </a:extLst>
          </p:cNvPr>
          <p:cNvSpPr/>
          <p:nvPr/>
        </p:nvSpPr>
        <p:spPr>
          <a:xfrm>
            <a:off x="1776698" y="1461448"/>
            <a:ext cx="778846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92C2367-7917-493C-8301-D58BAA751A05}"/>
              </a:ext>
            </a:extLst>
          </p:cNvPr>
          <p:cNvSpPr/>
          <p:nvPr/>
        </p:nvSpPr>
        <p:spPr>
          <a:xfrm>
            <a:off x="4495799" y="1447800"/>
            <a:ext cx="4213643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2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2" grpId="0" animBg="1"/>
      <p:bldP spid="82" grpId="0" animBg="1"/>
      <p:bldP spid="83" grpId="0" animBg="1"/>
      <p:bldP spid="84" grpId="0"/>
      <p:bldP spid="85" grpId="0" animBg="1"/>
      <p:bldP spid="85" grpId="1" animBg="1"/>
      <p:bldP spid="86" grpId="0" animBg="1"/>
      <p:bldP spid="86" grpId="1" animBg="1"/>
      <p:bldP spid="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22" name="AutoShape 38"/>
          <p:cNvSpPr>
            <a:spLocks noChangeArrowheads="1"/>
          </p:cNvSpPr>
          <p:nvPr/>
        </p:nvSpPr>
        <p:spPr bwMode="auto">
          <a:xfrm>
            <a:off x="750320" y="3124200"/>
            <a:ext cx="8195726" cy="672771"/>
          </a:xfrm>
          <a:prstGeom prst="wedgeRoundRectCallout">
            <a:avLst>
              <a:gd name="adj1" fmla="val 49643"/>
              <a:gd name="adj2" fmla="val -81511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specifies to pivot with the middle item.</a:t>
            </a:r>
          </a:p>
        </p:txBody>
      </p:sp>
      <p:sp>
        <p:nvSpPr>
          <p:cNvPr id="989223" name="AutoShape 39"/>
          <p:cNvSpPr>
            <a:spLocks noChangeArrowheads="1"/>
          </p:cNvSpPr>
          <p:nvPr/>
        </p:nvSpPr>
        <p:spPr bwMode="auto">
          <a:xfrm>
            <a:off x="3530031" y="5105400"/>
            <a:ext cx="2108769" cy="533400"/>
          </a:xfrm>
          <a:prstGeom prst="wedgeRoundRectCallout">
            <a:avLst>
              <a:gd name="adj1" fmla="val 36424"/>
              <a:gd name="adj2" fmla="val -78585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Oh dear.</a:t>
            </a:r>
          </a:p>
        </p:txBody>
      </p:sp>
      <p:sp>
        <p:nvSpPr>
          <p:cNvPr id="989224" name="AutoShape 40"/>
          <p:cNvSpPr>
            <a:spLocks noChangeArrowheads="1"/>
          </p:cNvSpPr>
          <p:nvPr/>
        </p:nvSpPr>
        <p:spPr bwMode="auto">
          <a:xfrm>
            <a:off x="808355" y="3904950"/>
            <a:ext cx="8183245" cy="1078238"/>
          </a:xfrm>
          <a:prstGeom prst="wedgeRoundRectCallout">
            <a:avLst>
              <a:gd name="adj1" fmla="val -56117"/>
              <a:gd name="adj2" fmla="val 1413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know this.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puts the smallest element in the middle.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0" y="1447800"/>
            <a:ext cx="3166215" cy="554036"/>
            <a:chOff x="1066800" y="1335089"/>
            <a:chExt cx="3166215" cy="554036"/>
          </a:xfrm>
        </p:grpSpPr>
        <p:sp>
          <p:nvSpPr>
            <p:cNvPr id="327692" name="Rectangle 2"/>
            <p:cNvSpPr>
              <a:spLocks noChangeArrowheads="1"/>
            </p:cNvSpPr>
            <p:nvPr/>
          </p:nvSpPr>
          <p:spPr bwMode="auto">
            <a:xfrm>
              <a:off x="2547938" y="1335090"/>
              <a:ext cx="168507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)=P(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27693" name="Rectangle 2"/>
            <p:cNvSpPr>
              <a:spLocks noChangeArrowheads="1"/>
            </p:cNvSpPr>
            <p:nvPr/>
          </p:nvSpPr>
          <p:spPr bwMode="auto">
            <a:xfrm>
              <a:off x="1811338" y="1335089"/>
              <a:ext cx="682625" cy="55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27694" name="Rectangle 2"/>
            <p:cNvSpPr>
              <a:spLocks noChangeArrowheads="1"/>
            </p:cNvSpPr>
            <p:nvPr/>
          </p:nvSpPr>
          <p:spPr bwMode="auto">
            <a:xfrm>
              <a:off x="1066800" y="1335089"/>
              <a:ext cx="7280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1065213" y="99060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grpSp>
        <p:nvGrpSpPr>
          <p:cNvPr id="44" name="Group 5"/>
          <p:cNvGrpSpPr>
            <a:grpSpLocks/>
          </p:cNvGrpSpPr>
          <p:nvPr/>
        </p:nvGrpSpPr>
        <p:grpSpPr bwMode="auto">
          <a:xfrm flipH="1">
            <a:off x="8229600" y="2286000"/>
            <a:ext cx="722834" cy="931559"/>
            <a:chOff x="2013" y="2206"/>
            <a:chExt cx="679" cy="1010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7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8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203526" y="1396652"/>
            <a:ext cx="28888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Time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≤ T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</a:p>
        </p:txBody>
      </p:sp>
      <p:grpSp>
        <p:nvGrpSpPr>
          <p:cNvPr id="62" name="Group 21"/>
          <p:cNvGrpSpPr>
            <a:grpSpLocks/>
          </p:cNvGrpSpPr>
          <p:nvPr/>
        </p:nvGrpSpPr>
        <p:grpSpPr bwMode="auto">
          <a:xfrm>
            <a:off x="-228600" y="2730500"/>
            <a:ext cx="960650" cy="1689100"/>
            <a:chOff x="4560" y="1645"/>
            <a:chExt cx="849" cy="1475"/>
          </a:xfrm>
        </p:grpSpPr>
        <p:grpSp>
          <p:nvGrpSpPr>
            <p:cNvPr id="63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5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66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8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0" name="AutoShape 40"/>
          <p:cNvSpPr>
            <a:spLocks noChangeArrowheads="1"/>
          </p:cNvSpPr>
          <p:nvPr/>
        </p:nvSpPr>
        <p:spPr bwMode="auto">
          <a:xfrm>
            <a:off x="1828800" y="1981199"/>
            <a:ext cx="5729945" cy="1065211"/>
          </a:xfrm>
          <a:prstGeom prst="wedgeRoundRectCallout">
            <a:avLst>
              <a:gd name="adj1" fmla="val -55533"/>
              <a:gd name="adj2" fmla="val 3327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No. Actually, I am quite mean.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really do give a worst case input.</a:t>
            </a:r>
          </a:p>
        </p:txBody>
      </p:sp>
      <p:pic>
        <p:nvPicPr>
          <p:cNvPr id="81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1800" y="1384012"/>
            <a:ext cx="80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=n</a:t>
            </a:r>
            <a:r>
              <a:rPr kumimoji="0" lang="en-US" altLang="en-US" sz="3200" b="0" i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endParaRPr kumimoji="0" lang="en-CA" sz="3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" name="AutoShape 38"/>
          <p:cNvSpPr>
            <a:spLocks noChangeArrowheads="1"/>
          </p:cNvSpPr>
          <p:nvPr/>
        </p:nvSpPr>
        <p:spPr bwMode="auto">
          <a:xfrm>
            <a:off x="5105400" y="533400"/>
            <a:ext cx="3897880" cy="584159"/>
          </a:xfrm>
          <a:prstGeom prst="wedgeRoundRectCallout">
            <a:avLst>
              <a:gd name="adj1" fmla="val 41711"/>
              <a:gd name="adj2" fmla="val 143716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Remember Quick Sort</a:t>
            </a:r>
          </a:p>
        </p:txBody>
      </p:sp>
    </p:spTree>
    <p:extLst>
      <p:ext uri="{BB962C8B-B14F-4D97-AF65-F5344CB8AC3E}">
        <p14:creationId xmlns:p14="http://schemas.microsoft.com/office/powerpoint/2010/main" val="17136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2" grpId="0" animBg="1"/>
      <p:bldP spid="989223" grpId="0" animBg="1"/>
      <p:bldP spid="989224" grpId="0" animBg="1"/>
      <p:bldP spid="80" grpId="0" animBg="1"/>
      <p:bldP spid="4" grpId="0"/>
      <p:bldP spid="1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5878513" y="228600"/>
            <a:ext cx="3036887" cy="6627813"/>
            <a:chOff x="3314" y="144"/>
            <a:chExt cx="1913" cy="4175"/>
          </a:xfrm>
        </p:grpSpPr>
        <p:sp>
          <p:nvSpPr>
            <p:cNvPr id="1394691" name="Freeform 2"/>
            <p:cNvSpPr>
              <a:spLocks/>
            </p:cNvSpPr>
            <p:nvPr/>
          </p:nvSpPr>
          <p:spPr bwMode="auto">
            <a:xfrm>
              <a:off x="3971" y="2236"/>
              <a:ext cx="618" cy="1008"/>
            </a:xfrm>
            <a:custGeom>
              <a:avLst/>
              <a:gdLst>
                <a:gd name="T0" fmla="*/ 236 w 618"/>
                <a:gd name="T1" fmla="*/ 0 h 1008"/>
                <a:gd name="T2" fmla="*/ 329 w 618"/>
                <a:gd name="T3" fmla="*/ 0 h 1008"/>
                <a:gd name="T4" fmla="*/ 443 w 618"/>
                <a:gd name="T5" fmla="*/ 17 h 1008"/>
                <a:gd name="T6" fmla="*/ 504 w 618"/>
                <a:gd name="T7" fmla="*/ 70 h 1008"/>
                <a:gd name="T8" fmla="*/ 566 w 618"/>
                <a:gd name="T9" fmla="*/ 169 h 1008"/>
                <a:gd name="T10" fmla="*/ 597 w 618"/>
                <a:gd name="T11" fmla="*/ 241 h 1008"/>
                <a:gd name="T12" fmla="*/ 618 w 618"/>
                <a:gd name="T13" fmla="*/ 329 h 1008"/>
                <a:gd name="T14" fmla="*/ 618 w 618"/>
                <a:gd name="T15" fmla="*/ 437 h 1008"/>
                <a:gd name="T16" fmla="*/ 607 w 618"/>
                <a:gd name="T17" fmla="*/ 544 h 1008"/>
                <a:gd name="T18" fmla="*/ 597 w 618"/>
                <a:gd name="T19" fmla="*/ 659 h 1008"/>
                <a:gd name="T20" fmla="*/ 555 w 618"/>
                <a:gd name="T21" fmla="*/ 802 h 1008"/>
                <a:gd name="T22" fmla="*/ 504 w 618"/>
                <a:gd name="T23" fmla="*/ 900 h 1008"/>
                <a:gd name="T24" fmla="*/ 412 w 618"/>
                <a:gd name="T25" fmla="*/ 980 h 1008"/>
                <a:gd name="T26" fmla="*/ 309 w 618"/>
                <a:gd name="T27" fmla="*/ 1008 h 1008"/>
                <a:gd name="T28" fmla="*/ 195 w 618"/>
                <a:gd name="T29" fmla="*/ 980 h 1008"/>
                <a:gd name="T30" fmla="*/ 124 w 618"/>
                <a:gd name="T31" fmla="*/ 856 h 1008"/>
                <a:gd name="T32" fmla="*/ 71 w 618"/>
                <a:gd name="T33" fmla="*/ 740 h 1008"/>
                <a:gd name="T34" fmla="*/ 40 w 618"/>
                <a:gd name="T35" fmla="*/ 606 h 1008"/>
                <a:gd name="T36" fmla="*/ 0 w 618"/>
                <a:gd name="T37" fmla="*/ 481 h 1008"/>
                <a:gd name="T38" fmla="*/ 0 w 618"/>
                <a:gd name="T39" fmla="*/ 312 h 1008"/>
                <a:gd name="T40" fmla="*/ 31 w 618"/>
                <a:gd name="T41" fmla="*/ 195 h 1008"/>
                <a:gd name="T42" fmla="*/ 71 w 618"/>
                <a:gd name="T43" fmla="*/ 107 h 1008"/>
                <a:gd name="T44" fmla="*/ 124 w 618"/>
                <a:gd name="T45" fmla="*/ 0 h 1008"/>
                <a:gd name="T46" fmla="*/ 236 w 618"/>
                <a:gd name="T47" fmla="*/ 0 h 10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8"/>
                <a:gd name="T73" fmla="*/ 0 h 1008"/>
                <a:gd name="T74" fmla="*/ 618 w 618"/>
                <a:gd name="T75" fmla="*/ 1008 h 10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8" h="1008">
                  <a:moveTo>
                    <a:pt x="236" y="0"/>
                  </a:moveTo>
                  <a:lnTo>
                    <a:pt x="329" y="0"/>
                  </a:lnTo>
                  <a:lnTo>
                    <a:pt x="443" y="17"/>
                  </a:lnTo>
                  <a:lnTo>
                    <a:pt x="504" y="70"/>
                  </a:lnTo>
                  <a:lnTo>
                    <a:pt x="566" y="169"/>
                  </a:lnTo>
                  <a:lnTo>
                    <a:pt x="597" y="241"/>
                  </a:lnTo>
                  <a:lnTo>
                    <a:pt x="618" y="329"/>
                  </a:lnTo>
                  <a:lnTo>
                    <a:pt x="618" y="437"/>
                  </a:lnTo>
                  <a:lnTo>
                    <a:pt x="607" y="544"/>
                  </a:lnTo>
                  <a:lnTo>
                    <a:pt x="597" y="659"/>
                  </a:lnTo>
                  <a:lnTo>
                    <a:pt x="555" y="802"/>
                  </a:lnTo>
                  <a:lnTo>
                    <a:pt x="504" y="900"/>
                  </a:lnTo>
                  <a:lnTo>
                    <a:pt x="412" y="980"/>
                  </a:lnTo>
                  <a:lnTo>
                    <a:pt x="309" y="1008"/>
                  </a:lnTo>
                  <a:lnTo>
                    <a:pt x="195" y="980"/>
                  </a:lnTo>
                  <a:lnTo>
                    <a:pt x="124" y="856"/>
                  </a:lnTo>
                  <a:lnTo>
                    <a:pt x="71" y="740"/>
                  </a:lnTo>
                  <a:lnTo>
                    <a:pt x="40" y="606"/>
                  </a:lnTo>
                  <a:lnTo>
                    <a:pt x="0" y="481"/>
                  </a:lnTo>
                  <a:lnTo>
                    <a:pt x="0" y="312"/>
                  </a:lnTo>
                  <a:lnTo>
                    <a:pt x="31" y="195"/>
                  </a:lnTo>
                  <a:lnTo>
                    <a:pt x="71" y="107"/>
                  </a:lnTo>
                  <a:lnTo>
                    <a:pt x="124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grpSp>
          <p:nvGrpSpPr>
            <p:cNvPr id="3079" name="Group 3"/>
            <p:cNvGrpSpPr>
              <a:grpSpLocks/>
            </p:cNvGrpSpPr>
            <p:nvPr/>
          </p:nvGrpSpPr>
          <p:grpSpPr bwMode="auto">
            <a:xfrm>
              <a:off x="3314" y="144"/>
              <a:ext cx="1913" cy="4175"/>
              <a:chOff x="3314" y="144"/>
              <a:chExt cx="1913" cy="4175"/>
            </a:xfrm>
          </p:grpSpPr>
          <p:sp>
            <p:nvSpPr>
              <p:cNvPr id="1394693" name="Freeform 4"/>
              <p:cNvSpPr>
                <a:spLocks/>
              </p:cNvSpPr>
              <p:nvPr/>
            </p:nvSpPr>
            <p:spPr bwMode="auto">
              <a:xfrm>
                <a:off x="3930" y="1491"/>
                <a:ext cx="571" cy="697"/>
              </a:xfrm>
              <a:custGeom>
                <a:avLst/>
                <a:gdLst>
                  <a:gd name="T0" fmla="*/ 331 w 571"/>
                  <a:gd name="T1" fmla="*/ 0 h 697"/>
                  <a:gd name="T2" fmla="*/ 405 w 571"/>
                  <a:gd name="T3" fmla="*/ 9 h 697"/>
                  <a:gd name="T4" fmla="*/ 479 w 571"/>
                  <a:gd name="T5" fmla="*/ 45 h 697"/>
                  <a:gd name="T6" fmla="*/ 525 w 571"/>
                  <a:gd name="T7" fmla="*/ 99 h 697"/>
                  <a:gd name="T8" fmla="*/ 562 w 571"/>
                  <a:gd name="T9" fmla="*/ 178 h 697"/>
                  <a:gd name="T10" fmla="*/ 571 w 571"/>
                  <a:gd name="T11" fmla="*/ 314 h 697"/>
                  <a:gd name="T12" fmla="*/ 544 w 571"/>
                  <a:gd name="T13" fmla="*/ 448 h 697"/>
                  <a:gd name="T14" fmla="*/ 497 w 571"/>
                  <a:gd name="T15" fmla="*/ 545 h 697"/>
                  <a:gd name="T16" fmla="*/ 433 w 571"/>
                  <a:gd name="T17" fmla="*/ 626 h 697"/>
                  <a:gd name="T18" fmla="*/ 368 w 571"/>
                  <a:gd name="T19" fmla="*/ 679 h 697"/>
                  <a:gd name="T20" fmla="*/ 294 w 571"/>
                  <a:gd name="T21" fmla="*/ 697 h 697"/>
                  <a:gd name="T22" fmla="*/ 220 w 571"/>
                  <a:gd name="T23" fmla="*/ 688 h 697"/>
                  <a:gd name="T24" fmla="*/ 183 w 571"/>
                  <a:gd name="T25" fmla="*/ 644 h 697"/>
                  <a:gd name="T26" fmla="*/ 128 w 571"/>
                  <a:gd name="T27" fmla="*/ 572 h 697"/>
                  <a:gd name="T28" fmla="*/ 109 w 571"/>
                  <a:gd name="T29" fmla="*/ 438 h 697"/>
                  <a:gd name="T30" fmla="*/ 114 w 571"/>
                  <a:gd name="T31" fmla="*/ 393 h 697"/>
                  <a:gd name="T32" fmla="*/ 0 w 571"/>
                  <a:gd name="T33" fmla="*/ 371 h 697"/>
                  <a:gd name="T34" fmla="*/ 3 w 571"/>
                  <a:gd name="T35" fmla="*/ 327 h 697"/>
                  <a:gd name="T36" fmla="*/ 114 w 571"/>
                  <a:gd name="T37" fmla="*/ 331 h 697"/>
                  <a:gd name="T38" fmla="*/ 123 w 571"/>
                  <a:gd name="T39" fmla="*/ 281 h 697"/>
                  <a:gd name="T40" fmla="*/ 151 w 571"/>
                  <a:gd name="T41" fmla="*/ 210 h 697"/>
                  <a:gd name="T42" fmla="*/ 183 w 571"/>
                  <a:gd name="T43" fmla="*/ 143 h 697"/>
                  <a:gd name="T44" fmla="*/ 239 w 571"/>
                  <a:gd name="T45" fmla="*/ 54 h 697"/>
                  <a:gd name="T46" fmla="*/ 294 w 571"/>
                  <a:gd name="T47" fmla="*/ 19 h 697"/>
                  <a:gd name="T48" fmla="*/ 331 w 571"/>
                  <a:gd name="T49" fmla="*/ 0 h 6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1"/>
                  <a:gd name="T76" fmla="*/ 0 h 697"/>
                  <a:gd name="T77" fmla="*/ 571 w 571"/>
                  <a:gd name="T78" fmla="*/ 697 h 6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1" h="697">
                    <a:moveTo>
                      <a:pt x="331" y="0"/>
                    </a:moveTo>
                    <a:lnTo>
                      <a:pt x="405" y="9"/>
                    </a:lnTo>
                    <a:lnTo>
                      <a:pt x="479" y="45"/>
                    </a:lnTo>
                    <a:lnTo>
                      <a:pt x="525" y="99"/>
                    </a:lnTo>
                    <a:lnTo>
                      <a:pt x="562" y="178"/>
                    </a:lnTo>
                    <a:lnTo>
                      <a:pt x="571" y="314"/>
                    </a:lnTo>
                    <a:lnTo>
                      <a:pt x="544" y="448"/>
                    </a:lnTo>
                    <a:lnTo>
                      <a:pt x="497" y="545"/>
                    </a:lnTo>
                    <a:lnTo>
                      <a:pt x="433" y="626"/>
                    </a:lnTo>
                    <a:lnTo>
                      <a:pt x="368" y="679"/>
                    </a:lnTo>
                    <a:lnTo>
                      <a:pt x="294" y="697"/>
                    </a:lnTo>
                    <a:lnTo>
                      <a:pt x="220" y="688"/>
                    </a:lnTo>
                    <a:lnTo>
                      <a:pt x="183" y="644"/>
                    </a:lnTo>
                    <a:lnTo>
                      <a:pt x="128" y="572"/>
                    </a:lnTo>
                    <a:lnTo>
                      <a:pt x="109" y="438"/>
                    </a:lnTo>
                    <a:lnTo>
                      <a:pt x="114" y="393"/>
                    </a:lnTo>
                    <a:lnTo>
                      <a:pt x="0" y="371"/>
                    </a:lnTo>
                    <a:lnTo>
                      <a:pt x="3" y="327"/>
                    </a:lnTo>
                    <a:lnTo>
                      <a:pt x="114" y="331"/>
                    </a:lnTo>
                    <a:lnTo>
                      <a:pt x="123" y="281"/>
                    </a:lnTo>
                    <a:lnTo>
                      <a:pt x="151" y="210"/>
                    </a:lnTo>
                    <a:lnTo>
                      <a:pt x="183" y="143"/>
                    </a:lnTo>
                    <a:lnTo>
                      <a:pt x="239" y="54"/>
                    </a:lnTo>
                    <a:lnTo>
                      <a:pt x="294" y="19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94694" name="Freeform 5"/>
              <p:cNvSpPr>
                <a:spLocks/>
              </p:cNvSpPr>
              <p:nvPr/>
            </p:nvSpPr>
            <p:spPr bwMode="auto">
              <a:xfrm>
                <a:off x="4384" y="3101"/>
                <a:ext cx="475" cy="1158"/>
              </a:xfrm>
              <a:custGeom>
                <a:avLst/>
                <a:gdLst>
                  <a:gd name="T0" fmla="*/ 88 w 475"/>
                  <a:gd name="T1" fmla="*/ 134 h 1158"/>
                  <a:gd name="T2" fmla="*/ 26 w 475"/>
                  <a:gd name="T3" fmla="*/ 57 h 1158"/>
                  <a:gd name="T4" fmla="*/ 46 w 475"/>
                  <a:gd name="T5" fmla="*/ 0 h 1158"/>
                  <a:gd name="T6" fmla="*/ 108 w 475"/>
                  <a:gd name="T7" fmla="*/ 0 h 1158"/>
                  <a:gd name="T8" fmla="*/ 181 w 475"/>
                  <a:gd name="T9" fmla="*/ 62 h 1158"/>
                  <a:gd name="T10" fmla="*/ 273 w 475"/>
                  <a:gd name="T11" fmla="*/ 191 h 1158"/>
                  <a:gd name="T12" fmla="*/ 325 w 475"/>
                  <a:gd name="T13" fmla="*/ 314 h 1158"/>
                  <a:gd name="T14" fmla="*/ 372 w 475"/>
                  <a:gd name="T15" fmla="*/ 433 h 1158"/>
                  <a:gd name="T16" fmla="*/ 387 w 475"/>
                  <a:gd name="T17" fmla="*/ 542 h 1158"/>
                  <a:gd name="T18" fmla="*/ 382 w 475"/>
                  <a:gd name="T19" fmla="*/ 599 h 1158"/>
                  <a:gd name="T20" fmla="*/ 336 w 475"/>
                  <a:gd name="T21" fmla="*/ 669 h 1158"/>
                  <a:gd name="T22" fmla="*/ 258 w 475"/>
                  <a:gd name="T23" fmla="*/ 859 h 1158"/>
                  <a:gd name="T24" fmla="*/ 170 w 475"/>
                  <a:gd name="T25" fmla="*/ 968 h 1158"/>
                  <a:gd name="T26" fmla="*/ 150 w 475"/>
                  <a:gd name="T27" fmla="*/ 1016 h 1158"/>
                  <a:gd name="T28" fmla="*/ 233 w 475"/>
                  <a:gd name="T29" fmla="*/ 1025 h 1158"/>
                  <a:gd name="T30" fmla="*/ 341 w 475"/>
                  <a:gd name="T31" fmla="*/ 1025 h 1158"/>
                  <a:gd name="T32" fmla="*/ 475 w 475"/>
                  <a:gd name="T33" fmla="*/ 1068 h 1158"/>
                  <a:gd name="T34" fmla="*/ 464 w 475"/>
                  <a:gd name="T35" fmla="*/ 1102 h 1158"/>
                  <a:gd name="T36" fmla="*/ 444 w 475"/>
                  <a:gd name="T37" fmla="*/ 1140 h 1158"/>
                  <a:gd name="T38" fmla="*/ 402 w 475"/>
                  <a:gd name="T39" fmla="*/ 1158 h 1158"/>
                  <a:gd name="T40" fmla="*/ 321 w 475"/>
                  <a:gd name="T41" fmla="*/ 1131 h 1158"/>
                  <a:gd name="T42" fmla="*/ 233 w 475"/>
                  <a:gd name="T43" fmla="*/ 1088 h 1158"/>
                  <a:gd name="T44" fmla="*/ 108 w 475"/>
                  <a:gd name="T45" fmla="*/ 1083 h 1158"/>
                  <a:gd name="T46" fmla="*/ 31 w 475"/>
                  <a:gd name="T47" fmla="*/ 1097 h 1158"/>
                  <a:gd name="T48" fmla="*/ 0 w 475"/>
                  <a:gd name="T49" fmla="*/ 1073 h 1158"/>
                  <a:gd name="T50" fmla="*/ 0 w 475"/>
                  <a:gd name="T51" fmla="*/ 1040 h 1158"/>
                  <a:gd name="T52" fmla="*/ 42 w 475"/>
                  <a:gd name="T53" fmla="*/ 1002 h 1158"/>
                  <a:gd name="T54" fmla="*/ 108 w 475"/>
                  <a:gd name="T55" fmla="*/ 941 h 1158"/>
                  <a:gd name="T56" fmla="*/ 227 w 475"/>
                  <a:gd name="T57" fmla="*/ 784 h 1158"/>
                  <a:gd name="T58" fmla="*/ 279 w 475"/>
                  <a:gd name="T59" fmla="*/ 646 h 1158"/>
                  <a:gd name="T60" fmla="*/ 295 w 475"/>
                  <a:gd name="T61" fmla="*/ 513 h 1158"/>
                  <a:gd name="T62" fmla="*/ 288 w 475"/>
                  <a:gd name="T63" fmla="*/ 442 h 1158"/>
                  <a:gd name="T64" fmla="*/ 248 w 475"/>
                  <a:gd name="T65" fmla="*/ 314 h 1158"/>
                  <a:gd name="T66" fmla="*/ 139 w 475"/>
                  <a:gd name="T67" fmla="*/ 176 h 1158"/>
                  <a:gd name="T68" fmla="*/ 62 w 475"/>
                  <a:gd name="T69" fmla="*/ 105 h 1158"/>
                  <a:gd name="T70" fmla="*/ 88 w 475"/>
                  <a:gd name="T71" fmla="*/ 134 h 115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5"/>
                  <a:gd name="T109" fmla="*/ 0 h 1158"/>
                  <a:gd name="T110" fmla="*/ 475 w 475"/>
                  <a:gd name="T111" fmla="*/ 1158 h 115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5" h="1158">
                    <a:moveTo>
                      <a:pt x="88" y="134"/>
                    </a:moveTo>
                    <a:lnTo>
                      <a:pt x="26" y="57"/>
                    </a:lnTo>
                    <a:lnTo>
                      <a:pt x="46" y="0"/>
                    </a:lnTo>
                    <a:lnTo>
                      <a:pt x="108" y="0"/>
                    </a:lnTo>
                    <a:lnTo>
                      <a:pt x="181" y="62"/>
                    </a:lnTo>
                    <a:lnTo>
                      <a:pt x="273" y="191"/>
                    </a:lnTo>
                    <a:lnTo>
                      <a:pt x="325" y="314"/>
                    </a:lnTo>
                    <a:lnTo>
                      <a:pt x="372" y="433"/>
                    </a:lnTo>
                    <a:lnTo>
                      <a:pt x="387" y="542"/>
                    </a:lnTo>
                    <a:lnTo>
                      <a:pt x="382" y="599"/>
                    </a:lnTo>
                    <a:lnTo>
                      <a:pt x="336" y="669"/>
                    </a:lnTo>
                    <a:lnTo>
                      <a:pt x="258" y="859"/>
                    </a:lnTo>
                    <a:lnTo>
                      <a:pt x="170" y="968"/>
                    </a:lnTo>
                    <a:lnTo>
                      <a:pt x="150" y="1016"/>
                    </a:lnTo>
                    <a:lnTo>
                      <a:pt x="233" y="1025"/>
                    </a:lnTo>
                    <a:lnTo>
                      <a:pt x="341" y="1025"/>
                    </a:lnTo>
                    <a:lnTo>
                      <a:pt x="475" y="1068"/>
                    </a:lnTo>
                    <a:lnTo>
                      <a:pt x="464" y="1102"/>
                    </a:lnTo>
                    <a:lnTo>
                      <a:pt x="444" y="1140"/>
                    </a:lnTo>
                    <a:lnTo>
                      <a:pt x="402" y="1158"/>
                    </a:lnTo>
                    <a:lnTo>
                      <a:pt x="321" y="1131"/>
                    </a:lnTo>
                    <a:lnTo>
                      <a:pt x="233" y="1088"/>
                    </a:lnTo>
                    <a:lnTo>
                      <a:pt x="108" y="1083"/>
                    </a:lnTo>
                    <a:lnTo>
                      <a:pt x="31" y="1097"/>
                    </a:lnTo>
                    <a:lnTo>
                      <a:pt x="0" y="1073"/>
                    </a:lnTo>
                    <a:lnTo>
                      <a:pt x="0" y="1040"/>
                    </a:lnTo>
                    <a:lnTo>
                      <a:pt x="42" y="1002"/>
                    </a:lnTo>
                    <a:lnTo>
                      <a:pt x="108" y="941"/>
                    </a:lnTo>
                    <a:lnTo>
                      <a:pt x="227" y="784"/>
                    </a:lnTo>
                    <a:lnTo>
                      <a:pt x="279" y="646"/>
                    </a:lnTo>
                    <a:lnTo>
                      <a:pt x="295" y="513"/>
                    </a:lnTo>
                    <a:lnTo>
                      <a:pt x="288" y="442"/>
                    </a:lnTo>
                    <a:lnTo>
                      <a:pt x="248" y="314"/>
                    </a:lnTo>
                    <a:lnTo>
                      <a:pt x="139" y="176"/>
                    </a:lnTo>
                    <a:lnTo>
                      <a:pt x="62" y="105"/>
                    </a:lnTo>
                    <a:lnTo>
                      <a:pt x="88" y="13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94695" name="Freeform 6"/>
              <p:cNvSpPr>
                <a:spLocks/>
              </p:cNvSpPr>
              <p:nvPr/>
            </p:nvSpPr>
            <p:spPr bwMode="auto">
              <a:xfrm>
                <a:off x="3754" y="3084"/>
                <a:ext cx="475" cy="1235"/>
              </a:xfrm>
              <a:custGeom>
                <a:avLst/>
                <a:gdLst>
                  <a:gd name="T0" fmla="*/ 247 w 475"/>
                  <a:gd name="T1" fmla="*/ 222 h 1235"/>
                  <a:gd name="T2" fmla="*/ 319 w 475"/>
                  <a:gd name="T3" fmla="*/ 97 h 1235"/>
                  <a:gd name="T4" fmla="*/ 388 w 475"/>
                  <a:gd name="T5" fmla="*/ 0 h 1235"/>
                  <a:gd name="T6" fmla="*/ 439 w 475"/>
                  <a:gd name="T7" fmla="*/ 0 h 1235"/>
                  <a:gd name="T8" fmla="*/ 470 w 475"/>
                  <a:gd name="T9" fmla="*/ 40 h 1235"/>
                  <a:gd name="T10" fmla="*/ 475 w 475"/>
                  <a:gd name="T11" fmla="*/ 106 h 1235"/>
                  <a:gd name="T12" fmla="*/ 432 w 475"/>
                  <a:gd name="T13" fmla="*/ 156 h 1235"/>
                  <a:gd name="T14" fmla="*/ 358 w 475"/>
                  <a:gd name="T15" fmla="*/ 217 h 1235"/>
                  <a:gd name="T16" fmla="*/ 298 w 475"/>
                  <a:gd name="T17" fmla="*/ 288 h 1235"/>
                  <a:gd name="T18" fmla="*/ 237 w 475"/>
                  <a:gd name="T19" fmla="*/ 386 h 1235"/>
                  <a:gd name="T20" fmla="*/ 211 w 475"/>
                  <a:gd name="T21" fmla="*/ 453 h 1235"/>
                  <a:gd name="T22" fmla="*/ 187 w 475"/>
                  <a:gd name="T23" fmla="*/ 537 h 1235"/>
                  <a:gd name="T24" fmla="*/ 182 w 475"/>
                  <a:gd name="T25" fmla="*/ 645 h 1235"/>
                  <a:gd name="T26" fmla="*/ 190 w 475"/>
                  <a:gd name="T27" fmla="*/ 742 h 1235"/>
                  <a:gd name="T28" fmla="*/ 220 w 475"/>
                  <a:gd name="T29" fmla="*/ 862 h 1235"/>
                  <a:gd name="T30" fmla="*/ 276 w 475"/>
                  <a:gd name="T31" fmla="*/ 968 h 1235"/>
                  <a:gd name="T32" fmla="*/ 324 w 475"/>
                  <a:gd name="T33" fmla="*/ 1031 h 1235"/>
                  <a:gd name="T34" fmla="*/ 353 w 475"/>
                  <a:gd name="T35" fmla="*/ 1075 h 1235"/>
                  <a:gd name="T36" fmla="*/ 358 w 475"/>
                  <a:gd name="T37" fmla="*/ 1110 h 1235"/>
                  <a:gd name="T38" fmla="*/ 331 w 475"/>
                  <a:gd name="T39" fmla="*/ 1124 h 1235"/>
                  <a:gd name="T40" fmla="*/ 271 w 475"/>
                  <a:gd name="T41" fmla="*/ 1132 h 1235"/>
                  <a:gd name="T42" fmla="*/ 182 w 475"/>
                  <a:gd name="T43" fmla="*/ 1159 h 1235"/>
                  <a:gd name="T44" fmla="*/ 113 w 475"/>
                  <a:gd name="T45" fmla="*/ 1194 h 1235"/>
                  <a:gd name="T46" fmla="*/ 69 w 475"/>
                  <a:gd name="T47" fmla="*/ 1235 h 1235"/>
                  <a:gd name="T48" fmla="*/ 31 w 475"/>
                  <a:gd name="T49" fmla="*/ 1226 h 1235"/>
                  <a:gd name="T50" fmla="*/ 0 w 475"/>
                  <a:gd name="T51" fmla="*/ 1178 h 1235"/>
                  <a:gd name="T52" fmla="*/ 0 w 475"/>
                  <a:gd name="T53" fmla="*/ 1137 h 1235"/>
                  <a:gd name="T54" fmla="*/ 69 w 475"/>
                  <a:gd name="T55" fmla="*/ 1101 h 1235"/>
                  <a:gd name="T56" fmla="*/ 187 w 475"/>
                  <a:gd name="T57" fmla="*/ 1079 h 1235"/>
                  <a:gd name="T58" fmla="*/ 293 w 475"/>
                  <a:gd name="T59" fmla="*/ 1066 h 1235"/>
                  <a:gd name="T60" fmla="*/ 247 w 475"/>
                  <a:gd name="T61" fmla="*/ 1018 h 1235"/>
                  <a:gd name="T62" fmla="*/ 216 w 475"/>
                  <a:gd name="T63" fmla="*/ 955 h 1235"/>
                  <a:gd name="T64" fmla="*/ 177 w 475"/>
                  <a:gd name="T65" fmla="*/ 866 h 1235"/>
                  <a:gd name="T66" fmla="*/ 134 w 475"/>
                  <a:gd name="T67" fmla="*/ 773 h 1235"/>
                  <a:gd name="T68" fmla="*/ 122 w 475"/>
                  <a:gd name="T69" fmla="*/ 658 h 1235"/>
                  <a:gd name="T70" fmla="*/ 117 w 475"/>
                  <a:gd name="T71" fmla="*/ 546 h 1235"/>
                  <a:gd name="T72" fmla="*/ 147 w 475"/>
                  <a:gd name="T73" fmla="*/ 439 h 1235"/>
                  <a:gd name="T74" fmla="*/ 204 w 475"/>
                  <a:gd name="T75" fmla="*/ 297 h 1235"/>
                  <a:gd name="T76" fmla="*/ 247 w 475"/>
                  <a:gd name="T77" fmla="*/ 222 h 1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75"/>
                  <a:gd name="T118" fmla="*/ 0 h 1235"/>
                  <a:gd name="T119" fmla="*/ 475 w 475"/>
                  <a:gd name="T120" fmla="*/ 1235 h 1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75" h="1235">
                    <a:moveTo>
                      <a:pt x="247" y="222"/>
                    </a:moveTo>
                    <a:lnTo>
                      <a:pt x="319" y="97"/>
                    </a:lnTo>
                    <a:lnTo>
                      <a:pt x="388" y="0"/>
                    </a:lnTo>
                    <a:lnTo>
                      <a:pt x="439" y="0"/>
                    </a:lnTo>
                    <a:lnTo>
                      <a:pt x="470" y="40"/>
                    </a:lnTo>
                    <a:lnTo>
                      <a:pt x="475" y="106"/>
                    </a:lnTo>
                    <a:lnTo>
                      <a:pt x="432" y="156"/>
                    </a:lnTo>
                    <a:lnTo>
                      <a:pt x="358" y="217"/>
                    </a:lnTo>
                    <a:lnTo>
                      <a:pt x="298" y="288"/>
                    </a:lnTo>
                    <a:lnTo>
                      <a:pt x="237" y="386"/>
                    </a:lnTo>
                    <a:lnTo>
                      <a:pt x="211" y="453"/>
                    </a:lnTo>
                    <a:lnTo>
                      <a:pt x="187" y="537"/>
                    </a:lnTo>
                    <a:lnTo>
                      <a:pt x="182" y="645"/>
                    </a:lnTo>
                    <a:lnTo>
                      <a:pt x="190" y="742"/>
                    </a:lnTo>
                    <a:lnTo>
                      <a:pt x="220" y="862"/>
                    </a:lnTo>
                    <a:lnTo>
                      <a:pt x="276" y="968"/>
                    </a:lnTo>
                    <a:lnTo>
                      <a:pt x="324" y="1031"/>
                    </a:lnTo>
                    <a:lnTo>
                      <a:pt x="353" y="1075"/>
                    </a:lnTo>
                    <a:lnTo>
                      <a:pt x="358" y="1110"/>
                    </a:lnTo>
                    <a:lnTo>
                      <a:pt x="331" y="1124"/>
                    </a:lnTo>
                    <a:lnTo>
                      <a:pt x="271" y="1132"/>
                    </a:lnTo>
                    <a:lnTo>
                      <a:pt x="182" y="1159"/>
                    </a:lnTo>
                    <a:lnTo>
                      <a:pt x="113" y="1194"/>
                    </a:lnTo>
                    <a:lnTo>
                      <a:pt x="69" y="1235"/>
                    </a:lnTo>
                    <a:lnTo>
                      <a:pt x="31" y="1226"/>
                    </a:lnTo>
                    <a:lnTo>
                      <a:pt x="0" y="1178"/>
                    </a:lnTo>
                    <a:lnTo>
                      <a:pt x="0" y="1137"/>
                    </a:lnTo>
                    <a:lnTo>
                      <a:pt x="69" y="1101"/>
                    </a:lnTo>
                    <a:lnTo>
                      <a:pt x="187" y="1079"/>
                    </a:lnTo>
                    <a:lnTo>
                      <a:pt x="293" y="1066"/>
                    </a:lnTo>
                    <a:lnTo>
                      <a:pt x="247" y="1018"/>
                    </a:lnTo>
                    <a:lnTo>
                      <a:pt x="216" y="955"/>
                    </a:lnTo>
                    <a:lnTo>
                      <a:pt x="177" y="866"/>
                    </a:lnTo>
                    <a:lnTo>
                      <a:pt x="134" y="773"/>
                    </a:lnTo>
                    <a:lnTo>
                      <a:pt x="122" y="658"/>
                    </a:lnTo>
                    <a:lnTo>
                      <a:pt x="117" y="546"/>
                    </a:lnTo>
                    <a:lnTo>
                      <a:pt x="147" y="439"/>
                    </a:lnTo>
                    <a:lnTo>
                      <a:pt x="204" y="297"/>
                    </a:lnTo>
                    <a:lnTo>
                      <a:pt x="247" y="2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94696" name="Freeform 7"/>
              <p:cNvSpPr>
                <a:spLocks/>
              </p:cNvSpPr>
              <p:nvPr/>
            </p:nvSpPr>
            <p:spPr bwMode="auto">
              <a:xfrm>
                <a:off x="4463" y="144"/>
                <a:ext cx="764" cy="2360"/>
              </a:xfrm>
              <a:custGeom>
                <a:avLst/>
                <a:gdLst>
                  <a:gd name="T0" fmla="*/ 15 w 764"/>
                  <a:gd name="T1" fmla="*/ 2262 h 1400"/>
                  <a:gd name="T2" fmla="*/ 0 w 764"/>
                  <a:gd name="T3" fmla="*/ 2163 h 1400"/>
                  <a:gd name="T4" fmla="*/ 24 w 764"/>
                  <a:gd name="T5" fmla="*/ 2087 h 1400"/>
                  <a:gd name="T6" fmla="*/ 88 w 764"/>
                  <a:gd name="T7" fmla="*/ 2011 h 1400"/>
                  <a:gd name="T8" fmla="*/ 208 w 764"/>
                  <a:gd name="T9" fmla="*/ 1868 h 1400"/>
                  <a:gd name="T10" fmla="*/ 353 w 764"/>
                  <a:gd name="T11" fmla="*/ 1649 h 1400"/>
                  <a:gd name="T12" fmla="*/ 431 w 764"/>
                  <a:gd name="T13" fmla="*/ 1451 h 1400"/>
                  <a:gd name="T14" fmla="*/ 467 w 764"/>
                  <a:gd name="T15" fmla="*/ 1344 h 1400"/>
                  <a:gd name="T16" fmla="*/ 504 w 764"/>
                  <a:gd name="T17" fmla="*/ 1054 h 1400"/>
                  <a:gd name="T18" fmla="*/ 497 w 764"/>
                  <a:gd name="T19" fmla="*/ 652 h 1400"/>
                  <a:gd name="T20" fmla="*/ 482 w 764"/>
                  <a:gd name="T21" fmla="*/ 455 h 1400"/>
                  <a:gd name="T22" fmla="*/ 473 w 764"/>
                  <a:gd name="T23" fmla="*/ 379 h 1400"/>
                  <a:gd name="T24" fmla="*/ 326 w 764"/>
                  <a:gd name="T25" fmla="*/ 273 h 1400"/>
                  <a:gd name="T26" fmla="*/ 322 w 764"/>
                  <a:gd name="T27" fmla="*/ 234 h 1400"/>
                  <a:gd name="T28" fmla="*/ 337 w 764"/>
                  <a:gd name="T29" fmla="*/ 212 h 1400"/>
                  <a:gd name="T30" fmla="*/ 473 w 764"/>
                  <a:gd name="T31" fmla="*/ 273 h 1400"/>
                  <a:gd name="T32" fmla="*/ 504 w 764"/>
                  <a:gd name="T33" fmla="*/ 258 h 1400"/>
                  <a:gd name="T34" fmla="*/ 420 w 764"/>
                  <a:gd name="T35" fmla="*/ 30 h 1400"/>
                  <a:gd name="T36" fmla="*/ 431 w 764"/>
                  <a:gd name="T37" fmla="*/ 0 h 1400"/>
                  <a:gd name="T38" fmla="*/ 462 w 764"/>
                  <a:gd name="T39" fmla="*/ 8 h 1400"/>
                  <a:gd name="T40" fmla="*/ 539 w 764"/>
                  <a:gd name="T41" fmla="*/ 206 h 1400"/>
                  <a:gd name="T42" fmla="*/ 561 w 764"/>
                  <a:gd name="T43" fmla="*/ 212 h 1400"/>
                  <a:gd name="T44" fmla="*/ 602 w 764"/>
                  <a:gd name="T45" fmla="*/ 8 h 1400"/>
                  <a:gd name="T46" fmla="*/ 628 w 764"/>
                  <a:gd name="T47" fmla="*/ 0 h 1400"/>
                  <a:gd name="T48" fmla="*/ 639 w 764"/>
                  <a:gd name="T49" fmla="*/ 37 h 1400"/>
                  <a:gd name="T50" fmla="*/ 607 w 764"/>
                  <a:gd name="T51" fmla="*/ 258 h 1400"/>
                  <a:gd name="T52" fmla="*/ 618 w 764"/>
                  <a:gd name="T53" fmla="*/ 290 h 1400"/>
                  <a:gd name="T54" fmla="*/ 742 w 764"/>
                  <a:gd name="T55" fmla="*/ 258 h 1400"/>
                  <a:gd name="T56" fmla="*/ 764 w 764"/>
                  <a:gd name="T57" fmla="*/ 273 h 1400"/>
                  <a:gd name="T58" fmla="*/ 758 w 764"/>
                  <a:gd name="T59" fmla="*/ 312 h 1400"/>
                  <a:gd name="T60" fmla="*/ 591 w 764"/>
                  <a:gd name="T61" fmla="*/ 373 h 1400"/>
                  <a:gd name="T62" fmla="*/ 576 w 764"/>
                  <a:gd name="T63" fmla="*/ 403 h 1400"/>
                  <a:gd name="T64" fmla="*/ 561 w 764"/>
                  <a:gd name="T65" fmla="*/ 539 h 1400"/>
                  <a:gd name="T66" fmla="*/ 561 w 764"/>
                  <a:gd name="T67" fmla="*/ 737 h 1400"/>
                  <a:gd name="T68" fmla="*/ 565 w 764"/>
                  <a:gd name="T69" fmla="*/ 1025 h 1400"/>
                  <a:gd name="T70" fmla="*/ 561 w 764"/>
                  <a:gd name="T71" fmla="*/ 1291 h 1400"/>
                  <a:gd name="T72" fmla="*/ 550 w 764"/>
                  <a:gd name="T73" fmla="*/ 1411 h 1400"/>
                  <a:gd name="T74" fmla="*/ 467 w 764"/>
                  <a:gd name="T75" fmla="*/ 1601 h 1400"/>
                  <a:gd name="T76" fmla="*/ 374 w 764"/>
                  <a:gd name="T77" fmla="*/ 1799 h 1400"/>
                  <a:gd name="T78" fmla="*/ 274 w 764"/>
                  <a:gd name="T79" fmla="*/ 2011 h 1400"/>
                  <a:gd name="T80" fmla="*/ 191 w 764"/>
                  <a:gd name="T81" fmla="*/ 2215 h 1400"/>
                  <a:gd name="T82" fmla="*/ 134 w 764"/>
                  <a:gd name="T83" fmla="*/ 2330 h 1400"/>
                  <a:gd name="T84" fmla="*/ 51 w 764"/>
                  <a:gd name="T85" fmla="*/ 2360 h 1400"/>
                  <a:gd name="T86" fmla="*/ 15 w 764"/>
                  <a:gd name="T87" fmla="*/ 2262 h 14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4"/>
                  <a:gd name="T133" fmla="*/ 0 h 1400"/>
                  <a:gd name="T134" fmla="*/ 764 w 764"/>
                  <a:gd name="T135" fmla="*/ 1400 h 14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4" h="1400">
                    <a:moveTo>
                      <a:pt x="15" y="1342"/>
                    </a:moveTo>
                    <a:lnTo>
                      <a:pt x="0" y="1283"/>
                    </a:lnTo>
                    <a:lnTo>
                      <a:pt x="24" y="1238"/>
                    </a:lnTo>
                    <a:lnTo>
                      <a:pt x="88" y="1193"/>
                    </a:lnTo>
                    <a:lnTo>
                      <a:pt x="208" y="1108"/>
                    </a:lnTo>
                    <a:lnTo>
                      <a:pt x="353" y="978"/>
                    </a:lnTo>
                    <a:lnTo>
                      <a:pt x="431" y="861"/>
                    </a:lnTo>
                    <a:lnTo>
                      <a:pt x="467" y="797"/>
                    </a:lnTo>
                    <a:lnTo>
                      <a:pt x="504" y="625"/>
                    </a:lnTo>
                    <a:lnTo>
                      <a:pt x="497" y="387"/>
                    </a:lnTo>
                    <a:lnTo>
                      <a:pt x="482" y="270"/>
                    </a:lnTo>
                    <a:lnTo>
                      <a:pt x="473" y="225"/>
                    </a:lnTo>
                    <a:lnTo>
                      <a:pt x="326" y="162"/>
                    </a:lnTo>
                    <a:lnTo>
                      <a:pt x="322" y="139"/>
                    </a:lnTo>
                    <a:lnTo>
                      <a:pt x="337" y="126"/>
                    </a:lnTo>
                    <a:lnTo>
                      <a:pt x="473" y="162"/>
                    </a:lnTo>
                    <a:lnTo>
                      <a:pt x="504" y="153"/>
                    </a:lnTo>
                    <a:lnTo>
                      <a:pt x="420" y="18"/>
                    </a:lnTo>
                    <a:lnTo>
                      <a:pt x="431" y="0"/>
                    </a:lnTo>
                    <a:lnTo>
                      <a:pt x="462" y="5"/>
                    </a:lnTo>
                    <a:lnTo>
                      <a:pt x="539" y="122"/>
                    </a:lnTo>
                    <a:lnTo>
                      <a:pt x="561" y="126"/>
                    </a:lnTo>
                    <a:lnTo>
                      <a:pt x="602" y="5"/>
                    </a:lnTo>
                    <a:lnTo>
                      <a:pt x="628" y="0"/>
                    </a:lnTo>
                    <a:lnTo>
                      <a:pt x="639" y="22"/>
                    </a:lnTo>
                    <a:lnTo>
                      <a:pt x="607" y="153"/>
                    </a:lnTo>
                    <a:lnTo>
                      <a:pt x="618" y="172"/>
                    </a:lnTo>
                    <a:lnTo>
                      <a:pt x="742" y="153"/>
                    </a:lnTo>
                    <a:lnTo>
                      <a:pt x="764" y="162"/>
                    </a:lnTo>
                    <a:lnTo>
                      <a:pt x="758" y="185"/>
                    </a:lnTo>
                    <a:lnTo>
                      <a:pt x="591" y="221"/>
                    </a:lnTo>
                    <a:lnTo>
                      <a:pt x="576" y="239"/>
                    </a:lnTo>
                    <a:lnTo>
                      <a:pt x="561" y="320"/>
                    </a:lnTo>
                    <a:lnTo>
                      <a:pt x="561" y="437"/>
                    </a:lnTo>
                    <a:lnTo>
                      <a:pt x="565" y="608"/>
                    </a:lnTo>
                    <a:lnTo>
                      <a:pt x="561" y="766"/>
                    </a:lnTo>
                    <a:lnTo>
                      <a:pt x="550" y="837"/>
                    </a:lnTo>
                    <a:lnTo>
                      <a:pt x="467" y="950"/>
                    </a:lnTo>
                    <a:lnTo>
                      <a:pt x="374" y="1067"/>
                    </a:lnTo>
                    <a:lnTo>
                      <a:pt x="274" y="1193"/>
                    </a:lnTo>
                    <a:lnTo>
                      <a:pt x="191" y="1314"/>
                    </a:lnTo>
                    <a:lnTo>
                      <a:pt x="134" y="1382"/>
                    </a:lnTo>
                    <a:lnTo>
                      <a:pt x="51" y="1400"/>
                    </a:lnTo>
                    <a:lnTo>
                      <a:pt x="15" y="134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  <p:sp>
            <p:nvSpPr>
              <p:cNvPr id="1394697" name="Freeform 8"/>
              <p:cNvSpPr>
                <a:spLocks/>
              </p:cNvSpPr>
              <p:nvPr/>
            </p:nvSpPr>
            <p:spPr bwMode="auto">
              <a:xfrm>
                <a:off x="3314" y="2262"/>
                <a:ext cx="795" cy="1147"/>
              </a:xfrm>
              <a:custGeom>
                <a:avLst/>
                <a:gdLst>
                  <a:gd name="T0" fmla="*/ 576 w 795"/>
                  <a:gd name="T1" fmla="*/ 112 h 1147"/>
                  <a:gd name="T2" fmla="*/ 659 w 795"/>
                  <a:gd name="T3" fmla="*/ 30 h 1147"/>
                  <a:gd name="T4" fmla="*/ 711 w 795"/>
                  <a:gd name="T5" fmla="*/ 0 h 1147"/>
                  <a:gd name="T6" fmla="*/ 753 w 795"/>
                  <a:gd name="T7" fmla="*/ 5 h 1147"/>
                  <a:gd name="T8" fmla="*/ 795 w 795"/>
                  <a:gd name="T9" fmla="*/ 30 h 1147"/>
                  <a:gd name="T10" fmla="*/ 795 w 795"/>
                  <a:gd name="T11" fmla="*/ 81 h 1147"/>
                  <a:gd name="T12" fmla="*/ 784 w 795"/>
                  <a:gd name="T13" fmla="*/ 152 h 1147"/>
                  <a:gd name="T14" fmla="*/ 753 w 795"/>
                  <a:gd name="T15" fmla="*/ 203 h 1147"/>
                  <a:gd name="T16" fmla="*/ 716 w 795"/>
                  <a:gd name="T17" fmla="*/ 224 h 1147"/>
                  <a:gd name="T18" fmla="*/ 637 w 795"/>
                  <a:gd name="T19" fmla="*/ 255 h 1147"/>
                  <a:gd name="T20" fmla="*/ 539 w 795"/>
                  <a:gd name="T21" fmla="*/ 327 h 1147"/>
                  <a:gd name="T22" fmla="*/ 436 w 795"/>
                  <a:gd name="T23" fmla="*/ 438 h 1147"/>
                  <a:gd name="T24" fmla="*/ 394 w 795"/>
                  <a:gd name="T25" fmla="*/ 529 h 1147"/>
                  <a:gd name="T26" fmla="*/ 337 w 795"/>
                  <a:gd name="T27" fmla="*/ 637 h 1147"/>
                  <a:gd name="T28" fmla="*/ 306 w 795"/>
                  <a:gd name="T29" fmla="*/ 718 h 1147"/>
                  <a:gd name="T30" fmla="*/ 265 w 795"/>
                  <a:gd name="T31" fmla="*/ 820 h 1147"/>
                  <a:gd name="T32" fmla="*/ 248 w 795"/>
                  <a:gd name="T33" fmla="*/ 897 h 1147"/>
                  <a:gd name="T34" fmla="*/ 265 w 795"/>
                  <a:gd name="T35" fmla="*/ 973 h 1147"/>
                  <a:gd name="T36" fmla="*/ 300 w 795"/>
                  <a:gd name="T37" fmla="*/ 1034 h 1147"/>
                  <a:gd name="T38" fmla="*/ 315 w 795"/>
                  <a:gd name="T39" fmla="*/ 1054 h 1147"/>
                  <a:gd name="T40" fmla="*/ 306 w 795"/>
                  <a:gd name="T41" fmla="*/ 1075 h 1147"/>
                  <a:gd name="T42" fmla="*/ 289 w 795"/>
                  <a:gd name="T43" fmla="*/ 1080 h 1147"/>
                  <a:gd name="T44" fmla="*/ 228 w 795"/>
                  <a:gd name="T45" fmla="*/ 978 h 1147"/>
                  <a:gd name="T46" fmla="*/ 212 w 795"/>
                  <a:gd name="T47" fmla="*/ 988 h 1147"/>
                  <a:gd name="T48" fmla="*/ 228 w 795"/>
                  <a:gd name="T49" fmla="*/ 1116 h 1147"/>
                  <a:gd name="T50" fmla="*/ 206 w 795"/>
                  <a:gd name="T51" fmla="*/ 1126 h 1147"/>
                  <a:gd name="T52" fmla="*/ 191 w 795"/>
                  <a:gd name="T53" fmla="*/ 1110 h 1147"/>
                  <a:gd name="T54" fmla="*/ 181 w 795"/>
                  <a:gd name="T55" fmla="*/ 988 h 1147"/>
                  <a:gd name="T56" fmla="*/ 160 w 795"/>
                  <a:gd name="T57" fmla="*/ 988 h 1147"/>
                  <a:gd name="T58" fmla="*/ 160 w 795"/>
                  <a:gd name="T59" fmla="*/ 1110 h 1147"/>
                  <a:gd name="T60" fmla="*/ 144 w 795"/>
                  <a:gd name="T61" fmla="*/ 1147 h 1147"/>
                  <a:gd name="T62" fmla="*/ 118 w 795"/>
                  <a:gd name="T63" fmla="*/ 1126 h 1147"/>
                  <a:gd name="T64" fmla="*/ 140 w 795"/>
                  <a:gd name="T65" fmla="*/ 937 h 1147"/>
                  <a:gd name="T66" fmla="*/ 129 w 795"/>
                  <a:gd name="T67" fmla="*/ 922 h 1147"/>
                  <a:gd name="T68" fmla="*/ 72 w 795"/>
                  <a:gd name="T69" fmla="*/ 932 h 1147"/>
                  <a:gd name="T70" fmla="*/ 9 w 795"/>
                  <a:gd name="T71" fmla="*/ 922 h 1147"/>
                  <a:gd name="T72" fmla="*/ 0 w 795"/>
                  <a:gd name="T73" fmla="*/ 892 h 1147"/>
                  <a:gd name="T74" fmla="*/ 46 w 795"/>
                  <a:gd name="T75" fmla="*/ 897 h 1147"/>
                  <a:gd name="T76" fmla="*/ 107 w 795"/>
                  <a:gd name="T77" fmla="*/ 892 h 1147"/>
                  <a:gd name="T78" fmla="*/ 171 w 795"/>
                  <a:gd name="T79" fmla="*/ 850 h 1147"/>
                  <a:gd name="T80" fmla="*/ 265 w 795"/>
                  <a:gd name="T81" fmla="*/ 667 h 1147"/>
                  <a:gd name="T82" fmla="*/ 322 w 795"/>
                  <a:gd name="T83" fmla="*/ 519 h 1147"/>
                  <a:gd name="T84" fmla="*/ 372 w 795"/>
                  <a:gd name="T85" fmla="*/ 412 h 1147"/>
                  <a:gd name="T86" fmla="*/ 436 w 795"/>
                  <a:gd name="T87" fmla="*/ 316 h 1147"/>
                  <a:gd name="T88" fmla="*/ 503 w 795"/>
                  <a:gd name="T89" fmla="*/ 213 h 1147"/>
                  <a:gd name="T90" fmla="*/ 545 w 795"/>
                  <a:gd name="T91" fmla="*/ 147 h 1147"/>
                  <a:gd name="T92" fmla="*/ 576 w 795"/>
                  <a:gd name="T93" fmla="*/ 112 h 114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95"/>
                  <a:gd name="T142" fmla="*/ 0 h 1147"/>
                  <a:gd name="T143" fmla="*/ 795 w 795"/>
                  <a:gd name="T144" fmla="*/ 1147 h 114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95" h="1147">
                    <a:moveTo>
                      <a:pt x="576" y="112"/>
                    </a:moveTo>
                    <a:lnTo>
                      <a:pt x="659" y="30"/>
                    </a:lnTo>
                    <a:lnTo>
                      <a:pt x="711" y="0"/>
                    </a:lnTo>
                    <a:lnTo>
                      <a:pt x="753" y="5"/>
                    </a:lnTo>
                    <a:lnTo>
                      <a:pt x="795" y="30"/>
                    </a:lnTo>
                    <a:lnTo>
                      <a:pt x="795" y="81"/>
                    </a:lnTo>
                    <a:lnTo>
                      <a:pt x="784" y="152"/>
                    </a:lnTo>
                    <a:lnTo>
                      <a:pt x="753" y="203"/>
                    </a:lnTo>
                    <a:lnTo>
                      <a:pt x="716" y="224"/>
                    </a:lnTo>
                    <a:lnTo>
                      <a:pt x="637" y="255"/>
                    </a:lnTo>
                    <a:lnTo>
                      <a:pt x="539" y="327"/>
                    </a:lnTo>
                    <a:lnTo>
                      <a:pt x="436" y="438"/>
                    </a:lnTo>
                    <a:lnTo>
                      <a:pt x="394" y="529"/>
                    </a:lnTo>
                    <a:lnTo>
                      <a:pt x="337" y="637"/>
                    </a:lnTo>
                    <a:lnTo>
                      <a:pt x="306" y="718"/>
                    </a:lnTo>
                    <a:lnTo>
                      <a:pt x="265" y="820"/>
                    </a:lnTo>
                    <a:lnTo>
                      <a:pt x="248" y="897"/>
                    </a:lnTo>
                    <a:lnTo>
                      <a:pt x="265" y="973"/>
                    </a:lnTo>
                    <a:lnTo>
                      <a:pt x="300" y="1034"/>
                    </a:lnTo>
                    <a:lnTo>
                      <a:pt x="315" y="1054"/>
                    </a:lnTo>
                    <a:lnTo>
                      <a:pt x="306" y="1075"/>
                    </a:lnTo>
                    <a:lnTo>
                      <a:pt x="289" y="1080"/>
                    </a:lnTo>
                    <a:lnTo>
                      <a:pt x="228" y="978"/>
                    </a:lnTo>
                    <a:lnTo>
                      <a:pt x="212" y="988"/>
                    </a:lnTo>
                    <a:lnTo>
                      <a:pt x="228" y="1116"/>
                    </a:lnTo>
                    <a:lnTo>
                      <a:pt x="206" y="1126"/>
                    </a:lnTo>
                    <a:lnTo>
                      <a:pt x="191" y="1110"/>
                    </a:lnTo>
                    <a:lnTo>
                      <a:pt x="181" y="988"/>
                    </a:lnTo>
                    <a:lnTo>
                      <a:pt x="160" y="988"/>
                    </a:lnTo>
                    <a:lnTo>
                      <a:pt x="160" y="1110"/>
                    </a:lnTo>
                    <a:lnTo>
                      <a:pt x="144" y="1147"/>
                    </a:lnTo>
                    <a:lnTo>
                      <a:pt x="118" y="1126"/>
                    </a:lnTo>
                    <a:lnTo>
                      <a:pt x="140" y="937"/>
                    </a:lnTo>
                    <a:lnTo>
                      <a:pt x="129" y="922"/>
                    </a:lnTo>
                    <a:lnTo>
                      <a:pt x="72" y="932"/>
                    </a:lnTo>
                    <a:lnTo>
                      <a:pt x="9" y="922"/>
                    </a:lnTo>
                    <a:lnTo>
                      <a:pt x="0" y="892"/>
                    </a:lnTo>
                    <a:lnTo>
                      <a:pt x="46" y="897"/>
                    </a:lnTo>
                    <a:lnTo>
                      <a:pt x="107" y="892"/>
                    </a:lnTo>
                    <a:lnTo>
                      <a:pt x="171" y="850"/>
                    </a:lnTo>
                    <a:lnTo>
                      <a:pt x="265" y="667"/>
                    </a:lnTo>
                    <a:lnTo>
                      <a:pt x="322" y="519"/>
                    </a:lnTo>
                    <a:lnTo>
                      <a:pt x="372" y="412"/>
                    </a:lnTo>
                    <a:lnTo>
                      <a:pt x="436" y="316"/>
                    </a:lnTo>
                    <a:lnTo>
                      <a:pt x="503" y="213"/>
                    </a:lnTo>
                    <a:lnTo>
                      <a:pt x="545" y="147"/>
                    </a:lnTo>
                    <a:lnTo>
                      <a:pt x="576" y="11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endParaRPr>
              </a:p>
            </p:txBody>
          </p:sp>
        </p:grpSp>
      </p:grpSp>
      <p:sp>
        <p:nvSpPr>
          <p:cNvPr id="3075" name="AutoShape 9"/>
          <p:cNvSpPr>
            <a:spLocks noChangeArrowheads="1"/>
          </p:cNvSpPr>
          <p:nvPr/>
        </p:nvSpPr>
        <p:spPr bwMode="auto">
          <a:xfrm>
            <a:off x="304800" y="457200"/>
            <a:ext cx="5410200" cy="1200150"/>
          </a:xfrm>
          <a:prstGeom prst="wedgeRectCallout">
            <a:avLst>
              <a:gd name="adj1" fmla="val -53815"/>
              <a:gd name="adj2" fmla="val 75528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Please feel free </a:t>
            </a:r>
          </a:p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to ask questions!</a:t>
            </a:r>
            <a:endParaRPr lang="en-US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0106" name="AutoShape 10"/>
          <p:cNvSpPr>
            <a:spLocks noChangeArrowheads="1"/>
          </p:cNvSpPr>
          <p:nvPr/>
        </p:nvSpPr>
        <p:spPr bwMode="auto">
          <a:xfrm>
            <a:off x="292100" y="2057400"/>
            <a:ext cx="5410200" cy="1749425"/>
          </a:xfrm>
          <a:prstGeom prst="wedgeRectCallout">
            <a:avLst>
              <a:gd name="adj1" fmla="val -54019"/>
              <a:gd name="adj2" fmla="val 16968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Please give me feedback</a:t>
            </a:r>
            <a:b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so that I can better serve you.</a:t>
            </a:r>
            <a:endParaRPr lang="en-US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0110" name="AutoShape 14"/>
          <p:cNvSpPr>
            <a:spLocks noChangeArrowheads="1"/>
          </p:cNvSpPr>
          <p:nvPr/>
        </p:nvSpPr>
        <p:spPr bwMode="auto">
          <a:xfrm>
            <a:off x="381000" y="4117975"/>
            <a:ext cx="5410200" cy="1749425"/>
          </a:xfrm>
          <a:prstGeom prst="wedgeRectCallout">
            <a:avLst>
              <a:gd name="adj1" fmla="val -55694"/>
              <a:gd name="adj2" fmla="val -29583"/>
            </a:avLst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600">
                <a:solidFill>
                  <a:schemeClr val="tx2"/>
                </a:solidFill>
                <a:latin typeface="Times New Roman" pitchFamily="18" charset="0"/>
              </a:rPr>
              <a:t>Thanks for the feedback that you have given me already.</a:t>
            </a:r>
            <a:endParaRPr lang="en-US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animBg="1" autoUpdateAnimBg="0"/>
      <p:bldP spid="2601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22" name="AutoShape 38"/>
          <p:cNvSpPr>
            <a:spLocks noChangeArrowheads="1"/>
          </p:cNvSpPr>
          <p:nvPr/>
        </p:nvSpPr>
        <p:spPr bwMode="auto">
          <a:xfrm>
            <a:off x="749299" y="1905000"/>
            <a:ext cx="7508933" cy="2541583"/>
          </a:xfrm>
          <a:prstGeom prst="wedgeRoundRectCallout">
            <a:avLst>
              <a:gd name="adj1" fmla="val 54972"/>
              <a:gd name="adj2" fmla="val -19798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algorithm is to open random doors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hoping to find a prize.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 that this makes all doors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symmetrically the same.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1340644"/>
            <a:ext cx="1427163" cy="554036"/>
            <a:chOff x="533400" y="914400"/>
            <a:chExt cx="1427163" cy="554036"/>
          </a:xfrm>
        </p:grpSpPr>
        <p:sp>
          <p:nvSpPr>
            <p:cNvPr id="327693" name="Rectangle 2"/>
            <p:cNvSpPr>
              <a:spLocks noChangeArrowheads="1"/>
            </p:cNvSpPr>
            <p:nvPr/>
          </p:nvSpPr>
          <p:spPr bwMode="auto">
            <a:xfrm>
              <a:off x="1277938" y="914400"/>
              <a:ext cx="682625" cy="55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27694" name="Rectangle 2"/>
            <p:cNvSpPr>
              <a:spLocks noChangeArrowheads="1"/>
            </p:cNvSpPr>
            <p:nvPr/>
          </p:nvSpPr>
          <p:spPr bwMode="auto">
            <a:xfrm>
              <a:off x="533400" y="914400"/>
              <a:ext cx="7280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74613" y="86893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if </a:t>
            </a:r>
          </a:p>
        </p:txBody>
      </p:sp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-228600" y="2623344"/>
            <a:ext cx="960650" cy="1689100"/>
            <a:chOff x="4560" y="1645"/>
            <a:chExt cx="849" cy="147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5"/>
          <p:cNvGrpSpPr>
            <a:grpSpLocks/>
          </p:cNvGrpSpPr>
          <p:nvPr/>
        </p:nvGrpSpPr>
        <p:grpSpPr bwMode="auto">
          <a:xfrm flipH="1">
            <a:off x="8229600" y="2178844"/>
            <a:ext cx="722834" cy="931559"/>
            <a:chOff x="2013" y="2206"/>
            <a:chExt cx="679" cy="1010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505578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" descr="j0116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-228600" y="533400"/>
            <a:ext cx="9621044" cy="533400"/>
            <a:chOff x="-228600" y="533400"/>
            <a:chExt cx="9621044" cy="533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-228600" y="533400"/>
              <a:ext cx="6010275" cy="533400"/>
              <a:chOff x="619125" y="838200"/>
              <a:chExt cx="7762875" cy="1085850"/>
            </a:xfrm>
          </p:grpSpPr>
          <p:pic>
            <p:nvPicPr>
              <p:cNvPr id="14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75057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3" name="Group 142"/>
              <p:cNvGrpSpPr/>
              <p:nvPr/>
            </p:nvGrpSpPr>
            <p:grpSpPr>
              <a:xfrm>
                <a:off x="68865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6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Rectangle 16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59055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5" name="Group 144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Rectangle 15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6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7" name="Group 146"/>
              <p:cNvGrpSpPr/>
              <p:nvPr/>
            </p:nvGrpSpPr>
            <p:grpSpPr>
              <a:xfrm>
                <a:off x="5329238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7" name="Rectangle 15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8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9" name="Group 148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4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5" name="Rectangle 154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50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1" name="Group 150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2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" name="Rectangle 152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>
              <a:off x="5867400" y="533400"/>
              <a:ext cx="3525044" cy="533400"/>
              <a:chOff x="619125" y="838200"/>
              <a:chExt cx="4552950" cy="108585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4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1" name="Rectangle 14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1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3" name="Group 132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9" name="Rectangle 13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7" name="Rectangle 13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9F6A543A-6C01-4F92-8805-38E37365ECB9}"/>
              </a:ext>
            </a:extLst>
          </p:cNvPr>
          <p:cNvSpPr/>
          <p:nvPr/>
        </p:nvSpPr>
        <p:spPr>
          <a:xfrm>
            <a:off x="514064" y="1398896"/>
            <a:ext cx="778846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" name="Rectangle 2">
            <a:extLst>
              <a:ext uri="{FF2B5EF4-FFF2-40B4-BE49-F238E27FC236}">
                <a16:creationId xmlns:a16="http://schemas.microsoft.com/office/drawing/2014/main" id="{837D9C6F-84D5-48F0-947A-E0CA7BD1E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331479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)=P(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103" name="Rectangle 2">
            <a:extLst>
              <a:ext uri="{FF2B5EF4-FFF2-40B4-BE49-F238E27FC236}">
                <a16:creationId xmlns:a16="http://schemas.microsoft.com/office/drawing/2014/main" id="{464C20F1-1DD8-4B40-BE68-1A7EC5422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758" y="1347906"/>
            <a:ext cx="5004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891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2" grpId="0" animBg="1" autoUpdateAnimBg="0"/>
      <p:bldP spid="327688" grpId="0"/>
      <p:bldP spid="97" grpId="0" animBg="1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24" name="AutoShape 40"/>
          <p:cNvSpPr>
            <a:spLocks noChangeArrowheads="1"/>
          </p:cNvSpPr>
          <p:nvPr/>
        </p:nvSpPr>
        <p:spPr bwMode="auto">
          <a:xfrm>
            <a:off x="275839" y="2667000"/>
            <a:ext cx="8834251" cy="1887383"/>
          </a:xfrm>
          <a:prstGeom prst="wedgeRoundRectCallout">
            <a:avLst>
              <a:gd name="adj1" fmla="val -51063"/>
              <a:gd name="adj2" fmla="val -1166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know the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but not its random coin flips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do my best to give you a worst case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ie which doors have prizes.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Though if we open doors randomly then it does not matter.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1340644"/>
            <a:ext cx="1427163" cy="554036"/>
            <a:chOff x="533400" y="914400"/>
            <a:chExt cx="1427163" cy="554036"/>
          </a:xfrm>
        </p:grpSpPr>
        <p:sp>
          <p:nvSpPr>
            <p:cNvPr id="327693" name="Rectangle 2"/>
            <p:cNvSpPr>
              <a:spLocks noChangeArrowheads="1"/>
            </p:cNvSpPr>
            <p:nvPr/>
          </p:nvSpPr>
          <p:spPr bwMode="auto">
            <a:xfrm>
              <a:off x="1277938" y="914400"/>
              <a:ext cx="682625" cy="55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27694" name="Rectangle 2"/>
            <p:cNvSpPr>
              <a:spLocks noChangeArrowheads="1"/>
            </p:cNvSpPr>
            <p:nvPr/>
          </p:nvSpPr>
          <p:spPr bwMode="auto">
            <a:xfrm>
              <a:off x="533400" y="914400"/>
              <a:ext cx="7280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74613" y="86893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if </a:t>
            </a:r>
          </a:p>
        </p:txBody>
      </p:sp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-228600" y="2623344"/>
            <a:ext cx="960650" cy="1689100"/>
            <a:chOff x="4560" y="1645"/>
            <a:chExt cx="849" cy="147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5"/>
          <p:cNvGrpSpPr>
            <a:grpSpLocks/>
          </p:cNvGrpSpPr>
          <p:nvPr/>
        </p:nvGrpSpPr>
        <p:grpSpPr bwMode="auto">
          <a:xfrm flipH="1">
            <a:off x="8229600" y="2178844"/>
            <a:ext cx="722834" cy="931559"/>
            <a:chOff x="2013" y="2206"/>
            <a:chExt cx="679" cy="1010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505578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733800" y="1331479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)=P(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122" name="Picture 5" descr="j0116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2891758" y="1347906"/>
            <a:ext cx="5004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-228600" y="533400"/>
            <a:ext cx="9621044" cy="533400"/>
            <a:chOff x="-228600" y="533400"/>
            <a:chExt cx="9621044" cy="533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-228600" y="533400"/>
              <a:ext cx="6010275" cy="533400"/>
              <a:chOff x="619125" y="838200"/>
              <a:chExt cx="7762875" cy="1085850"/>
            </a:xfrm>
          </p:grpSpPr>
          <p:pic>
            <p:nvPicPr>
              <p:cNvPr id="14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75057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3" name="Group 142"/>
              <p:cNvGrpSpPr/>
              <p:nvPr/>
            </p:nvGrpSpPr>
            <p:grpSpPr>
              <a:xfrm>
                <a:off x="68865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6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Rectangle 16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59055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5" name="Group 144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Rectangle 15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6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7" name="Group 146"/>
              <p:cNvGrpSpPr/>
              <p:nvPr/>
            </p:nvGrpSpPr>
            <p:grpSpPr>
              <a:xfrm>
                <a:off x="5329238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7" name="Rectangle 15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8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9" name="Group 148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4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5" name="Rectangle 154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50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1" name="Group 150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2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" name="Rectangle 152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>
              <a:off x="5867400" y="533400"/>
              <a:ext cx="3525044" cy="533400"/>
              <a:chOff x="619125" y="838200"/>
              <a:chExt cx="4552950" cy="108585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4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1" name="Rectangle 14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1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3" name="Group 132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9" name="Rectangle 13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7" name="Rectangle 13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FEFD9983-77A9-466B-84B3-972E67BF3D22}"/>
              </a:ext>
            </a:extLst>
          </p:cNvPr>
          <p:cNvSpPr/>
          <p:nvPr/>
        </p:nvSpPr>
        <p:spPr>
          <a:xfrm>
            <a:off x="1285566" y="1385248"/>
            <a:ext cx="778846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" name="AutoShape 38">
            <a:extLst>
              <a:ext uri="{FF2B5EF4-FFF2-40B4-BE49-F238E27FC236}">
                <a16:creationId xmlns:a16="http://schemas.microsoft.com/office/drawing/2014/main" id="{E3174A8D-AAED-4A26-81E3-C066CB0F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40" y="2007704"/>
            <a:ext cx="7327900" cy="568866"/>
          </a:xfrm>
          <a:prstGeom prst="wedgeRoundRectCallout">
            <a:avLst>
              <a:gd name="adj1" fmla="val 54972"/>
              <a:gd name="adj2" fmla="val -19798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</p:txBody>
      </p:sp>
    </p:spTree>
    <p:extLst>
      <p:ext uri="{BB962C8B-B14F-4D97-AF65-F5344CB8AC3E}">
        <p14:creationId xmlns:p14="http://schemas.microsoft.com/office/powerpoint/2010/main" val="40734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224" grpId="0" animBg="1" autoUpdateAnimBg="0"/>
      <p:bldP spid="9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340644"/>
            <a:ext cx="1427163" cy="554036"/>
            <a:chOff x="533400" y="914400"/>
            <a:chExt cx="1427163" cy="554036"/>
          </a:xfrm>
        </p:grpSpPr>
        <p:sp>
          <p:nvSpPr>
            <p:cNvPr id="327693" name="Rectangle 2"/>
            <p:cNvSpPr>
              <a:spLocks noChangeArrowheads="1"/>
            </p:cNvSpPr>
            <p:nvPr/>
          </p:nvSpPr>
          <p:spPr bwMode="auto">
            <a:xfrm>
              <a:off x="1277938" y="914400"/>
              <a:ext cx="682625" cy="55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27694" name="Rectangle 2"/>
            <p:cNvSpPr>
              <a:spLocks noChangeArrowheads="1"/>
            </p:cNvSpPr>
            <p:nvPr/>
          </p:nvSpPr>
          <p:spPr bwMode="auto">
            <a:xfrm>
              <a:off x="533400" y="914400"/>
              <a:ext cx="7280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74613" y="86893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if </a:t>
            </a:r>
          </a:p>
        </p:txBody>
      </p:sp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-228600" y="2623344"/>
            <a:ext cx="960650" cy="1689100"/>
            <a:chOff x="4560" y="1645"/>
            <a:chExt cx="849" cy="147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5"/>
          <p:cNvGrpSpPr>
            <a:grpSpLocks/>
          </p:cNvGrpSpPr>
          <p:nvPr/>
        </p:nvGrpSpPr>
        <p:grpSpPr bwMode="auto">
          <a:xfrm flipH="1">
            <a:off x="8229600" y="2178844"/>
            <a:ext cx="722834" cy="931559"/>
            <a:chOff x="2013" y="2206"/>
            <a:chExt cx="679" cy="1010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505578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utoShape 8"/>
          <p:cNvSpPr>
            <a:spLocks noChangeArrowheads="1"/>
          </p:cNvSpPr>
          <p:nvPr/>
        </p:nvSpPr>
        <p:spPr bwMode="auto">
          <a:xfrm>
            <a:off x="575267" y="3801897"/>
            <a:ext cx="8169346" cy="976643"/>
          </a:xfrm>
          <a:prstGeom prst="wedgeRectCallout">
            <a:avLst>
              <a:gd name="adj1" fmla="val -29213"/>
              <a:gd name="adj2" fmla="val 57258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random coin flips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independent of the input.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They determine which doors the algorithm opens.</a:t>
            </a: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733800" y="1331479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)=P(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122" name="Picture 5" descr="j0116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2891758" y="1347906"/>
            <a:ext cx="5004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-228600" y="533400"/>
            <a:ext cx="9621044" cy="533400"/>
            <a:chOff x="-228600" y="533400"/>
            <a:chExt cx="9621044" cy="533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-228600" y="533400"/>
              <a:ext cx="6010275" cy="533400"/>
              <a:chOff x="619125" y="838200"/>
              <a:chExt cx="7762875" cy="1085850"/>
            </a:xfrm>
          </p:grpSpPr>
          <p:pic>
            <p:nvPicPr>
              <p:cNvPr id="14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75057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3" name="Group 142"/>
              <p:cNvGrpSpPr/>
              <p:nvPr/>
            </p:nvGrpSpPr>
            <p:grpSpPr>
              <a:xfrm>
                <a:off x="68865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6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Rectangle 16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59055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5" name="Group 144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Rectangle 15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6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7" name="Group 146"/>
              <p:cNvGrpSpPr/>
              <p:nvPr/>
            </p:nvGrpSpPr>
            <p:grpSpPr>
              <a:xfrm>
                <a:off x="5329238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7" name="Rectangle 15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8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9" name="Group 148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4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5" name="Rectangle 154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50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1" name="Group 150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2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" name="Rectangle 152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>
              <a:off x="5867400" y="533400"/>
              <a:ext cx="3525044" cy="533400"/>
              <a:chOff x="619125" y="838200"/>
              <a:chExt cx="4552950" cy="108585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4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1" name="Rectangle 14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1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3" name="Group 132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9" name="Rectangle 13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7" name="Rectangle 13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FA6BA410-5909-4157-BA06-E75379E4D72E}"/>
              </a:ext>
            </a:extLst>
          </p:cNvPr>
          <p:cNvSpPr/>
          <p:nvPr/>
        </p:nvSpPr>
        <p:spPr>
          <a:xfrm>
            <a:off x="3524026" y="1344304"/>
            <a:ext cx="2106822" cy="626682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BEE1536-33BE-45FE-B912-FF0AF754D56C}"/>
              </a:ext>
            </a:extLst>
          </p:cNvPr>
          <p:cNvSpPr/>
          <p:nvPr/>
        </p:nvSpPr>
        <p:spPr>
          <a:xfrm>
            <a:off x="2628546" y="1371600"/>
            <a:ext cx="778846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" name="AutoShape 38">
            <a:extLst>
              <a:ext uri="{FF2B5EF4-FFF2-40B4-BE49-F238E27FC236}">
                <a16:creationId xmlns:a16="http://schemas.microsoft.com/office/drawing/2014/main" id="{E3174A8D-AAED-4A26-81E3-C066CB0F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40" y="2007704"/>
            <a:ext cx="7327900" cy="568866"/>
          </a:xfrm>
          <a:prstGeom prst="wedgeRoundRectCallout">
            <a:avLst>
              <a:gd name="adj1" fmla="val 54972"/>
              <a:gd name="adj2" fmla="val -19798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</p:txBody>
      </p:sp>
      <p:sp>
        <p:nvSpPr>
          <p:cNvPr id="97" name="AutoShape 40">
            <a:extLst>
              <a:ext uri="{FF2B5EF4-FFF2-40B4-BE49-F238E27FC236}">
                <a16:creationId xmlns:a16="http://schemas.microsoft.com/office/drawing/2014/main" id="{4154E245-D013-4828-9AF4-4AD599B20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49" y="2714678"/>
            <a:ext cx="8670207" cy="956174"/>
          </a:xfrm>
          <a:prstGeom prst="wedgeRoundRectCallout">
            <a:avLst>
              <a:gd name="adj1" fmla="val -51063"/>
              <a:gd name="adj2" fmla="val -1166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know the algorithm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but not its random coin flips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do my best to give you a worst case input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05" name="AutoShape 8">
            <a:extLst>
              <a:ext uri="{FF2B5EF4-FFF2-40B4-BE49-F238E27FC236}">
                <a16:creationId xmlns:a16="http://schemas.microsoft.com/office/drawing/2014/main" id="{5460B1E5-E5B9-4B27-8580-1AEB1F44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5090933" cy="922377"/>
          </a:xfrm>
          <a:prstGeom prst="wedgeRectCallout">
            <a:avLst>
              <a:gd name="adj1" fmla="val -62689"/>
              <a:gd name="adj2" fmla="val 2781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are worst case coin flips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but no worst case inputs.</a:t>
            </a:r>
          </a:p>
        </p:txBody>
      </p:sp>
    </p:spTree>
    <p:extLst>
      <p:ext uri="{BB962C8B-B14F-4D97-AF65-F5344CB8AC3E}">
        <p14:creationId xmlns:p14="http://schemas.microsoft.com/office/powerpoint/2010/main" val="3642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00" grpId="0" animBg="1"/>
      <p:bldP spid="101" grpId="0" animBg="1"/>
      <p:bldP spid="101" grpId="1" animBg="1"/>
      <p:bldP spid="1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340644"/>
            <a:ext cx="1427163" cy="554036"/>
            <a:chOff x="533400" y="914400"/>
            <a:chExt cx="1427163" cy="554036"/>
          </a:xfrm>
        </p:grpSpPr>
        <p:sp>
          <p:nvSpPr>
            <p:cNvPr id="327693" name="Rectangle 2"/>
            <p:cNvSpPr>
              <a:spLocks noChangeArrowheads="1"/>
            </p:cNvSpPr>
            <p:nvPr/>
          </p:nvSpPr>
          <p:spPr bwMode="auto">
            <a:xfrm>
              <a:off x="1277938" y="914400"/>
              <a:ext cx="682625" cy="55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27694" name="Rectangle 2"/>
            <p:cNvSpPr>
              <a:spLocks noChangeArrowheads="1"/>
            </p:cNvSpPr>
            <p:nvPr/>
          </p:nvSpPr>
          <p:spPr bwMode="auto">
            <a:xfrm>
              <a:off x="533400" y="914400"/>
              <a:ext cx="7280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74613" y="86893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if </a:t>
            </a:r>
          </a:p>
        </p:txBody>
      </p:sp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-228600" y="2623344"/>
            <a:ext cx="960650" cy="1689100"/>
            <a:chOff x="4560" y="1645"/>
            <a:chExt cx="849" cy="147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5"/>
          <p:cNvGrpSpPr>
            <a:grpSpLocks/>
          </p:cNvGrpSpPr>
          <p:nvPr/>
        </p:nvGrpSpPr>
        <p:grpSpPr bwMode="auto">
          <a:xfrm flipH="1">
            <a:off x="8229600" y="2178844"/>
            <a:ext cx="722834" cy="931559"/>
            <a:chOff x="2013" y="2206"/>
            <a:chExt cx="679" cy="1010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505578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733800" y="1331479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)=P(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122" name="Picture 5" descr="j0116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Rectangle 2"/>
          <p:cNvSpPr>
            <a:spLocks noChangeArrowheads="1"/>
          </p:cNvSpPr>
          <p:nvPr/>
        </p:nvSpPr>
        <p:spPr bwMode="auto">
          <a:xfrm>
            <a:off x="2891758" y="1347906"/>
            <a:ext cx="5004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-228600" y="533400"/>
            <a:ext cx="9621044" cy="533400"/>
            <a:chOff x="-228600" y="533400"/>
            <a:chExt cx="9621044" cy="533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-228600" y="533400"/>
              <a:ext cx="6010275" cy="533400"/>
              <a:chOff x="619125" y="838200"/>
              <a:chExt cx="7762875" cy="1085850"/>
            </a:xfrm>
          </p:grpSpPr>
          <p:pic>
            <p:nvPicPr>
              <p:cNvPr id="14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75057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3" name="Group 142"/>
              <p:cNvGrpSpPr/>
              <p:nvPr/>
            </p:nvGrpSpPr>
            <p:grpSpPr>
              <a:xfrm>
                <a:off x="68865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6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Rectangle 16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59055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5" name="Group 144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Rectangle 15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6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7" name="Group 146"/>
              <p:cNvGrpSpPr/>
              <p:nvPr/>
            </p:nvGrpSpPr>
            <p:grpSpPr>
              <a:xfrm>
                <a:off x="5329238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7" name="Rectangle 15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8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9" name="Group 148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4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5" name="Rectangle 154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50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1" name="Group 150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2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" name="Rectangle 152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>
              <a:off x="5867400" y="533400"/>
              <a:ext cx="3525044" cy="533400"/>
              <a:chOff x="619125" y="838200"/>
              <a:chExt cx="4552950" cy="108585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4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1" name="Rectangle 14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1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3" name="Group 132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9" name="Rectangle 13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7" name="Rectangle 13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FA6BA410-5909-4157-BA06-E75379E4D72E}"/>
              </a:ext>
            </a:extLst>
          </p:cNvPr>
          <p:cNvSpPr/>
          <p:nvPr/>
        </p:nvSpPr>
        <p:spPr>
          <a:xfrm>
            <a:off x="3524026" y="1344304"/>
            <a:ext cx="2106822" cy="626682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" name="AutoShape 38">
            <a:extLst>
              <a:ext uri="{FF2B5EF4-FFF2-40B4-BE49-F238E27FC236}">
                <a16:creationId xmlns:a16="http://schemas.microsoft.com/office/drawing/2014/main" id="{A34CB5F0-3FB2-48A4-B365-0AE92A9E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3" y="3974834"/>
            <a:ext cx="8315529" cy="2768866"/>
          </a:xfrm>
          <a:prstGeom prst="wedgeRoundRectCallout">
            <a:avLst>
              <a:gd name="adj1" fmla="val 43559"/>
              <a:gd name="adj2" fmla="val -63365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Suppose I open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doors.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probability of finding no prize 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½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½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½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…</a:t>
            </a: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½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-</a:t>
            </a:r>
            <a:r>
              <a:rPr kumimoji="0" lang="en-US" alt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probability of finding a prize is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1-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800" b="0" i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-T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" name="Rectangle 2">
            <a:extLst>
              <a:ext uri="{FF2B5EF4-FFF2-40B4-BE49-F238E27FC236}">
                <a16:creationId xmlns:a16="http://schemas.microsoft.com/office/drawing/2014/main" id="{4D96E4A8-6CD2-473C-A2C8-7D19E85C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685" y="1834134"/>
            <a:ext cx="2661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≤ T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105" name="Rectangle 2">
            <a:extLst>
              <a:ext uri="{FF2B5EF4-FFF2-40B4-BE49-F238E27FC236}">
                <a16:creationId xmlns:a16="http://schemas.microsoft.com/office/drawing/2014/main" id="{99AE6FC8-9AAE-4EC2-A60C-BB340EF8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739" y="1361422"/>
            <a:ext cx="8226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</a:t>
            </a:r>
            <a:r>
              <a:rPr kumimoji="0" lang="en-US" altLang="en-US" sz="3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B2D837B1-5CE4-4FFD-96A3-FB9412B5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339" y="1378744"/>
            <a:ext cx="1436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kumimoji="0" lang="en-CA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1-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-</a:t>
            </a:r>
            <a:r>
              <a:rPr kumimoji="0" lang="en-US" altLang="en-US" sz="3000" b="0" i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T</a:t>
            </a:r>
            <a:r>
              <a:rPr kumimoji="0" lang="en-US" altLang="en-US" sz="3000" b="0" i="1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7" name="AutoShape 38">
            <a:extLst>
              <a:ext uri="{FF2B5EF4-FFF2-40B4-BE49-F238E27FC236}">
                <a16:creationId xmlns:a16="http://schemas.microsoft.com/office/drawing/2014/main" id="{05D195FE-1791-4C88-8A85-10733E460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79" y="2419915"/>
            <a:ext cx="8664777" cy="1466285"/>
          </a:xfrm>
          <a:prstGeom prst="wedgeRoundRectCallout">
            <a:avLst>
              <a:gd name="adj1" fmla="val 50537"/>
              <a:gd name="adj2" fmla="val -4871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Half the doors have prizes.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each random door, the probability of finding a prize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½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E65C8F-5F76-4538-B073-90C59C014CAC}"/>
              </a:ext>
            </a:extLst>
          </p:cNvPr>
          <p:cNvSpPr/>
          <p:nvPr/>
        </p:nvSpPr>
        <p:spPr>
          <a:xfrm>
            <a:off x="2286000" y="5358240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-10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thousand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F15CDB3-2733-4AA4-894E-3F3A8FBC2238}"/>
              </a:ext>
            </a:extLst>
          </p:cNvPr>
          <p:cNvSpPr/>
          <p:nvPr/>
        </p:nvSpPr>
        <p:spPr>
          <a:xfrm>
            <a:off x="4279992" y="5359400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-20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million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1400E9F-D7A3-4028-AA02-6312EBEA4732}"/>
              </a:ext>
            </a:extLst>
          </p:cNvPr>
          <p:cNvSpPr/>
          <p:nvPr/>
        </p:nvSpPr>
        <p:spPr>
          <a:xfrm>
            <a:off x="6289416" y="5359400"/>
            <a:ext cx="1635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-30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≈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billion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0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98" grpId="0" animBg="1"/>
      <p:bldP spid="102" grpId="0"/>
      <p:bldP spid="105" grpId="0"/>
      <p:bldP spid="106" grpId="0"/>
      <p:bldP spid="1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340644"/>
            <a:ext cx="1427163" cy="554036"/>
            <a:chOff x="533400" y="914400"/>
            <a:chExt cx="1427163" cy="554036"/>
          </a:xfrm>
        </p:grpSpPr>
        <p:sp>
          <p:nvSpPr>
            <p:cNvPr id="327693" name="Rectangle 2"/>
            <p:cNvSpPr>
              <a:spLocks noChangeArrowheads="1"/>
            </p:cNvSpPr>
            <p:nvPr/>
          </p:nvSpPr>
          <p:spPr bwMode="auto">
            <a:xfrm>
              <a:off x="1277938" y="914400"/>
              <a:ext cx="682625" cy="554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27694" name="Rectangle 2"/>
            <p:cNvSpPr>
              <a:spLocks noChangeArrowheads="1"/>
            </p:cNvSpPr>
            <p:nvPr/>
          </p:nvSpPr>
          <p:spPr bwMode="auto">
            <a:xfrm>
              <a:off x="533400" y="914400"/>
              <a:ext cx="72808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,</a:t>
              </a:r>
            </a:p>
          </p:txBody>
        </p:sp>
      </p:grpSp>
      <p:sp>
        <p:nvSpPr>
          <p:cNvPr id="327688" name="Rectangle 44"/>
          <p:cNvSpPr>
            <a:spLocks noChangeArrowheads="1"/>
          </p:cNvSpPr>
          <p:nvPr/>
        </p:nvSpPr>
        <p:spPr bwMode="auto">
          <a:xfrm>
            <a:off x="74613" y="868930"/>
            <a:ext cx="899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random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algorithm if </a:t>
            </a:r>
          </a:p>
        </p:txBody>
      </p:sp>
      <p:sp>
        <p:nvSpPr>
          <p:cNvPr id="327691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Probabilistic Algorithms</a:t>
            </a:r>
          </a:p>
        </p:txBody>
      </p:sp>
      <p:grpSp>
        <p:nvGrpSpPr>
          <p:cNvPr id="77" name="Group 21"/>
          <p:cNvGrpSpPr>
            <a:grpSpLocks/>
          </p:cNvGrpSpPr>
          <p:nvPr/>
        </p:nvGrpSpPr>
        <p:grpSpPr bwMode="auto">
          <a:xfrm>
            <a:off x="-228600" y="2623344"/>
            <a:ext cx="960650" cy="1689100"/>
            <a:chOff x="4560" y="1645"/>
            <a:chExt cx="849" cy="1475"/>
          </a:xfrm>
        </p:grpSpPr>
        <p:grpSp>
          <p:nvGrpSpPr>
            <p:cNvPr id="78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81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2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3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5"/>
          <p:cNvGrpSpPr>
            <a:grpSpLocks/>
          </p:cNvGrpSpPr>
          <p:nvPr/>
        </p:nvGrpSpPr>
        <p:grpSpPr bwMode="auto">
          <a:xfrm flipH="1">
            <a:off x="8229600" y="2178844"/>
            <a:ext cx="722834" cy="931559"/>
            <a:chOff x="2013" y="2206"/>
            <a:chExt cx="679" cy="1010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5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5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9" name="Picture 2" descr="https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49" y="505578"/>
            <a:ext cx="530266" cy="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3733800" y="1331479"/>
            <a:ext cx="18421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)=P(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</p:txBody>
      </p:sp>
      <p:pic>
        <p:nvPicPr>
          <p:cNvPr id="122" name="Picture 5" descr="j01161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62600"/>
            <a:ext cx="86831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" name="Group 126"/>
          <p:cNvGrpSpPr/>
          <p:nvPr/>
        </p:nvGrpSpPr>
        <p:grpSpPr>
          <a:xfrm>
            <a:off x="-228600" y="533400"/>
            <a:ext cx="9621044" cy="533400"/>
            <a:chOff x="-228600" y="533400"/>
            <a:chExt cx="9621044" cy="5334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-228600" y="533400"/>
              <a:ext cx="6010275" cy="533400"/>
              <a:chOff x="619125" y="838200"/>
              <a:chExt cx="7762875" cy="1085850"/>
            </a:xfrm>
          </p:grpSpPr>
          <p:pic>
            <p:nvPicPr>
              <p:cNvPr id="14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75057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3" name="Group 142"/>
              <p:cNvGrpSpPr/>
              <p:nvPr/>
            </p:nvGrpSpPr>
            <p:grpSpPr>
              <a:xfrm>
                <a:off x="68865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6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Rectangle 16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59055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5" name="Group 144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Rectangle 15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6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7" name="Group 146"/>
              <p:cNvGrpSpPr/>
              <p:nvPr/>
            </p:nvGrpSpPr>
            <p:grpSpPr>
              <a:xfrm>
                <a:off x="5329238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7" name="Rectangle 15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48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9" name="Group 148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4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5" name="Rectangle 154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50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1" name="Group 150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52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" name="Rectangle 152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29" name="Group 128"/>
            <p:cNvGrpSpPr/>
            <p:nvPr/>
          </p:nvGrpSpPr>
          <p:grpSpPr>
            <a:xfrm>
              <a:off x="5867400" y="533400"/>
              <a:ext cx="3525044" cy="533400"/>
              <a:chOff x="619125" y="838200"/>
              <a:chExt cx="4552950" cy="108585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46386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40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1" name="Rectangle 140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1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36576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2705100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3" name="Group 132"/>
              <p:cNvGrpSpPr/>
              <p:nvPr/>
            </p:nvGrpSpPr>
            <p:grpSpPr>
              <a:xfrm>
                <a:off x="2085975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8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9" name="Rectangle 138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34" name="Picture 2" descr="https://upload.wikimedia.org/wikipedia/commons/thumb/3/3f/Monty_open_door.svg/220px-Monty_open_door.svg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82" b="6558"/>
              <a:stretch/>
            </p:blipFill>
            <p:spPr bwMode="auto">
              <a:xfrm>
                <a:off x="619125" y="838200"/>
                <a:ext cx="876300" cy="1085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1524000" y="862965"/>
                <a:ext cx="533400" cy="1036320"/>
                <a:chOff x="304800" y="944880"/>
                <a:chExt cx="533400" cy="1036320"/>
              </a:xfrm>
            </p:grpSpPr>
            <p:pic>
              <p:nvPicPr>
                <p:cNvPr id="136" name="Picture 2" descr="https://upload.wikimedia.org/wikipedia/commons/thumb/3/3f/Monty_open_door.svg/220px-Monty_open_door.svg.png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546" b="10819"/>
                <a:stretch/>
              </p:blipFill>
              <p:spPr bwMode="auto">
                <a:xfrm>
                  <a:off x="304800" y="944880"/>
                  <a:ext cx="533400" cy="10363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7" name="Rectangle 136"/>
                <p:cNvSpPr/>
                <p:nvPr/>
              </p:nvSpPr>
              <p:spPr bwMode="auto">
                <a:xfrm>
                  <a:off x="457200" y="1095375"/>
                  <a:ext cx="152400" cy="152400"/>
                </a:xfrm>
                <a:prstGeom prst="rect">
                  <a:avLst/>
                </a:prstGeom>
                <a:solidFill>
                  <a:srgbClr val="9BD9FF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2" name="Rectangle 2">
            <a:extLst>
              <a:ext uri="{FF2B5EF4-FFF2-40B4-BE49-F238E27FC236}">
                <a16:creationId xmlns:a16="http://schemas.microsoft.com/office/drawing/2014/main" id="{4D96E4A8-6CD2-473C-A2C8-7D19E85CC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685" y="1834134"/>
            <a:ext cx="20514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3000" b="0" i="1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</a:t>
            </a:r>
          </a:p>
        </p:txBody>
      </p:sp>
      <p:sp>
        <p:nvSpPr>
          <p:cNvPr id="97" name="AutoShape 38">
            <a:extLst>
              <a:ext uri="{FF2B5EF4-FFF2-40B4-BE49-F238E27FC236}">
                <a16:creationId xmlns:a16="http://schemas.microsoft.com/office/drawing/2014/main" id="{A5C94277-0534-4E14-86B6-F2CAE2AF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3" y="2438400"/>
            <a:ext cx="8196151" cy="3067050"/>
          </a:xfrm>
          <a:prstGeom prst="wedgeRoundRectCallout">
            <a:avLst>
              <a:gd name="adj1" fmla="val 43559"/>
              <a:gd name="adj2" fmla="val -63365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Suppose I keep opening doors until I find a prize.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am guaranteed to succeed.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expected number of doors I need to open 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(How many times do you expect to flip a coin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until you get a head?)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" name="Rectangle 2">
            <a:extLst>
              <a:ext uri="{FF2B5EF4-FFF2-40B4-BE49-F238E27FC236}">
                <a16:creationId xmlns:a16="http://schemas.microsoft.com/office/drawing/2014/main" id="{3846BCB2-A2F9-4871-BDC6-C29A1B94E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52550"/>
            <a:ext cx="7745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</p:txBody>
      </p:sp>
      <p:sp>
        <p:nvSpPr>
          <p:cNvPr id="103" name="Rectangle 2">
            <a:extLst>
              <a:ext uri="{FF2B5EF4-FFF2-40B4-BE49-F238E27FC236}">
                <a16:creationId xmlns:a16="http://schemas.microsoft.com/office/drawing/2014/main" id="{DE20ACA1-F327-449F-8D06-5AA69BB9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1834134"/>
            <a:ext cx="18517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Expected</a:t>
            </a:r>
            <a:r>
              <a:rPr kumimoji="0" lang="en-US" altLang="en-US" sz="3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A9BE1F7-9E24-4A56-A78E-51B546CF98B5}"/>
              </a:ext>
            </a:extLst>
          </p:cNvPr>
          <p:cNvSpPr/>
          <p:nvPr/>
        </p:nvSpPr>
        <p:spPr>
          <a:xfrm>
            <a:off x="5562600" y="1810315"/>
            <a:ext cx="667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=2</a:t>
            </a:r>
            <a:endParaRPr kumimoji="0" lang="en-CA" sz="3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8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  <p:bldP spid="103" grpId="0"/>
      <p:bldP spid="1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5"/>
          <p:cNvGrpSpPr>
            <a:grpSpLocks/>
          </p:cNvGrpSpPr>
          <p:nvPr/>
        </p:nvGrpSpPr>
        <p:grpSpPr bwMode="auto">
          <a:xfrm>
            <a:off x="381000" y="3657600"/>
            <a:ext cx="1447800" cy="2133600"/>
            <a:chOff x="2013" y="2206"/>
            <a:chExt cx="679" cy="1010"/>
          </a:xfrm>
        </p:grpSpPr>
        <p:sp>
          <p:nvSpPr>
            <p:cNvPr id="43040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3041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3042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3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4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5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6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7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8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9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0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1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2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3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54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011" name="Group 21"/>
          <p:cNvGrpSpPr>
            <a:grpSpLocks/>
          </p:cNvGrpSpPr>
          <p:nvPr/>
        </p:nvGrpSpPr>
        <p:grpSpPr bwMode="auto">
          <a:xfrm flipH="1">
            <a:off x="7696200" y="2535238"/>
            <a:ext cx="1347788" cy="2341562"/>
            <a:chOff x="4560" y="1645"/>
            <a:chExt cx="849" cy="1475"/>
          </a:xfrm>
        </p:grpSpPr>
        <p:grpSp>
          <p:nvGrpSpPr>
            <p:cNvPr id="43024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3033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4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5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6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7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8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9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3025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3031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2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3026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3027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28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29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0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759" name="Rectangle 39"/>
          <p:cNvSpPr>
            <a:spLocks noChangeArrowheads="1"/>
          </p:cNvSpPr>
          <p:nvPr/>
        </p:nvSpPr>
        <p:spPr bwMode="auto">
          <a:xfrm>
            <a:off x="5030788" y="1503363"/>
            <a:ext cx="3349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 M(I)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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P(I)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18100" y="598488"/>
            <a:ext cx="2897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Uncomputable Problem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00CE29-42A4-4012-91DC-1D4931B7694C}"/>
              </a:ext>
            </a:extLst>
          </p:cNvPr>
          <p:cNvGrpSpPr/>
          <p:nvPr/>
        </p:nvGrpSpPr>
        <p:grpSpPr>
          <a:xfrm>
            <a:off x="1065213" y="609600"/>
            <a:ext cx="3252787" cy="1431925"/>
            <a:chOff x="1065213" y="609600"/>
            <a:chExt cx="3252787" cy="1431925"/>
          </a:xfrm>
        </p:grpSpPr>
        <p:sp>
          <p:nvSpPr>
            <p:cNvPr id="43013" name="Rectangle 2"/>
            <p:cNvSpPr>
              <a:spLocks noChangeArrowheads="1"/>
            </p:cNvSpPr>
            <p:nvPr/>
          </p:nvSpPr>
          <p:spPr bwMode="auto">
            <a:xfrm>
              <a:off x="2547938" y="1487488"/>
              <a:ext cx="1770062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M(I)=P(I)</a:t>
              </a:r>
            </a:p>
          </p:txBody>
        </p:sp>
        <p:sp>
          <p:nvSpPr>
            <p:cNvPr id="43014" name="Rectangle 2"/>
            <p:cNvSpPr>
              <a:spLocks noChangeArrowheads="1"/>
            </p:cNvSpPr>
            <p:nvPr/>
          </p:nvSpPr>
          <p:spPr bwMode="auto">
            <a:xfrm>
              <a:off x="1811338" y="1487488"/>
              <a:ext cx="68262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"</a:t>
              </a:r>
              <a:r>
                <a: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I,</a:t>
              </a:r>
            </a:p>
          </p:txBody>
        </p:sp>
        <p:sp>
          <p:nvSpPr>
            <p:cNvPr id="43015" name="Rectangle 2"/>
            <p:cNvSpPr>
              <a:spLocks noChangeArrowheads="1"/>
            </p:cNvSpPr>
            <p:nvPr/>
          </p:nvSpPr>
          <p:spPr bwMode="auto">
            <a:xfrm>
              <a:off x="1066800" y="1487488"/>
              <a:ext cx="833438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r>
                <a:rPr kumimoji="0" lang="en-US" altLang="en-US" sz="3000" b="0" i="1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M,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65213" y="609600"/>
              <a:ext cx="2897187" cy="10779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Problem </a:t>
              </a:r>
              <a:r>
                <a:rPr kumimoji="0" lang="en-US" alt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is</a:t>
              </a:r>
              <a:b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computable 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 </a:t>
              </a:r>
            </a:p>
          </p:txBody>
        </p:sp>
      </p:grpSp>
      <p:pic>
        <p:nvPicPr>
          <p:cNvPr id="43022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053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2052638" y="2438399"/>
            <a:ext cx="5110162" cy="1185589"/>
          </a:xfrm>
          <a:prstGeom prst="wedgeRectCallout">
            <a:avLst>
              <a:gd name="adj1" fmla="val -35539"/>
              <a:gd name="adj2" fmla="val 61081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People tend to struggle with expressing this in Predicate logic.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Their intuition tends to be wrong.</a:t>
            </a: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auto">
          <a:xfrm>
            <a:off x="2052638" y="4073639"/>
            <a:ext cx="5066331" cy="1488961"/>
          </a:xfrm>
          <a:prstGeom prst="wedgeRectCallout">
            <a:avLst>
              <a:gd name="adj1" fmla="val -59396"/>
              <a:gd name="adj2" fmla="val 24972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 such times, it is helpful to know how to mechanically follow the rules of formal logic.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Simply take the negation.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53" grpId="0"/>
      <p:bldP spid="59" grpId="0"/>
      <p:bldP spid="49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5"/>
          <p:cNvGrpSpPr>
            <a:grpSpLocks/>
          </p:cNvGrpSpPr>
          <p:nvPr/>
        </p:nvGrpSpPr>
        <p:grpSpPr bwMode="auto">
          <a:xfrm>
            <a:off x="381000" y="3657600"/>
            <a:ext cx="1447800" cy="2133600"/>
            <a:chOff x="2013" y="2206"/>
            <a:chExt cx="679" cy="1010"/>
          </a:xfrm>
        </p:grpSpPr>
        <p:sp>
          <p:nvSpPr>
            <p:cNvPr id="43040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3041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3042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3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4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5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6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7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8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9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0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1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2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3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54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011" name="Group 21"/>
          <p:cNvGrpSpPr>
            <a:grpSpLocks/>
          </p:cNvGrpSpPr>
          <p:nvPr/>
        </p:nvGrpSpPr>
        <p:grpSpPr bwMode="auto">
          <a:xfrm flipH="1">
            <a:off x="7696200" y="2535238"/>
            <a:ext cx="1347788" cy="2341562"/>
            <a:chOff x="4560" y="1645"/>
            <a:chExt cx="849" cy="1475"/>
          </a:xfrm>
        </p:grpSpPr>
        <p:grpSp>
          <p:nvGrpSpPr>
            <p:cNvPr id="43024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3033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4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5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6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7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8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9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3025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3031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2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3026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3027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28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29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0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759" name="Rectangle 39"/>
          <p:cNvSpPr>
            <a:spLocks noChangeArrowheads="1"/>
          </p:cNvSpPr>
          <p:nvPr/>
        </p:nvSpPr>
        <p:spPr bwMode="auto">
          <a:xfrm>
            <a:off x="5030788" y="1503363"/>
            <a:ext cx="3349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 M(I) 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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P(I)</a:t>
            </a: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2547938" y="1487488"/>
            <a:ext cx="17700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M(I)=P(I)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1811338" y="1487488"/>
            <a:ext cx="682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</a:t>
            </a:r>
          </a:p>
        </p:txBody>
      </p:sp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1066800" y="1487488"/>
            <a:ext cx="833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18100" y="598488"/>
            <a:ext cx="2897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065213" y="609600"/>
            <a:ext cx="2897187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pic>
        <p:nvPicPr>
          <p:cNvPr id="43022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053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28EBF401-7CEC-45AE-A28E-A3EC7090B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5795"/>
            <a:ext cx="965133" cy="988405"/>
          </a:xfrm>
          <a:prstGeom prst="rect">
            <a:avLst/>
          </a:prstGeom>
        </p:spPr>
      </p:pic>
      <p:sp>
        <p:nvSpPr>
          <p:cNvPr id="50" name="AutoShape 8">
            <a:extLst>
              <a:ext uri="{FF2B5EF4-FFF2-40B4-BE49-F238E27FC236}">
                <a16:creationId xmlns:a16="http://schemas.microsoft.com/office/drawing/2014/main" id="{4853D1AA-D8A9-4FAB-B0C5-04C20287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58" y="2124077"/>
            <a:ext cx="5465494" cy="2676524"/>
          </a:xfrm>
          <a:prstGeom prst="wedgeRectCallout">
            <a:avLst>
              <a:gd name="adj1" fmla="val -55674"/>
              <a:gd name="adj2" fmla="val -30287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Let’s understand this deeply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uncomputable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because</a:t>
            </a:r>
          </a:p>
          <a:p>
            <a:pPr marL="10858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 machine fails to compute it.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fails to compute </a:t>
            </a:r>
            <a:r>
              <a:rPr kumimoji="0" lang="en-CA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because</a:t>
            </a:r>
          </a:p>
          <a:p>
            <a:pPr marL="10858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is an input on which it fails.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fails to compute </a:t>
            </a:r>
            <a:r>
              <a:rPr kumimoji="0" lang="en-CA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</a:t>
            </a:r>
            <a:r>
              <a:rPr kumimoji="0" lang="en-CA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because</a:t>
            </a:r>
          </a:p>
          <a:p>
            <a:pPr marL="10858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gives the wrong answer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43FB819-0E77-46D2-AB16-BF28F603CE58}"/>
              </a:ext>
            </a:extLst>
          </p:cNvPr>
          <p:cNvSpPr/>
          <p:nvPr/>
        </p:nvSpPr>
        <p:spPr>
          <a:xfrm>
            <a:off x="5118100" y="1547324"/>
            <a:ext cx="749300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29762A6-4D19-4233-9589-E6305607E397}"/>
              </a:ext>
            </a:extLst>
          </p:cNvPr>
          <p:cNvSpPr/>
          <p:nvPr/>
        </p:nvSpPr>
        <p:spPr>
          <a:xfrm>
            <a:off x="5727700" y="1536700"/>
            <a:ext cx="749300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AAAA54E-4AA9-463B-927D-A60A44EFB73D}"/>
              </a:ext>
            </a:extLst>
          </p:cNvPr>
          <p:cNvSpPr/>
          <p:nvPr/>
        </p:nvSpPr>
        <p:spPr>
          <a:xfrm>
            <a:off x="6413500" y="1538776"/>
            <a:ext cx="1981200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5" name="Rectangle 32">
            <a:extLst>
              <a:ext uri="{FF2B5EF4-FFF2-40B4-BE49-F238E27FC236}">
                <a16:creationId xmlns:a16="http://schemas.microsoft.com/office/drawing/2014/main" id="{A54105C3-B933-47B9-A6B7-645C04064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Uncomputable Problem</a:t>
            </a:r>
          </a:p>
        </p:txBody>
      </p:sp>
    </p:spTree>
    <p:extLst>
      <p:ext uri="{BB962C8B-B14F-4D97-AF65-F5344CB8AC3E}">
        <p14:creationId xmlns:p14="http://schemas.microsoft.com/office/powerpoint/2010/main" val="30364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5"/>
          <p:cNvGrpSpPr>
            <a:grpSpLocks/>
          </p:cNvGrpSpPr>
          <p:nvPr/>
        </p:nvGrpSpPr>
        <p:grpSpPr bwMode="auto">
          <a:xfrm>
            <a:off x="381000" y="3657600"/>
            <a:ext cx="1447800" cy="2133600"/>
            <a:chOff x="2013" y="2206"/>
            <a:chExt cx="679" cy="1010"/>
          </a:xfrm>
        </p:grpSpPr>
        <p:sp>
          <p:nvSpPr>
            <p:cNvPr id="43040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3041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3042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3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4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5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6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7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8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49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0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1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2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53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54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011" name="Group 21"/>
          <p:cNvGrpSpPr>
            <a:grpSpLocks/>
          </p:cNvGrpSpPr>
          <p:nvPr/>
        </p:nvGrpSpPr>
        <p:grpSpPr bwMode="auto">
          <a:xfrm flipH="1">
            <a:off x="7696200" y="2535238"/>
            <a:ext cx="1347788" cy="2341562"/>
            <a:chOff x="4560" y="1645"/>
            <a:chExt cx="849" cy="1475"/>
          </a:xfrm>
        </p:grpSpPr>
        <p:grpSp>
          <p:nvGrpSpPr>
            <p:cNvPr id="43024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3033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4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5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6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7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8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9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3025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3031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2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3026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3027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28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29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030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759" name="Rectangle 39"/>
          <p:cNvSpPr>
            <a:spLocks noChangeArrowheads="1"/>
          </p:cNvSpPr>
          <p:nvPr/>
        </p:nvSpPr>
        <p:spPr bwMode="auto">
          <a:xfrm>
            <a:off x="5030788" y="1503363"/>
            <a:ext cx="3349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 M(I)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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P(I)</a:t>
            </a: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2547938" y="1487488"/>
            <a:ext cx="17700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M(I)=P(I)</a:t>
            </a: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1811338" y="1487488"/>
            <a:ext cx="682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</a:t>
            </a:r>
          </a:p>
        </p:txBody>
      </p:sp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1066800" y="1487488"/>
            <a:ext cx="833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118100" y="598488"/>
            <a:ext cx="2897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sp>
        <p:nvSpPr>
          <p:cNvPr id="56" name="AutoShape 37"/>
          <p:cNvSpPr>
            <a:spLocks noChangeArrowheads="1"/>
          </p:cNvSpPr>
          <p:nvPr/>
        </p:nvSpPr>
        <p:spPr bwMode="auto">
          <a:xfrm>
            <a:off x="2095238" y="3762873"/>
            <a:ext cx="5664462" cy="523810"/>
          </a:xfrm>
          <a:prstGeom prst="wedgeRoundRectCallout">
            <a:avLst>
              <a:gd name="adj1" fmla="val -56808"/>
              <a:gd name="adj2" fmla="val -238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win if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input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gives the wrong output</a:t>
            </a:r>
          </a:p>
        </p:txBody>
      </p:sp>
      <p:sp>
        <p:nvSpPr>
          <p:cNvPr id="57" name="AutoShape 41"/>
          <p:cNvSpPr>
            <a:spLocks noChangeArrowheads="1"/>
          </p:cNvSpPr>
          <p:nvPr/>
        </p:nvSpPr>
        <p:spPr bwMode="auto">
          <a:xfrm>
            <a:off x="2133600" y="2133600"/>
            <a:ext cx="5257800" cy="554037"/>
          </a:xfrm>
          <a:prstGeom prst="wedgeRoundRectCallout">
            <a:avLst>
              <a:gd name="adj1" fmla="val 59722"/>
              <a:gd name="adj2" fmla="val 10224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a machine 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I claim works.</a:t>
            </a:r>
          </a:p>
        </p:txBody>
      </p:sp>
      <p:sp>
        <p:nvSpPr>
          <p:cNvPr id="58" name="AutoShape 42"/>
          <p:cNvSpPr>
            <a:spLocks noChangeArrowheads="1"/>
          </p:cNvSpPr>
          <p:nvPr/>
        </p:nvSpPr>
        <p:spPr bwMode="auto">
          <a:xfrm>
            <a:off x="2286000" y="2813516"/>
            <a:ext cx="5029200" cy="871094"/>
          </a:xfrm>
          <a:prstGeom prst="wedgeRoundRectCallout">
            <a:avLst>
              <a:gd name="adj1" fmla="val -55923"/>
              <a:gd name="adj2" fmla="val 33582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find one counter example input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which his machine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fails us.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65213" y="609600"/>
            <a:ext cx="2897187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pic>
        <p:nvPicPr>
          <p:cNvPr id="43022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053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3007519" y="4419600"/>
            <a:ext cx="3586162" cy="457200"/>
          </a:xfrm>
          <a:prstGeom prst="wedgeRectCallout">
            <a:avLst>
              <a:gd name="adj1" fmla="val -55810"/>
              <a:gd name="adj2" fmla="val 33157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Generally very hard to do.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44A2E217-3CDA-4132-B52E-F0F55D3EA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Uncomputable Problem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EA527E-618F-2B3C-A0CD-9D2570EAF74A}"/>
              </a:ext>
            </a:extLst>
          </p:cNvPr>
          <p:cNvSpPr/>
          <p:nvPr/>
        </p:nvSpPr>
        <p:spPr>
          <a:xfrm>
            <a:off x="5118100" y="1547324"/>
            <a:ext cx="749300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F61255-A5F2-8813-E6DF-9236D8A85C2D}"/>
              </a:ext>
            </a:extLst>
          </p:cNvPr>
          <p:cNvSpPr/>
          <p:nvPr/>
        </p:nvSpPr>
        <p:spPr>
          <a:xfrm>
            <a:off x="5727700" y="1536700"/>
            <a:ext cx="749300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E99974-CBA9-6D8C-4E57-81B4AC997FDC}"/>
              </a:ext>
            </a:extLst>
          </p:cNvPr>
          <p:cNvSpPr/>
          <p:nvPr/>
        </p:nvSpPr>
        <p:spPr>
          <a:xfrm>
            <a:off x="6413500" y="1538776"/>
            <a:ext cx="1981200" cy="51007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utoUpdateAnimBg="0"/>
      <p:bldP spid="57" grpId="0" animBg="1" autoUpdateAnimBg="0"/>
      <p:bldP spid="58" grpId="0" animBg="1" autoUpdateAnimBg="0"/>
      <p:bldP spid="49" grpId="0" animBg="1"/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5"/>
          <p:cNvGrpSpPr>
            <a:grpSpLocks/>
          </p:cNvGrpSpPr>
          <p:nvPr/>
        </p:nvGrpSpPr>
        <p:grpSpPr bwMode="auto">
          <a:xfrm>
            <a:off x="381000" y="3657600"/>
            <a:ext cx="1447800" cy="2133600"/>
            <a:chOff x="2013" y="2206"/>
            <a:chExt cx="679" cy="1010"/>
          </a:xfrm>
        </p:grpSpPr>
        <p:sp>
          <p:nvSpPr>
            <p:cNvPr id="44065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4066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4067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68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69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0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1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2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3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4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5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6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7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78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79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035" name="Group 21"/>
          <p:cNvGrpSpPr>
            <a:grpSpLocks/>
          </p:cNvGrpSpPr>
          <p:nvPr/>
        </p:nvGrpSpPr>
        <p:grpSpPr bwMode="auto">
          <a:xfrm flipH="1">
            <a:off x="7696200" y="2535238"/>
            <a:ext cx="1347788" cy="2341562"/>
            <a:chOff x="4560" y="1645"/>
            <a:chExt cx="849" cy="1475"/>
          </a:xfrm>
        </p:grpSpPr>
        <p:grpSp>
          <p:nvGrpSpPr>
            <p:cNvPr id="44049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4058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59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60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61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62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63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64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4050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4056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57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4051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4052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53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54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055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036" name="Rectangle 39"/>
          <p:cNvSpPr>
            <a:spLocks noChangeArrowheads="1"/>
          </p:cNvSpPr>
          <p:nvPr/>
        </p:nvSpPr>
        <p:spPr bwMode="auto">
          <a:xfrm>
            <a:off x="5030788" y="1503363"/>
            <a:ext cx="4270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 M(I)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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Halting(I)</a:t>
            </a:r>
          </a:p>
        </p:txBody>
      </p:sp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2090738" y="1487488"/>
            <a:ext cx="2667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M(I)=Sorting(I)</a:t>
            </a:r>
          </a:p>
        </p:txBody>
      </p:sp>
      <p:sp>
        <p:nvSpPr>
          <p:cNvPr id="44038" name="Rectangle 2"/>
          <p:cNvSpPr>
            <a:spLocks noChangeArrowheads="1"/>
          </p:cNvSpPr>
          <p:nvPr/>
        </p:nvSpPr>
        <p:spPr bwMode="auto">
          <a:xfrm>
            <a:off x="1354138" y="1487488"/>
            <a:ext cx="682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</a:t>
            </a:r>
          </a:p>
        </p:txBody>
      </p:sp>
      <p:sp>
        <p:nvSpPr>
          <p:cNvPr id="44039" name="Rectangle 2"/>
          <p:cNvSpPr>
            <a:spLocks noChangeArrowheads="1"/>
          </p:cNvSpPr>
          <p:nvPr/>
        </p:nvSpPr>
        <p:spPr bwMode="auto">
          <a:xfrm>
            <a:off x="609600" y="1487488"/>
            <a:ext cx="833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</a:t>
            </a: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2282825" y="1905000"/>
            <a:ext cx="4270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  M(I)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=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Halting(I)</a:t>
            </a:r>
          </a:p>
        </p:txBody>
      </p:sp>
      <p:pic>
        <p:nvPicPr>
          <p:cNvPr id="4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053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2971800" y="2655092"/>
            <a:ext cx="3200400" cy="954087"/>
          </a:xfrm>
          <a:prstGeom prst="wedgeRectCallout">
            <a:avLst>
              <a:gd name="adj1" fmla="val -36243"/>
              <a:gd name="adj2" fmla="val 58883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order the players go </a:t>
            </a:r>
            <a:b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REALY matters.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2342473" y="3865563"/>
            <a:ext cx="4684809" cy="838200"/>
          </a:xfrm>
          <a:prstGeom prst="wedgeRectCallout">
            <a:avLst>
              <a:gd name="adj1" fmla="val -43381"/>
              <a:gd name="adj2" fmla="val 59294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you don’t know if it is true or not, trust the game.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8382000" y="116840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true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118100" y="598488"/>
            <a:ext cx="2897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65213" y="609600"/>
            <a:ext cx="2897187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20675" y="109220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true</a:t>
            </a:r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B9EC4FBA-ACE2-4675-9983-30156D014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 animBg="1"/>
      <p:bldP spid="51" grpId="0" animBg="1"/>
      <p:bldP spid="46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5"/>
          <p:cNvGrpSpPr>
            <a:grpSpLocks/>
          </p:cNvGrpSpPr>
          <p:nvPr/>
        </p:nvGrpSpPr>
        <p:grpSpPr bwMode="auto">
          <a:xfrm>
            <a:off x="381000" y="3657600"/>
            <a:ext cx="1447800" cy="2133600"/>
            <a:chOff x="2013" y="2206"/>
            <a:chExt cx="679" cy="1010"/>
          </a:xfrm>
        </p:grpSpPr>
        <p:sp>
          <p:nvSpPr>
            <p:cNvPr id="45093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5094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5095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6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7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8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9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0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1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2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3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4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5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106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107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059" name="Group 21"/>
          <p:cNvGrpSpPr>
            <a:grpSpLocks/>
          </p:cNvGrpSpPr>
          <p:nvPr/>
        </p:nvGrpSpPr>
        <p:grpSpPr bwMode="auto">
          <a:xfrm flipH="1">
            <a:off x="7696200" y="2535238"/>
            <a:ext cx="1347788" cy="2341562"/>
            <a:chOff x="4560" y="1645"/>
            <a:chExt cx="849" cy="1475"/>
          </a:xfrm>
        </p:grpSpPr>
        <p:grpSp>
          <p:nvGrpSpPr>
            <p:cNvPr id="45077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5086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87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88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89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0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1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92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5078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5084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85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5079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5080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81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82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083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060" name="Rectangle 39"/>
          <p:cNvSpPr>
            <a:spLocks noChangeArrowheads="1"/>
          </p:cNvSpPr>
          <p:nvPr/>
        </p:nvSpPr>
        <p:spPr bwMode="auto">
          <a:xfrm>
            <a:off x="5030788" y="1503363"/>
            <a:ext cx="4270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 M(I)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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Halting(I)</a:t>
            </a:r>
          </a:p>
        </p:txBody>
      </p:sp>
      <p:sp>
        <p:nvSpPr>
          <p:cNvPr id="56" name="AutoShape 37"/>
          <p:cNvSpPr>
            <a:spLocks noChangeArrowheads="1"/>
          </p:cNvSpPr>
          <p:nvPr/>
        </p:nvSpPr>
        <p:spPr bwMode="auto">
          <a:xfrm>
            <a:off x="2602184" y="2982913"/>
            <a:ext cx="3209118" cy="1314450"/>
          </a:xfrm>
          <a:prstGeom prst="wedgeRoundRectCallout">
            <a:avLst>
              <a:gd name="adj1" fmla="val -61134"/>
              <a:gd name="adj2" fmla="val 19040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Given 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either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Halting(I) = yes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Halting(I) = no.</a:t>
            </a:r>
          </a:p>
        </p:txBody>
      </p:sp>
      <p:sp>
        <p:nvSpPr>
          <p:cNvPr id="57" name="AutoShape 41"/>
          <p:cNvSpPr>
            <a:spLocks noChangeArrowheads="1"/>
          </p:cNvSpPr>
          <p:nvPr/>
        </p:nvSpPr>
        <p:spPr bwMode="auto">
          <a:xfrm>
            <a:off x="2630488" y="2459038"/>
            <a:ext cx="3173739" cy="441798"/>
          </a:xfrm>
          <a:prstGeom prst="wedgeRoundRectCallout">
            <a:avLst>
              <a:gd name="adj1" fmla="val 59722"/>
              <a:gd name="adj2" fmla="val 10224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give you an input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8" name="AutoShape 42"/>
          <p:cNvSpPr>
            <a:spLocks noChangeArrowheads="1"/>
          </p:cNvSpPr>
          <p:nvPr/>
        </p:nvSpPr>
        <p:spPr bwMode="auto">
          <a:xfrm>
            <a:off x="2618174" y="4368006"/>
            <a:ext cx="3224928" cy="865187"/>
          </a:xfrm>
          <a:prstGeom prst="wedgeRoundRectCallout">
            <a:avLst>
              <a:gd name="adj1" fmla="val -59464"/>
              <a:gd name="adj2" fmla="val -35717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yes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says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yes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says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</a:t>
            </a:r>
          </a:p>
        </p:txBody>
      </p:sp>
      <p:sp>
        <p:nvSpPr>
          <p:cNvPr id="45065" name="Rectangle 39"/>
          <p:cNvSpPr>
            <a:spLocks noChangeArrowheads="1"/>
          </p:cNvSpPr>
          <p:nvPr/>
        </p:nvSpPr>
        <p:spPr bwMode="auto">
          <a:xfrm>
            <a:off x="2282825" y="1905000"/>
            <a:ext cx="4270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  M(I)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= 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Halting(I)</a:t>
            </a:r>
          </a:p>
        </p:txBody>
      </p:sp>
      <p:sp>
        <p:nvSpPr>
          <p:cNvPr id="46" name="AutoShape 42"/>
          <p:cNvSpPr>
            <a:spLocks noChangeArrowheads="1"/>
          </p:cNvSpPr>
          <p:nvPr/>
        </p:nvSpPr>
        <p:spPr bwMode="auto">
          <a:xfrm>
            <a:off x="2352674" y="5285262"/>
            <a:ext cx="4130675" cy="865187"/>
          </a:xfrm>
          <a:prstGeom prst="wedgeRoundRectCallout">
            <a:avLst>
              <a:gd name="adj1" fmla="val -53494"/>
              <a:gd name="adj2" fmla="val -47460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don’t know which,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but one of these does the trick.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6721475" y="1820863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true</a:t>
            </a:r>
          </a:p>
        </p:txBody>
      </p:sp>
      <p:sp>
        <p:nvSpPr>
          <p:cNvPr id="45068" name="Text Box 43"/>
          <p:cNvSpPr txBox="1">
            <a:spLocks noChangeArrowheads="1"/>
          </p:cNvSpPr>
          <p:nvPr/>
        </p:nvSpPr>
        <p:spPr bwMode="auto">
          <a:xfrm>
            <a:off x="8382000" y="116840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true</a:t>
            </a:r>
          </a:p>
        </p:txBody>
      </p:sp>
      <p:sp>
        <p:nvSpPr>
          <p:cNvPr id="45069" name="Rectangle 2"/>
          <p:cNvSpPr>
            <a:spLocks noChangeArrowheads="1"/>
          </p:cNvSpPr>
          <p:nvPr/>
        </p:nvSpPr>
        <p:spPr bwMode="auto">
          <a:xfrm>
            <a:off x="2090738" y="1487488"/>
            <a:ext cx="2667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M(I)=Sorting(I)</a:t>
            </a:r>
          </a:p>
        </p:txBody>
      </p:sp>
      <p:sp>
        <p:nvSpPr>
          <p:cNvPr id="45070" name="Rectangle 2"/>
          <p:cNvSpPr>
            <a:spLocks noChangeArrowheads="1"/>
          </p:cNvSpPr>
          <p:nvPr/>
        </p:nvSpPr>
        <p:spPr bwMode="auto">
          <a:xfrm>
            <a:off x="1354138" y="1487488"/>
            <a:ext cx="682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</a:t>
            </a:r>
          </a:p>
        </p:txBody>
      </p:sp>
      <p:sp>
        <p:nvSpPr>
          <p:cNvPr id="45071" name="Rectangle 2"/>
          <p:cNvSpPr>
            <a:spLocks noChangeArrowheads="1"/>
          </p:cNvSpPr>
          <p:nvPr/>
        </p:nvSpPr>
        <p:spPr bwMode="auto">
          <a:xfrm>
            <a:off x="609600" y="1487488"/>
            <a:ext cx="8334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3000" b="0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M,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65213" y="609600"/>
            <a:ext cx="2897187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sp>
        <p:nvSpPr>
          <p:cNvPr id="45073" name="Text Box 43"/>
          <p:cNvSpPr txBox="1">
            <a:spLocks noChangeArrowheads="1"/>
          </p:cNvSpPr>
          <p:nvPr/>
        </p:nvSpPr>
        <p:spPr bwMode="auto">
          <a:xfrm>
            <a:off x="320675" y="1092200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true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118100" y="598488"/>
            <a:ext cx="289718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</a:p>
        </p:txBody>
      </p:sp>
      <p:pic>
        <p:nvPicPr>
          <p:cNvPr id="45075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8053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3291893" y="6157963"/>
            <a:ext cx="1850928" cy="429788"/>
          </a:xfrm>
          <a:prstGeom prst="wedgeRectCallout">
            <a:avLst>
              <a:gd name="adj1" fmla="val -57992"/>
              <a:gd name="adj2" fmla="val -24733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tricky one.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Rectangle 32">
            <a:extLst>
              <a:ext uri="{FF2B5EF4-FFF2-40B4-BE49-F238E27FC236}">
                <a16:creationId xmlns:a16="http://schemas.microsoft.com/office/drawing/2014/main" id="{83314F0E-D0B3-4B48-97C3-C04915497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utoUpdateAnimBg="0"/>
      <p:bldP spid="57" grpId="0" animBg="1" autoUpdateAnimBg="0"/>
      <p:bldP spid="58" grpId="0" animBg="1" autoUpdateAnimBg="0"/>
      <p:bldP spid="46" grpId="0" animBg="1" autoUpdateAnimBg="0"/>
      <p:bldP spid="47" grpId="0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-381000" y="838200"/>
            <a:ext cx="2430787" cy="2200873"/>
            <a:chOff x="-338" y="960"/>
            <a:chExt cx="2552" cy="2400"/>
          </a:xfrm>
        </p:grpSpPr>
        <p:pic>
          <p:nvPicPr>
            <p:cNvPr id="9223" name="Picture 20" descr="Hilbe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>
              <a:off x="-338" y="3011"/>
              <a:ext cx="16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       Hilbert (1900)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9E9A154-834A-4811-B66D-89EAF8A19DB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AutoShape 38">
            <a:extLst>
              <a:ext uri="{FF2B5EF4-FFF2-40B4-BE49-F238E27FC236}">
                <a16:creationId xmlns:a16="http://schemas.microsoft.com/office/drawing/2014/main" id="{58A74721-F14B-4E51-A84A-F6E70431E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130" y="1752600"/>
            <a:ext cx="3247470" cy="533400"/>
          </a:xfrm>
          <a:prstGeom prst="wedgeRoundRectCallout">
            <a:avLst>
              <a:gd name="adj1" fmla="val -57156"/>
              <a:gd name="adj2" fmla="val 25241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is computation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7" name="AutoShape 38">
            <a:extLst>
              <a:ext uri="{FF2B5EF4-FFF2-40B4-BE49-F238E27FC236}">
                <a16:creationId xmlns:a16="http://schemas.microsoft.com/office/drawing/2014/main" id="{148D850A-A196-4C6A-8D9E-88111383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829" y="4041469"/>
            <a:ext cx="3142771" cy="454331"/>
          </a:xfrm>
          <a:prstGeom prst="wedgeRoundRectCallout">
            <a:avLst>
              <a:gd name="adj1" fmla="val -56725"/>
              <a:gd name="adj2" fmla="val 13960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All we have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is logic.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AutoShape 38">
            <a:extLst>
              <a:ext uri="{FF2B5EF4-FFF2-40B4-BE49-F238E27FC236}">
                <a16:creationId xmlns:a16="http://schemas.microsoft.com/office/drawing/2014/main" id="{1E9EDA62-7F30-4A2D-88FF-55FC9E99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4" y="3429056"/>
            <a:ext cx="3741736" cy="536974"/>
          </a:xfrm>
          <a:prstGeom prst="wedgeRoundRectCallout">
            <a:avLst>
              <a:gd name="adj1" fmla="val -57156"/>
              <a:gd name="adj2" fmla="val 25241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No hardware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has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been built.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E22B3F-49D0-476B-A6B1-E465A7FDED23}"/>
              </a:ext>
            </a:extLst>
          </p:cNvPr>
          <p:cNvGrpSpPr/>
          <p:nvPr/>
        </p:nvGrpSpPr>
        <p:grpSpPr>
          <a:xfrm>
            <a:off x="348551" y="3246813"/>
            <a:ext cx="4258148" cy="1672826"/>
            <a:chOff x="3947847" y="5419326"/>
            <a:chExt cx="4258148" cy="1672826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97846533-26E5-4BE1-B165-6E29F319E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5" t="10841" r="13467" b="45795"/>
            <a:stretch>
              <a:fillRect/>
            </a:stretch>
          </p:blipFill>
          <p:spPr bwMode="auto">
            <a:xfrm>
              <a:off x="3947847" y="5419326"/>
              <a:ext cx="1672826" cy="167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A62818F7-3115-446E-AE97-9E6E1368C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4247" y="5724126"/>
              <a:ext cx="258174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Gödel’s</a:t>
              </a:r>
              <a:br>
                <a: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</a:br>
              <a:r>
                <a: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Completeness and Incompleteness Theorems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1929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9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74">
            <a:extLst>
              <a:ext uri="{FF2B5EF4-FFF2-40B4-BE49-F238E27FC236}">
                <a16:creationId xmlns:a16="http://schemas.microsoft.com/office/drawing/2014/main" id="{55A2DBF6-A55F-4811-9A81-22EE7AC0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A(I)=P(I)</a:t>
            </a:r>
          </a:p>
        </p:txBody>
      </p:sp>
      <p:sp>
        <p:nvSpPr>
          <p:cNvPr id="53" name="Rectangle 4">
            <a:extLst>
              <a:ext uri="{FF2B5EF4-FFF2-40B4-BE49-F238E27FC236}">
                <a16:creationId xmlns:a16="http://schemas.microsoft.com/office/drawing/2014/main" id="{785DF80B-86C3-47F7-97AA-E1D5EEA9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vs Execution Phase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66F153-F74E-4D80-8456-6C7AE3145501}"/>
              </a:ext>
            </a:extLst>
          </p:cNvPr>
          <p:cNvGrpSpPr/>
          <p:nvPr/>
        </p:nvGrpSpPr>
        <p:grpSpPr>
          <a:xfrm>
            <a:off x="228600" y="1733504"/>
            <a:ext cx="892870" cy="1338373"/>
            <a:chOff x="228600" y="2020464"/>
            <a:chExt cx="892870" cy="1338373"/>
          </a:xfrm>
        </p:grpSpPr>
        <p:pic>
          <p:nvPicPr>
            <p:cNvPr id="46" name="Picture 45" descr="&lt;strong&gt;Clipart&lt;/strong&gt; - Beautiful Black &lt;strong&gt;Woman&lt;/strong&gt;">
              <a:extLst>
                <a:ext uri="{FF2B5EF4-FFF2-40B4-BE49-F238E27FC236}">
                  <a16:creationId xmlns:a16="http://schemas.microsoft.com/office/drawing/2014/main" id="{F4E1A8EA-10FB-4377-85D9-5F12FD2AB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020464"/>
              <a:ext cx="892870" cy="914400"/>
            </a:xfrm>
            <a:prstGeom prst="rect">
              <a:avLst/>
            </a:prstGeom>
          </p:spPr>
        </p:pic>
        <p:sp>
          <p:nvSpPr>
            <p:cNvPr id="84" name="Text Box 74">
              <a:extLst>
                <a:ext uri="{FF2B5EF4-FFF2-40B4-BE49-F238E27FC236}">
                  <a16:creationId xmlns:a16="http://schemas.microsoft.com/office/drawing/2014/main" id="{80667F0C-CAA7-4779-9B7A-34B6D5653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337" y="2897172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77292A-455C-417E-B08D-E635461F0554}"/>
              </a:ext>
            </a:extLst>
          </p:cNvPr>
          <p:cNvGrpSpPr/>
          <p:nvPr/>
        </p:nvGrpSpPr>
        <p:grpSpPr>
          <a:xfrm>
            <a:off x="2562398" y="1606654"/>
            <a:ext cx="965134" cy="1465223"/>
            <a:chOff x="2562398" y="1893614"/>
            <a:chExt cx="965134" cy="1465223"/>
          </a:xfrm>
        </p:grpSpPr>
        <p:grpSp>
          <p:nvGrpSpPr>
            <p:cNvPr id="47" name="Group 5">
              <a:extLst>
                <a:ext uri="{FF2B5EF4-FFF2-40B4-BE49-F238E27FC236}">
                  <a16:creationId xmlns:a16="http://schemas.microsoft.com/office/drawing/2014/main" id="{C703AB06-D466-4280-AC7F-5A197E4AFC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398" y="1893614"/>
              <a:ext cx="965134" cy="1041250"/>
              <a:chOff x="2013" y="2206"/>
              <a:chExt cx="679" cy="1010"/>
            </a:xfrm>
          </p:grpSpPr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2055A0FE-125A-43F0-8E33-6FEDEBE566B5}"/>
                  </a:ext>
                </a:extLst>
              </p:cNvPr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52" name="Group 7">
                <a:extLst>
                  <a:ext uri="{FF2B5EF4-FFF2-40B4-BE49-F238E27FC236}">
                    <a16:creationId xmlns:a16="http://schemas.microsoft.com/office/drawing/2014/main" id="{3B2606A1-56F4-4025-9E34-5DBEC1B2C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54" name="Freeform 8">
                  <a:extLst>
                    <a:ext uri="{FF2B5EF4-FFF2-40B4-BE49-F238E27FC236}">
                      <a16:creationId xmlns:a16="http://schemas.microsoft.com/office/drawing/2014/main" id="{100967D0-29DF-4158-B931-3C8093B9F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 9">
                  <a:extLst>
                    <a:ext uri="{FF2B5EF4-FFF2-40B4-BE49-F238E27FC236}">
                      <a16:creationId xmlns:a16="http://schemas.microsoft.com/office/drawing/2014/main" id="{958D2AEA-9E1D-4C35-BC54-2DE90C567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0">
                  <a:extLst>
                    <a:ext uri="{FF2B5EF4-FFF2-40B4-BE49-F238E27FC236}">
                      <a16:creationId xmlns:a16="http://schemas.microsoft.com/office/drawing/2014/main" id="{403829F4-6E52-4126-972D-68611C216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1">
                  <a:extLst>
                    <a:ext uri="{FF2B5EF4-FFF2-40B4-BE49-F238E27FC236}">
                      <a16:creationId xmlns:a16="http://schemas.microsoft.com/office/drawing/2014/main" id="{956DD925-F254-48D1-947A-792688BB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2">
                  <a:extLst>
                    <a:ext uri="{FF2B5EF4-FFF2-40B4-BE49-F238E27FC236}">
                      <a16:creationId xmlns:a16="http://schemas.microsoft.com/office/drawing/2014/main" id="{CE085343-87D7-4F13-92C4-A0F162C01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3">
                  <a:extLst>
                    <a:ext uri="{FF2B5EF4-FFF2-40B4-BE49-F238E27FC236}">
                      <a16:creationId xmlns:a16="http://schemas.microsoft.com/office/drawing/2014/main" id="{CA6BB240-7D90-472A-9DE3-7FAA01C1B0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4">
                  <a:extLst>
                    <a:ext uri="{FF2B5EF4-FFF2-40B4-BE49-F238E27FC236}">
                      <a16:creationId xmlns:a16="http://schemas.microsoft.com/office/drawing/2014/main" id="{CE05C6D6-66EF-41B8-8C61-C13449704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15">
                  <a:extLst>
                    <a:ext uri="{FF2B5EF4-FFF2-40B4-BE49-F238E27FC236}">
                      <a16:creationId xmlns:a16="http://schemas.microsoft.com/office/drawing/2014/main" id="{9D3C04C9-1744-407B-9361-1E4A711AB5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16">
                  <a:extLst>
                    <a:ext uri="{FF2B5EF4-FFF2-40B4-BE49-F238E27FC236}">
                      <a16:creationId xmlns:a16="http://schemas.microsoft.com/office/drawing/2014/main" id="{028A6757-4B12-4BAF-9793-BA7D13729F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17">
                  <a:extLst>
                    <a:ext uri="{FF2B5EF4-FFF2-40B4-BE49-F238E27FC236}">
                      <a16:creationId xmlns:a16="http://schemas.microsoft.com/office/drawing/2014/main" id="{634697AC-2845-4D3C-98B5-DFFF21708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8">
                  <a:extLst>
                    <a:ext uri="{FF2B5EF4-FFF2-40B4-BE49-F238E27FC236}">
                      <a16:creationId xmlns:a16="http://schemas.microsoft.com/office/drawing/2014/main" id="{BC464566-D7BB-4B3A-A1A2-3403FF9C7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9">
                  <a:extLst>
                    <a:ext uri="{FF2B5EF4-FFF2-40B4-BE49-F238E27FC236}">
                      <a16:creationId xmlns:a16="http://schemas.microsoft.com/office/drawing/2014/main" id="{80AC5885-8585-4BD0-AB81-BE430DCE8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 Rounded MT Bold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20">
                  <a:extLst>
                    <a:ext uri="{FF2B5EF4-FFF2-40B4-BE49-F238E27FC236}">
                      <a16:creationId xmlns:a16="http://schemas.microsoft.com/office/drawing/2014/main" id="{18C699EA-A531-4655-A66E-ACCAC3A23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5" name="Text Box 74">
              <a:extLst>
                <a:ext uri="{FF2B5EF4-FFF2-40B4-BE49-F238E27FC236}">
                  <a16:creationId xmlns:a16="http://schemas.microsoft.com/office/drawing/2014/main" id="{6A28BC12-0071-4B16-BC25-6F338859E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764" y="2897172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E8C3372-09A0-48C0-A447-B316C3AEB834}"/>
              </a:ext>
            </a:extLst>
          </p:cNvPr>
          <p:cNvGrpSpPr/>
          <p:nvPr/>
        </p:nvGrpSpPr>
        <p:grpSpPr>
          <a:xfrm>
            <a:off x="4232918" y="1331170"/>
            <a:ext cx="706227" cy="1740707"/>
            <a:chOff x="4232918" y="1618130"/>
            <a:chExt cx="706227" cy="1740707"/>
          </a:xfrm>
        </p:grpSpPr>
        <p:grpSp>
          <p:nvGrpSpPr>
            <p:cNvPr id="67" name="Group 21">
              <a:extLst>
                <a:ext uri="{FF2B5EF4-FFF2-40B4-BE49-F238E27FC236}">
                  <a16:creationId xmlns:a16="http://schemas.microsoft.com/office/drawing/2014/main" id="{163C593C-A6DF-467F-8763-9A6FA51FB8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232918" y="1618130"/>
              <a:ext cx="706227" cy="1316734"/>
              <a:chOff x="4560" y="1645"/>
              <a:chExt cx="849" cy="1475"/>
            </a:xfrm>
          </p:grpSpPr>
          <p:grpSp>
            <p:nvGrpSpPr>
              <p:cNvPr id="68" name="Group 22">
                <a:extLst>
                  <a:ext uri="{FF2B5EF4-FFF2-40B4-BE49-F238E27FC236}">
                    <a16:creationId xmlns:a16="http://schemas.microsoft.com/office/drawing/2014/main" id="{28BF9486-96BE-49EF-B0CC-F8F867EEB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2056"/>
                <a:ext cx="849" cy="1064"/>
                <a:chOff x="2593" y="1179"/>
                <a:chExt cx="849" cy="1064"/>
              </a:xfrm>
            </p:grpSpPr>
            <p:sp>
              <p:nvSpPr>
                <p:cNvPr id="77" name="Freeform 23">
                  <a:extLst>
                    <a:ext uri="{FF2B5EF4-FFF2-40B4-BE49-F238E27FC236}">
                      <a16:creationId xmlns:a16="http://schemas.microsoft.com/office/drawing/2014/main" id="{CC628991-F93F-4572-B712-AAA0A47630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5" y="1179"/>
                  <a:ext cx="302" cy="308"/>
                </a:xfrm>
                <a:custGeom>
                  <a:avLst/>
                  <a:gdLst>
                    <a:gd name="T0" fmla="*/ 220 w 302"/>
                    <a:gd name="T1" fmla="*/ 225 h 308"/>
                    <a:gd name="T2" fmla="*/ 220 w 302"/>
                    <a:gd name="T3" fmla="*/ 197 h 308"/>
                    <a:gd name="T4" fmla="*/ 216 w 302"/>
                    <a:gd name="T5" fmla="*/ 159 h 308"/>
                    <a:gd name="T6" fmla="*/ 208 w 302"/>
                    <a:gd name="T7" fmla="*/ 135 h 308"/>
                    <a:gd name="T8" fmla="*/ 198 w 302"/>
                    <a:gd name="T9" fmla="*/ 116 h 308"/>
                    <a:gd name="T10" fmla="*/ 181 w 302"/>
                    <a:gd name="T11" fmla="*/ 93 h 308"/>
                    <a:gd name="T12" fmla="*/ 193 w 302"/>
                    <a:gd name="T13" fmla="*/ 80 h 308"/>
                    <a:gd name="T14" fmla="*/ 199 w 302"/>
                    <a:gd name="T15" fmla="*/ 60 h 308"/>
                    <a:gd name="T16" fmla="*/ 196 w 302"/>
                    <a:gd name="T17" fmla="*/ 38 h 308"/>
                    <a:gd name="T18" fmla="*/ 184 w 302"/>
                    <a:gd name="T19" fmla="*/ 18 h 308"/>
                    <a:gd name="T20" fmla="*/ 163 w 302"/>
                    <a:gd name="T21" fmla="*/ 5 h 308"/>
                    <a:gd name="T22" fmla="*/ 142 w 302"/>
                    <a:gd name="T23" fmla="*/ 0 h 308"/>
                    <a:gd name="T24" fmla="*/ 136 w 302"/>
                    <a:gd name="T25" fmla="*/ 9 h 308"/>
                    <a:gd name="T26" fmla="*/ 148 w 302"/>
                    <a:gd name="T27" fmla="*/ 15 h 308"/>
                    <a:gd name="T28" fmla="*/ 160 w 302"/>
                    <a:gd name="T29" fmla="*/ 23 h 308"/>
                    <a:gd name="T30" fmla="*/ 172 w 302"/>
                    <a:gd name="T31" fmla="*/ 39 h 308"/>
                    <a:gd name="T32" fmla="*/ 171 w 302"/>
                    <a:gd name="T33" fmla="*/ 57 h 308"/>
                    <a:gd name="T34" fmla="*/ 157 w 302"/>
                    <a:gd name="T35" fmla="*/ 71 h 308"/>
                    <a:gd name="T36" fmla="*/ 151 w 302"/>
                    <a:gd name="T37" fmla="*/ 74 h 308"/>
                    <a:gd name="T38" fmla="*/ 117 w 302"/>
                    <a:gd name="T39" fmla="*/ 71 h 308"/>
                    <a:gd name="T40" fmla="*/ 93 w 302"/>
                    <a:gd name="T41" fmla="*/ 74 h 308"/>
                    <a:gd name="T42" fmla="*/ 69 w 302"/>
                    <a:gd name="T43" fmla="*/ 84 h 308"/>
                    <a:gd name="T44" fmla="*/ 64 w 302"/>
                    <a:gd name="T45" fmla="*/ 87 h 308"/>
                    <a:gd name="T46" fmla="*/ 45 w 302"/>
                    <a:gd name="T47" fmla="*/ 75 h 308"/>
                    <a:gd name="T48" fmla="*/ 28 w 302"/>
                    <a:gd name="T49" fmla="*/ 59 h 308"/>
                    <a:gd name="T50" fmla="*/ 25 w 302"/>
                    <a:gd name="T51" fmla="*/ 48 h 308"/>
                    <a:gd name="T52" fmla="*/ 30 w 302"/>
                    <a:gd name="T53" fmla="*/ 36 h 308"/>
                    <a:gd name="T54" fmla="*/ 43 w 302"/>
                    <a:gd name="T55" fmla="*/ 29 h 308"/>
                    <a:gd name="T56" fmla="*/ 48 w 302"/>
                    <a:gd name="T57" fmla="*/ 20 h 308"/>
                    <a:gd name="T58" fmla="*/ 40 w 302"/>
                    <a:gd name="T59" fmla="*/ 15 h 308"/>
                    <a:gd name="T60" fmla="*/ 25 w 302"/>
                    <a:gd name="T61" fmla="*/ 18 h 308"/>
                    <a:gd name="T62" fmla="*/ 6 w 302"/>
                    <a:gd name="T63" fmla="*/ 36 h 308"/>
                    <a:gd name="T64" fmla="*/ 0 w 302"/>
                    <a:gd name="T65" fmla="*/ 56 h 308"/>
                    <a:gd name="T66" fmla="*/ 6 w 302"/>
                    <a:gd name="T67" fmla="*/ 74 h 308"/>
                    <a:gd name="T68" fmla="*/ 22 w 302"/>
                    <a:gd name="T69" fmla="*/ 93 h 308"/>
                    <a:gd name="T70" fmla="*/ 40 w 302"/>
                    <a:gd name="T71" fmla="*/ 107 h 308"/>
                    <a:gd name="T72" fmla="*/ 25 w 302"/>
                    <a:gd name="T73" fmla="*/ 140 h 308"/>
                    <a:gd name="T74" fmla="*/ 22 w 302"/>
                    <a:gd name="T75" fmla="*/ 171 h 308"/>
                    <a:gd name="T76" fmla="*/ 24 w 302"/>
                    <a:gd name="T77" fmla="*/ 204 h 308"/>
                    <a:gd name="T78" fmla="*/ 27 w 302"/>
                    <a:gd name="T79" fmla="*/ 233 h 308"/>
                    <a:gd name="T80" fmla="*/ 39 w 302"/>
                    <a:gd name="T81" fmla="*/ 258 h 308"/>
                    <a:gd name="T82" fmla="*/ 55 w 302"/>
                    <a:gd name="T83" fmla="*/ 278 h 308"/>
                    <a:gd name="T84" fmla="*/ 79 w 302"/>
                    <a:gd name="T85" fmla="*/ 293 h 308"/>
                    <a:gd name="T86" fmla="*/ 99 w 302"/>
                    <a:gd name="T87" fmla="*/ 303 h 308"/>
                    <a:gd name="T88" fmla="*/ 124 w 302"/>
                    <a:gd name="T89" fmla="*/ 308 h 308"/>
                    <a:gd name="T90" fmla="*/ 148 w 302"/>
                    <a:gd name="T91" fmla="*/ 308 h 308"/>
                    <a:gd name="T92" fmla="*/ 172 w 302"/>
                    <a:gd name="T93" fmla="*/ 305 h 308"/>
                    <a:gd name="T94" fmla="*/ 196 w 302"/>
                    <a:gd name="T95" fmla="*/ 297 h 308"/>
                    <a:gd name="T96" fmla="*/ 208 w 302"/>
                    <a:gd name="T97" fmla="*/ 284 h 308"/>
                    <a:gd name="T98" fmla="*/ 220 w 302"/>
                    <a:gd name="T99" fmla="*/ 266 h 308"/>
                    <a:gd name="T100" fmla="*/ 253 w 302"/>
                    <a:gd name="T101" fmla="*/ 278 h 308"/>
                    <a:gd name="T102" fmla="*/ 273 w 302"/>
                    <a:gd name="T103" fmla="*/ 288 h 308"/>
                    <a:gd name="T104" fmla="*/ 288 w 302"/>
                    <a:gd name="T105" fmla="*/ 290 h 308"/>
                    <a:gd name="T106" fmla="*/ 298 w 302"/>
                    <a:gd name="T107" fmla="*/ 281 h 308"/>
                    <a:gd name="T108" fmla="*/ 302 w 302"/>
                    <a:gd name="T109" fmla="*/ 269 h 308"/>
                    <a:gd name="T110" fmla="*/ 294 w 302"/>
                    <a:gd name="T111" fmla="*/ 254 h 308"/>
                    <a:gd name="T112" fmla="*/ 270 w 302"/>
                    <a:gd name="T113" fmla="*/ 243 h 308"/>
                    <a:gd name="T114" fmla="*/ 238 w 302"/>
                    <a:gd name="T115" fmla="*/ 236 h 308"/>
                    <a:gd name="T116" fmla="*/ 220 w 302"/>
                    <a:gd name="T117" fmla="*/ 225 h 30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02"/>
                    <a:gd name="T178" fmla="*/ 0 h 308"/>
                    <a:gd name="T179" fmla="*/ 302 w 302"/>
                    <a:gd name="T180" fmla="*/ 308 h 30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02" h="308">
                      <a:moveTo>
                        <a:pt x="220" y="225"/>
                      </a:moveTo>
                      <a:lnTo>
                        <a:pt x="220" y="197"/>
                      </a:lnTo>
                      <a:lnTo>
                        <a:pt x="216" y="159"/>
                      </a:lnTo>
                      <a:lnTo>
                        <a:pt x="208" y="135"/>
                      </a:lnTo>
                      <a:lnTo>
                        <a:pt x="198" y="116"/>
                      </a:lnTo>
                      <a:lnTo>
                        <a:pt x="181" y="93"/>
                      </a:lnTo>
                      <a:lnTo>
                        <a:pt x="193" y="80"/>
                      </a:lnTo>
                      <a:lnTo>
                        <a:pt x="199" y="60"/>
                      </a:lnTo>
                      <a:lnTo>
                        <a:pt x="196" y="38"/>
                      </a:lnTo>
                      <a:lnTo>
                        <a:pt x="184" y="18"/>
                      </a:lnTo>
                      <a:lnTo>
                        <a:pt x="163" y="5"/>
                      </a:lnTo>
                      <a:lnTo>
                        <a:pt x="142" y="0"/>
                      </a:lnTo>
                      <a:lnTo>
                        <a:pt x="136" y="9"/>
                      </a:lnTo>
                      <a:lnTo>
                        <a:pt x="148" y="15"/>
                      </a:lnTo>
                      <a:lnTo>
                        <a:pt x="160" y="23"/>
                      </a:lnTo>
                      <a:lnTo>
                        <a:pt x="172" y="39"/>
                      </a:lnTo>
                      <a:lnTo>
                        <a:pt x="171" y="57"/>
                      </a:lnTo>
                      <a:lnTo>
                        <a:pt x="157" y="71"/>
                      </a:lnTo>
                      <a:lnTo>
                        <a:pt x="151" y="74"/>
                      </a:lnTo>
                      <a:lnTo>
                        <a:pt x="117" y="71"/>
                      </a:lnTo>
                      <a:lnTo>
                        <a:pt x="93" y="74"/>
                      </a:lnTo>
                      <a:lnTo>
                        <a:pt x="69" y="84"/>
                      </a:lnTo>
                      <a:lnTo>
                        <a:pt x="64" y="87"/>
                      </a:lnTo>
                      <a:lnTo>
                        <a:pt x="45" y="75"/>
                      </a:lnTo>
                      <a:lnTo>
                        <a:pt x="28" y="59"/>
                      </a:lnTo>
                      <a:lnTo>
                        <a:pt x="25" y="48"/>
                      </a:lnTo>
                      <a:lnTo>
                        <a:pt x="30" y="36"/>
                      </a:lnTo>
                      <a:lnTo>
                        <a:pt x="43" y="29"/>
                      </a:lnTo>
                      <a:lnTo>
                        <a:pt x="48" y="20"/>
                      </a:lnTo>
                      <a:lnTo>
                        <a:pt x="40" y="15"/>
                      </a:lnTo>
                      <a:lnTo>
                        <a:pt x="25" y="18"/>
                      </a:lnTo>
                      <a:lnTo>
                        <a:pt x="6" y="36"/>
                      </a:lnTo>
                      <a:lnTo>
                        <a:pt x="0" y="56"/>
                      </a:lnTo>
                      <a:lnTo>
                        <a:pt x="6" y="74"/>
                      </a:lnTo>
                      <a:lnTo>
                        <a:pt x="22" y="93"/>
                      </a:lnTo>
                      <a:lnTo>
                        <a:pt x="40" y="107"/>
                      </a:lnTo>
                      <a:lnTo>
                        <a:pt x="25" y="140"/>
                      </a:lnTo>
                      <a:lnTo>
                        <a:pt x="22" y="171"/>
                      </a:lnTo>
                      <a:lnTo>
                        <a:pt x="24" y="204"/>
                      </a:lnTo>
                      <a:lnTo>
                        <a:pt x="27" y="233"/>
                      </a:lnTo>
                      <a:lnTo>
                        <a:pt x="39" y="258"/>
                      </a:lnTo>
                      <a:lnTo>
                        <a:pt x="55" y="278"/>
                      </a:lnTo>
                      <a:lnTo>
                        <a:pt x="79" y="293"/>
                      </a:lnTo>
                      <a:lnTo>
                        <a:pt x="99" y="303"/>
                      </a:lnTo>
                      <a:lnTo>
                        <a:pt x="124" y="308"/>
                      </a:lnTo>
                      <a:lnTo>
                        <a:pt x="148" y="308"/>
                      </a:lnTo>
                      <a:lnTo>
                        <a:pt x="172" y="305"/>
                      </a:lnTo>
                      <a:lnTo>
                        <a:pt x="196" y="297"/>
                      </a:lnTo>
                      <a:lnTo>
                        <a:pt x="208" y="284"/>
                      </a:lnTo>
                      <a:lnTo>
                        <a:pt x="220" y="266"/>
                      </a:lnTo>
                      <a:lnTo>
                        <a:pt x="253" y="278"/>
                      </a:lnTo>
                      <a:lnTo>
                        <a:pt x="273" y="288"/>
                      </a:lnTo>
                      <a:lnTo>
                        <a:pt x="288" y="290"/>
                      </a:lnTo>
                      <a:lnTo>
                        <a:pt x="298" y="281"/>
                      </a:lnTo>
                      <a:lnTo>
                        <a:pt x="302" y="269"/>
                      </a:lnTo>
                      <a:lnTo>
                        <a:pt x="294" y="254"/>
                      </a:lnTo>
                      <a:lnTo>
                        <a:pt x="270" y="243"/>
                      </a:lnTo>
                      <a:lnTo>
                        <a:pt x="238" y="236"/>
                      </a:lnTo>
                      <a:lnTo>
                        <a:pt x="220" y="225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4">
                  <a:extLst>
                    <a:ext uri="{FF2B5EF4-FFF2-40B4-BE49-F238E27FC236}">
                      <a16:creationId xmlns:a16="http://schemas.microsoft.com/office/drawing/2014/main" id="{0FA6A952-D73D-481E-8188-29E18703B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1498"/>
                  <a:ext cx="216" cy="346"/>
                </a:xfrm>
                <a:custGeom>
                  <a:avLst/>
                  <a:gdLst>
                    <a:gd name="T0" fmla="*/ 45 w 216"/>
                    <a:gd name="T1" fmla="*/ 18 h 346"/>
                    <a:gd name="T2" fmla="*/ 57 w 216"/>
                    <a:gd name="T3" fmla="*/ 8 h 346"/>
                    <a:gd name="T4" fmla="*/ 78 w 216"/>
                    <a:gd name="T5" fmla="*/ 0 h 346"/>
                    <a:gd name="T6" fmla="*/ 99 w 216"/>
                    <a:gd name="T7" fmla="*/ 2 h 346"/>
                    <a:gd name="T8" fmla="*/ 117 w 216"/>
                    <a:gd name="T9" fmla="*/ 5 h 346"/>
                    <a:gd name="T10" fmla="*/ 140 w 216"/>
                    <a:gd name="T11" fmla="*/ 12 h 346"/>
                    <a:gd name="T12" fmla="*/ 158 w 216"/>
                    <a:gd name="T13" fmla="*/ 28 h 346"/>
                    <a:gd name="T14" fmla="*/ 174 w 216"/>
                    <a:gd name="T15" fmla="*/ 44 h 346"/>
                    <a:gd name="T16" fmla="*/ 191 w 216"/>
                    <a:gd name="T17" fmla="*/ 73 h 346"/>
                    <a:gd name="T18" fmla="*/ 203 w 216"/>
                    <a:gd name="T19" fmla="*/ 104 h 346"/>
                    <a:gd name="T20" fmla="*/ 210 w 216"/>
                    <a:gd name="T21" fmla="*/ 139 h 346"/>
                    <a:gd name="T22" fmla="*/ 215 w 216"/>
                    <a:gd name="T23" fmla="*/ 173 h 346"/>
                    <a:gd name="T24" fmla="*/ 216 w 216"/>
                    <a:gd name="T25" fmla="*/ 211 h 346"/>
                    <a:gd name="T26" fmla="*/ 210 w 216"/>
                    <a:gd name="T27" fmla="*/ 245 h 346"/>
                    <a:gd name="T28" fmla="*/ 206 w 216"/>
                    <a:gd name="T29" fmla="*/ 271 h 346"/>
                    <a:gd name="T30" fmla="*/ 195 w 216"/>
                    <a:gd name="T31" fmla="*/ 299 h 346"/>
                    <a:gd name="T32" fmla="*/ 176 w 216"/>
                    <a:gd name="T33" fmla="*/ 320 h 346"/>
                    <a:gd name="T34" fmla="*/ 150 w 216"/>
                    <a:gd name="T35" fmla="*/ 337 h 346"/>
                    <a:gd name="T36" fmla="*/ 114 w 216"/>
                    <a:gd name="T37" fmla="*/ 344 h 346"/>
                    <a:gd name="T38" fmla="*/ 78 w 216"/>
                    <a:gd name="T39" fmla="*/ 346 h 346"/>
                    <a:gd name="T40" fmla="*/ 50 w 216"/>
                    <a:gd name="T41" fmla="*/ 340 h 346"/>
                    <a:gd name="T42" fmla="*/ 24 w 216"/>
                    <a:gd name="T43" fmla="*/ 325 h 346"/>
                    <a:gd name="T44" fmla="*/ 9 w 216"/>
                    <a:gd name="T45" fmla="*/ 302 h 346"/>
                    <a:gd name="T46" fmla="*/ 0 w 216"/>
                    <a:gd name="T47" fmla="*/ 268 h 346"/>
                    <a:gd name="T48" fmla="*/ 3 w 216"/>
                    <a:gd name="T49" fmla="*/ 236 h 346"/>
                    <a:gd name="T50" fmla="*/ 17 w 216"/>
                    <a:gd name="T51" fmla="*/ 211 h 346"/>
                    <a:gd name="T52" fmla="*/ 30 w 216"/>
                    <a:gd name="T53" fmla="*/ 193 h 346"/>
                    <a:gd name="T54" fmla="*/ 42 w 216"/>
                    <a:gd name="T55" fmla="*/ 175 h 346"/>
                    <a:gd name="T56" fmla="*/ 47 w 216"/>
                    <a:gd name="T57" fmla="*/ 155 h 346"/>
                    <a:gd name="T58" fmla="*/ 45 w 216"/>
                    <a:gd name="T59" fmla="*/ 134 h 346"/>
                    <a:gd name="T60" fmla="*/ 38 w 216"/>
                    <a:gd name="T61" fmla="*/ 109 h 346"/>
                    <a:gd name="T62" fmla="*/ 32 w 216"/>
                    <a:gd name="T63" fmla="*/ 85 h 346"/>
                    <a:gd name="T64" fmla="*/ 30 w 216"/>
                    <a:gd name="T65" fmla="*/ 59 h 346"/>
                    <a:gd name="T66" fmla="*/ 35 w 216"/>
                    <a:gd name="T67" fmla="*/ 34 h 346"/>
                    <a:gd name="T68" fmla="*/ 45 w 216"/>
                    <a:gd name="T69" fmla="*/ 18 h 34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6"/>
                    <a:gd name="T106" fmla="*/ 0 h 346"/>
                    <a:gd name="T107" fmla="*/ 216 w 216"/>
                    <a:gd name="T108" fmla="*/ 346 h 34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6" h="346">
                      <a:moveTo>
                        <a:pt x="45" y="18"/>
                      </a:moveTo>
                      <a:lnTo>
                        <a:pt x="57" y="8"/>
                      </a:lnTo>
                      <a:lnTo>
                        <a:pt x="78" y="0"/>
                      </a:lnTo>
                      <a:lnTo>
                        <a:pt x="99" y="2"/>
                      </a:lnTo>
                      <a:lnTo>
                        <a:pt x="117" y="5"/>
                      </a:lnTo>
                      <a:lnTo>
                        <a:pt x="140" y="12"/>
                      </a:lnTo>
                      <a:lnTo>
                        <a:pt x="158" y="28"/>
                      </a:lnTo>
                      <a:lnTo>
                        <a:pt x="174" y="44"/>
                      </a:lnTo>
                      <a:lnTo>
                        <a:pt x="191" y="73"/>
                      </a:lnTo>
                      <a:lnTo>
                        <a:pt x="203" y="104"/>
                      </a:lnTo>
                      <a:lnTo>
                        <a:pt x="210" y="139"/>
                      </a:lnTo>
                      <a:lnTo>
                        <a:pt x="215" y="173"/>
                      </a:lnTo>
                      <a:lnTo>
                        <a:pt x="216" y="211"/>
                      </a:lnTo>
                      <a:lnTo>
                        <a:pt x="210" y="245"/>
                      </a:lnTo>
                      <a:lnTo>
                        <a:pt x="206" y="271"/>
                      </a:lnTo>
                      <a:lnTo>
                        <a:pt x="195" y="299"/>
                      </a:lnTo>
                      <a:lnTo>
                        <a:pt x="176" y="320"/>
                      </a:lnTo>
                      <a:lnTo>
                        <a:pt x="150" y="337"/>
                      </a:lnTo>
                      <a:lnTo>
                        <a:pt x="114" y="344"/>
                      </a:lnTo>
                      <a:lnTo>
                        <a:pt x="78" y="346"/>
                      </a:lnTo>
                      <a:lnTo>
                        <a:pt x="50" y="340"/>
                      </a:lnTo>
                      <a:lnTo>
                        <a:pt x="24" y="325"/>
                      </a:lnTo>
                      <a:lnTo>
                        <a:pt x="9" y="302"/>
                      </a:lnTo>
                      <a:lnTo>
                        <a:pt x="0" y="268"/>
                      </a:lnTo>
                      <a:lnTo>
                        <a:pt x="3" y="236"/>
                      </a:lnTo>
                      <a:lnTo>
                        <a:pt x="17" y="211"/>
                      </a:lnTo>
                      <a:lnTo>
                        <a:pt x="30" y="193"/>
                      </a:lnTo>
                      <a:lnTo>
                        <a:pt x="42" y="175"/>
                      </a:lnTo>
                      <a:lnTo>
                        <a:pt x="47" y="155"/>
                      </a:lnTo>
                      <a:lnTo>
                        <a:pt x="45" y="134"/>
                      </a:lnTo>
                      <a:lnTo>
                        <a:pt x="38" y="109"/>
                      </a:lnTo>
                      <a:lnTo>
                        <a:pt x="32" y="85"/>
                      </a:lnTo>
                      <a:lnTo>
                        <a:pt x="30" y="59"/>
                      </a:lnTo>
                      <a:lnTo>
                        <a:pt x="35" y="34"/>
                      </a:lnTo>
                      <a:lnTo>
                        <a:pt x="45" y="1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5">
                  <a:extLst>
                    <a:ext uri="{FF2B5EF4-FFF2-40B4-BE49-F238E27FC236}">
                      <a16:creationId xmlns:a16="http://schemas.microsoft.com/office/drawing/2014/main" id="{D1460115-601B-46FE-8186-B34FC970D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5" y="1515"/>
                  <a:ext cx="321" cy="165"/>
                </a:xfrm>
                <a:custGeom>
                  <a:avLst/>
                  <a:gdLst>
                    <a:gd name="T0" fmla="*/ 254 w 321"/>
                    <a:gd name="T1" fmla="*/ 36 h 165"/>
                    <a:gd name="T2" fmla="*/ 269 w 321"/>
                    <a:gd name="T3" fmla="*/ 15 h 165"/>
                    <a:gd name="T4" fmla="*/ 294 w 321"/>
                    <a:gd name="T5" fmla="*/ 0 h 165"/>
                    <a:gd name="T6" fmla="*/ 311 w 321"/>
                    <a:gd name="T7" fmla="*/ 3 h 165"/>
                    <a:gd name="T8" fmla="*/ 321 w 321"/>
                    <a:gd name="T9" fmla="*/ 18 h 165"/>
                    <a:gd name="T10" fmla="*/ 318 w 321"/>
                    <a:gd name="T11" fmla="*/ 50 h 165"/>
                    <a:gd name="T12" fmla="*/ 306 w 321"/>
                    <a:gd name="T13" fmla="*/ 80 h 165"/>
                    <a:gd name="T14" fmla="*/ 282 w 321"/>
                    <a:gd name="T15" fmla="*/ 98 h 165"/>
                    <a:gd name="T16" fmla="*/ 243 w 321"/>
                    <a:gd name="T17" fmla="*/ 119 h 165"/>
                    <a:gd name="T18" fmla="*/ 207 w 321"/>
                    <a:gd name="T19" fmla="*/ 147 h 165"/>
                    <a:gd name="T20" fmla="*/ 179 w 321"/>
                    <a:gd name="T21" fmla="*/ 165 h 165"/>
                    <a:gd name="T22" fmla="*/ 162 w 321"/>
                    <a:gd name="T23" fmla="*/ 164 h 165"/>
                    <a:gd name="T24" fmla="*/ 137 w 321"/>
                    <a:gd name="T25" fmla="*/ 149 h 165"/>
                    <a:gd name="T26" fmla="*/ 104 w 321"/>
                    <a:gd name="T27" fmla="*/ 116 h 165"/>
                    <a:gd name="T28" fmla="*/ 75 w 321"/>
                    <a:gd name="T29" fmla="*/ 93 h 165"/>
                    <a:gd name="T30" fmla="*/ 62 w 321"/>
                    <a:gd name="T31" fmla="*/ 98 h 165"/>
                    <a:gd name="T32" fmla="*/ 54 w 321"/>
                    <a:gd name="T33" fmla="*/ 116 h 165"/>
                    <a:gd name="T34" fmla="*/ 50 w 321"/>
                    <a:gd name="T35" fmla="*/ 117 h 165"/>
                    <a:gd name="T36" fmla="*/ 24 w 321"/>
                    <a:gd name="T37" fmla="*/ 120 h 165"/>
                    <a:gd name="T38" fmla="*/ 9 w 321"/>
                    <a:gd name="T39" fmla="*/ 107 h 165"/>
                    <a:gd name="T40" fmla="*/ 2 w 321"/>
                    <a:gd name="T41" fmla="*/ 75 h 165"/>
                    <a:gd name="T42" fmla="*/ 0 w 321"/>
                    <a:gd name="T43" fmla="*/ 30 h 165"/>
                    <a:gd name="T44" fmla="*/ 18 w 321"/>
                    <a:gd name="T45" fmla="*/ 9 h 165"/>
                    <a:gd name="T46" fmla="*/ 45 w 321"/>
                    <a:gd name="T47" fmla="*/ 9 h 165"/>
                    <a:gd name="T48" fmla="*/ 69 w 321"/>
                    <a:gd name="T49" fmla="*/ 20 h 165"/>
                    <a:gd name="T50" fmla="*/ 89 w 321"/>
                    <a:gd name="T51" fmla="*/ 51 h 165"/>
                    <a:gd name="T52" fmla="*/ 104 w 321"/>
                    <a:gd name="T53" fmla="*/ 77 h 165"/>
                    <a:gd name="T54" fmla="*/ 126 w 321"/>
                    <a:gd name="T55" fmla="*/ 101 h 165"/>
                    <a:gd name="T56" fmla="*/ 152 w 321"/>
                    <a:gd name="T57" fmla="*/ 120 h 165"/>
                    <a:gd name="T58" fmla="*/ 171 w 321"/>
                    <a:gd name="T59" fmla="*/ 123 h 165"/>
                    <a:gd name="T60" fmla="*/ 189 w 321"/>
                    <a:gd name="T61" fmla="*/ 116 h 165"/>
                    <a:gd name="T62" fmla="*/ 212 w 321"/>
                    <a:gd name="T63" fmla="*/ 96 h 165"/>
                    <a:gd name="T64" fmla="*/ 231 w 321"/>
                    <a:gd name="T65" fmla="*/ 72 h 165"/>
                    <a:gd name="T66" fmla="*/ 254 w 321"/>
                    <a:gd name="T67" fmla="*/ 36 h 16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21"/>
                    <a:gd name="T103" fmla="*/ 0 h 165"/>
                    <a:gd name="T104" fmla="*/ 321 w 321"/>
                    <a:gd name="T105" fmla="*/ 165 h 16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21" h="165">
                      <a:moveTo>
                        <a:pt x="254" y="36"/>
                      </a:moveTo>
                      <a:lnTo>
                        <a:pt x="269" y="15"/>
                      </a:lnTo>
                      <a:lnTo>
                        <a:pt x="294" y="0"/>
                      </a:lnTo>
                      <a:lnTo>
                        <a:pt x="311" y="3"/>
                      </a:lnTo>
                      <a:lnTo>
                        <a:pt x="321" y="18"/>
                      </a:lnTo>
                      <a:lnTo>
                        <a:pt x="318" y="50"/>
                      </a:lnTo>
                      <a:lnTo>
                        <a:pt x="306" y="80"/>
                      </a:lnTo>
                      <a:lnTo>
                        <a:pt x="282" y="98"/>
                      </a:lnTo>
                      <a:lnTo>
                        <a:pt x="243" y="119"/>
                      </a:lnTo>
                      <a:lnTo>
                        <a:pt x="207" y="147"/>
                      </a:lnTo>
                      <a:lnTo>
                        <a:pt x="179" y="165"/>
                      </a:lnTo>
                      <a:lnTo>
                        <a:pt x="162" y="164"/>
                      </a:lnTo>
                      <a:lnTo>
                        <a:pt x="137" y="149"/>
                      </a:lnTo>
                      <a:lnTo>
                        <a:pt x="104" y="116"/>
                      </a:lnTo>
                      <a:lnTo>
                        <a:pt x="75" y="93"/>
                      </a:lnTo>
                      <a:lnTo>
                        <a:pt x="62" y="98"/>
                      </a:lnTo>
                      <a:lnTo>
                        <a:pt x="54" y="116"/>
                      </a:lnTo>
                      <a:lnTo>
                        <a:pt x="50" y="117"/>
                      </a:lnTo>
                      <a:lnTo>
                        <a:pt x="24" y="120"/>
                      </a:lnTo>
                      <a:lnTo>
                        <a:pt x="9" y="107"/>
                      </a:lnTo>
                      <a:lnTo>
                        <a:pt x="2" y="75"/>
                      </a:lnTo>
                      <a:lnTo>
                        <a:pt x="0" y="30"/>
                      </a:lnTo>
                      <a:lnTo>
                        <a:pt x="18" y="9"/>
                      </a:lnTo>
                      <a:lnTo>
                        <a:pt x="45" y="9"/>
                      </a:lnTo>
                      <a:lnTo>
                        <a:pt x="69" y="20"/>
                      </a:lnTo>
                      <a:lnTo>
                        <a:pt x="89" y="51"/>
                      </a:lnTo>
                      <a:lnTo>
                        <a:pt x="104" y="77"/>
                      </a:lnTo>
                      <a:lnTo>
                        <a:pt x="126" y="101"/>
                      </a:lnTo>
                      <a:lnTo>
                        <a:pt x="152" y="120"/>
                      </a:lnTo>
                      <a:lnTo>
                        <a:pt x="171" y="123"/>
                      </a:lnTo>
                      <a:lnTo>
                        <a:pt x="189" y="116"/>
                      </a:lnTo>
                      <a:lnTo>
                        <a:pt x="212" y="96"/>
                      </a:lnTo>
                      <a:lnTo>
                        <a:pt x="231" y="72"/>
                      </a:lnTo>
                      <a:lnTo>
                        <a:pt x="254" y="3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6">
                  <a:extLst>
                    <a:ext uri="{FF2B5EF4-FFF2-40B4-BE49-F238E27FC236}">
                      <a16:creationId xmlns:a16="http://schemas.microsoft.com/office/drawing/2014/main" id="{B5B65A1A-7C9F-4A91-AE28-2313F6192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2" y="1530"/>
                  <a:ext cx="240" cy="348"/>
                </a:xfrm>
                <a:custGeom>
                  <a:avLst/>
                  <a:gdLst>
                    <a:gd name="T0" fmla="*/ 16 w 240"/>
                    <a:gd name="T1" fmla="*/ 2 h 348"/>
                    <a:gd name="T2" fmla="*/ 45 w 240"/>
                    <a:gd name="T3" fmla="*/ 6 h 348"/>
                    <a:gd name="T4" fmla="*/ 67 w 240"/>
                    <a:gd name="T5" fmla="*/ 32 h 348"/>
                    <a:gd name="T6" fmla="*/ 91 w 240"/>
                    <a:gd name="T7" fmla="*/ 57 h 348"/>
                    <a:gd name="T8" fmla="*/ 121 w 240"/>
                    <a:gd name="T9" fmla="*/ 81 h 348"/>
                    <a:gd name="T10" fmla="*/ 144 w 240"/>
                    <a:gd name="T11" fmla="*/ 99 h 348"/>
                    <a:gd name="T12" fmla="*/ 169 w 240"/>
                    <a:gd name="T13" fmla="*/ 113 h 348"/>
                    <a:gd name="T14" fmla="*/ 196 w 240"/>
                    <a:gd name="T15" fmla="*/ 126 h 348"/>
                    <a:gd name="T16" fmla="*/ 219 w 240"/>
                    <a:gd name="T17" fmla="*/ 135 h 348"/>
                    <a:gd name="T18" fmla="*/ 235 w 240"/>
                    <a:gd name="T19" fmla="*/ 147 h 348"/>
                    <a:gd name="T20" fmla="*/ 240 w 240"/>
                    <a:gd name="T21" fmla="*/ 159 h 348"/>
                    <a:gd name="T22" fmla="*/ 231 w 240"/>
                    <a:gd name="T23" fmla="*/ 176 h 348"/>
                    <a:gd name="T24" fmla="*/ 210 w 240"/>
                    <a:gd name="T25" fmla="*/ 191 h 348"/>
                    <a:gd name="T26" fmla="*/ 166 w 240"/>
                    <a:gd name="T27" fmla="*/ 203 h 348"/>
                    <a:gd name="T28" fmla="*/ 127 w 240"/>
                    <a:gd name="T29" fmla="*/ 215 h 348"/>
                    <a:gd name="T30" fmla="*/ 103 w 240"/>
                    <a:gd name="T31" fmla="*/ 230 h 348"/>
                    <a:gd name="T32" fmla="*/ 108 w 240"/>
                    <a:gd name="T33" fmla="*/ 245 h 348"/>
                    <a:gd name="T34" fmla="*/ 109 w 240"/>
                    <a:gd name="T35" fmla="*/ 249 h 348"/>
                    <a:gd name="T36" fmla="*/ 135 w 240"/>
                    <a:gd name="T37" fmla="*/ 273 h 348"/>
                    <a:gd name="T38" fmla="*/ 163 w 240"/>
                    <a:gd name="T39" fmla="*/ 293 h 348"/>
                    <a:gd name="T40" fmla="*/ 189 w 240"/>
                    <a:gd name="T41" fmla="*/ 309 h 348"/>
                    <a:gd name="T42" fmla="*/ 193 w 240"/>
                    <a:gd name="T43" fmla="*/ 317 h 348"/>
                    <a:gd name="T44" fmla="*/ 195 w 240"/>
                    <a:gd name="T45" fmla="*/ 321 h 348"/>
                    <a:gd name="T46" fmla="*/ 192 w 240"/>
                    <a:gd name="T47" fmla="*/ 330 h 348"/>
                    <a:gd name="T48" fmla="*/ 187 w 240"/>
                    <a:gd name="T49" fmla="*/ 333 h 348"/>
                    <a:gd name="T50" fmla="*/ 177 w 240"/>
                    <a:gd name="T51" fmla="*/ 341 h 348"/>
                    <a:gd name="T52" fmla="*/ 172 w 240"/>
                    <a:gd name="T53" fmla="*/ 344 h 348"/>
                    <a:gd name="T54" fmla="*/ 153 w 240"/>
                    <a:gd name="T55" fmla="*/ 348 h 348"/>
                    <a:gd name="T56" fmla="*/ 130 w 240"/>
                    <a:gd name="T57" fmla="*/ 330 h 348"/>
                    <a:gd name="T58" fmla="*/ 112 w 240"/>
                    <a:gd name="T59" fmla="*/ 305 h 348"/>
                    <a:gd name="T60" fmla="*/ 87 w 240"/>
                    <a:gd name="T61" fmla="*/ 270 h 348"/>
                    <a:gd name="T62" fmla="*/ 70 w 240"/>
                    <a:gd name="T63" fmla="*/ 237 h 348"/>
                    <a:gd name="T64" fmla="*/ 69 w 240"/>
                    <a:gd name="T65" fmla="*/ 219 h 348"/>
                    <a:gd name="T66" fmla="*/ 81 w 240"/>
                    <a:gd name="T67" fmla="*/ 203 h 348"/>
                    <a:gd name="T68" fmla="*/ 112 w 240"/>
                    <a:gd name="T69" fmla="*/ 194 h 348"/>
                    <a:gd name="T70" fmla="*/ 148 w 240"/>
                    <a:gd name="T71" fmla="*/ 180 h 348"/>
                    <a:gd name="T72" fmla="*/ 172 w 240"/>
                    <a:gd name="T73" fmla="*/ 173 h 348"/>
                    <a:gd name="T74" fmla="*/ 180 w 240"/>
                    <a:gd name="T75" fmla="*/ 164 h 348"/>
                    <a:gd name="T76" fmla="*/ 175 w 240"/>
                    <a:gd name="T77" fmla="*/ 155 h 348"/>
                    <a:gd name="T78" fmla="*/ 154 w 240"/>
                    <a:gd name="T79" fmla="*/ 141 h 348"/>
                    <a:gd name="T80" fmla="*/ 121 w 240"/>
                    <a:gd name="T81" fmla="*/ 125 h 348"/>
                    <a:gd name="T82" fmla="*/ 85 w 240"/>
                    <a:gd name="T83" fmla="*/ 113 h 348"/>
                    <a:gd name="T84" fmla="*/ 57 w 240"/>
                    <a:gd name="T85" fmla="*/ 101 h 348"/>
                    <a:gd name="T86" fmla="*/ 24 w 240"/>
                    <a:gd name="T87" fmla="*/ 75 h 348"/>
                    <a:gd name="T88" fmla="*/ 9 w 240"/>
                    <a:gd name="T89" fmla="*/ 53 h 348"/>
                    <a:gd name="T90" fmla="*/ 0 w 240"/>
                    <a:gd name="T91" fmla="*/ 24 h 348"/>
                    <a:gd name="T92" fmla="*/ 9 w 240"/>
                    <a:gd name="T93" fmla="*/ 8 h 348"/>
                    <a:gd name="T94" fmla="*/ 22 w 240"/>
                    <a:gd name="T95" fmla="*/ 0 h 348"/>
                    <a:gd name="T96" fmla="*/ 16 w 240"/>
                    <a:gd name="T97" fmla="*/ 2 h 34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40"/>
                    <a:gd name="T148" fmla="*/ 0 h 348"/>
                    <a:gd name="T149" fmla="*/ 240 w 240"/>
                    <a:gd name="T150" fmla="*/ 348 h 34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40" h="348">
                      <a:moveTo>
                        <a:pt x="16" y="2"/>
                      </a:moveTo>
                      <a:lnTo>
                        <a:pt x="45" y="6"/>
                      </a:lnTo>
                      <a:lnTo>
                        <a:pt x="67" y="32"/>
                      </a:lnTo>
                      <a:lnTo>
                        <a:pt x="91" y="57"/>
                      </a:lnTo>
                      <a:lnTo>
                        <a:pt x="121" y="81"/>
                      </a:lnTo>
                      <a:lnTo>
                        <a:pt x="144" y="99"/>
                      </a:lnTo>
                      <a:lnTo>
                        <a:pt x="169" y="113"/>
                      </a:lnTo>
                      <a:lnTo>
                        <a:pt x="196" y="126"/>
                      </a:lnTo>
                      <a:lnTo>
                        <a:pt x="219" y="135"/>
                      </a:lnTo>
                      <a:lnTo>
                        <a:pt x="235" y="147"/>
                      </a:lnTo>
                      <a:lnTo>
                        <a:pt x="240" y="159"/>
                      </a:lnTo>
                      <a:lnTo>
                        <a:pt x="231" y="176"/>
                      </a:lnTo>
                      <a:lnTo>
                        <a:pt x="210" y="191"/>
                      </a:lnTo>
                      <a:lnTo>
                        <a:pt x="166" y="203"/>
                      </a:lnTo>
                      <a:lnTo>
                        <a:pt x="127" y="215"/>
                      </a:lnTo>
                      <a:lnTo>
                        <a:pt x="103" y="230"/>
                      </a:lnTo>
                      <a:lnTo>
                        <a:pt x="108" y="245"/>
                      </a:lnTo>
                      <a:lnTo>
                        <a:pt x="109" y="249"/>
                      </a:lnTo>
                      <a:lnTo>
                        <a:pt x="135" y="273"/>
                      </a:lnTo>
                      <a:lnTo>
                        <a:pt x="163" y="293"/>
                      </a:lnTo>
                      <a:lnTo>
                        <a:pt x="189" y="309"/>
                      </a:lnTo>
                      <a:lnTo>
                        <a:pt x="193" y="317"/>
                      </a:lnTo>
                      <a:lnTo>
                        <a:pt x="195" y="321"/>
                      </a:lnTo>
                      <a:lnTo>
                        <a:pt x="192" y="330"/>
                      </a:lnTo>
                      <a:lnTo>
                        <a:pt x="187" y="333"/>
                      </a:lnTo>
                      <a:lnTo>
                        <a:pt x="177" y="341"/>
                      </a:lnTo>
                      <a:lnTo>
                        <a:pt x="172" y="344"/>
                      </a:lnTo>
                      <a:lnTo>
                        <a:pt x="153" y="348"/>
                      </a:lnTo>
                      <a:lnTo>
                        <a:pt x="130" y="330"/>
                      </a:lnTo>
                      <a:lnTo>
                        <a:pt x="112" y="305"/>
                      </a:lnTo>
                      <a:lnTo>
                        <a:pt x="87" y="270"/>
                      </a:lnTo>
                      <a:lnTo>
                        <a:pt x="70" y="237"/>
                      </a:lnTo>
                      <a:lnTo>
                        <a:pt x="69" y="219"/>
                      </a:lnTo>
                      <a:lnTo>
                        <a:pt x="81" y="203"/>
                      </a:lnTo>
                      <a:lnTo>
                        <a:pt x="112" y="194"/>
                      </a:lnTo>
                      <a:lnTo>
                        <a:pt x="148" y="180"/>
                      </a:lnTo>
                      <a:lnTo>
                        <a:pt x="172" y="173"/>
                      </a:lnTo>
                      <a:lnTo>
                        <a:pt x="180" y="164"/>
                      </a:lnTo>
                      <a:lnTo>
                        <a:pt x="175" y="155"/>
                      </a:lnTo>
                      <a:lnTo>
                        <a:pt x="154" y="141"/>
                      </a:lnTo>
                      <a:lnTo>
                        <a:pt x="121" y="125"/>
                      </a:lnTo>
                      <a:lnTo>
                        <a:pt x="85" y="113"/>
                      </a:lnTo>
                      <a:lnTo>
                        <a:pt x="57" y="101"/>
                      </a:lnTo>
                      <a:lnTo>
                        <a:pt x="24" y="75"/>
                      </a:lnTo>
                      <a:lnTo>
                        <a:pt x="9" y="53"/>
                      </a:lnTo>
                      <a:lnTo>
                        <a:pt x="0" y="24"/>
                      </a:lnTo>
                      <a:lnTo>
                        <a:pt x="9" y="8"/>
                      </a:lnTo>
                      <a:lnTo>
                        <a:pt x="22" y="0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7">
                  <a:extLst>
                    <a:ext uri="{FF2B5EF4-FFF2-40B4-BE49-F238E27FC236}">
                      <a16:creationId xmlns:a16="http://schemas.microsoft.com/office/drawing/2014/main" id="{8680E05D-6A54-4FB5-AFDE-2F44F98A6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8" y="1775"/>
                  <a:ext cx="187" cy="420"/>
                </a:xfrm>
                <a:custGeom>
                  <a:avLst/>
                  <a:gdLst>
                    <a:gd name="T0" fmla="*/ 52 w 187"/>
                    <a:gd name="T1" fmla="*/ 0 h 420"/>
                    <a:gd name="T2" fmla="*/ 67 w 187"/>
                    <a:gd name="T3" fmla="*/ 7 h 420"/>
                    <a:gd name="T4" fmla="*/ 84 w 187"/>
                    <a:gd name="T5" fmla="*/ 21 h 420"/>
                    <a:gd name="T6" fmla="*/ 91 w 187"/>
                    <a:gd name="T7" fmla="*/ 39 h 420"/>
                    <a:gd name="T8" fmla="*/ 103 w 187"/>
                    <a:gd name="T9" fmla="*/ 69 h 420"/>
                    <a:gd name="T10" fmla="*/ 111 w 187"/>
                    <a:gd name="T11" fmla="*/ 102 h 420"/>
                    <a:gd name="T12" fmla="*/ 117 w 187"/>
                    <a:gd name="T13" fmla="*/ 133 h 420"/>
                    <a:gd name="T14" fmla="*/ 114 w 187"/>
                    <a:gd name="T15" fmla="*/ 160 h 420"/>
                    <a:gd name="T16" fmla="*/ 108 w 187"/>
                    <a:gd name="T17" fmla="*/ 181 h 420"/>
                    <a:gd name="T18" fmla="*/ 99 w 187"/>
                    <a:gd name="T19" fmla="*/ 205 h 420"/>
                    <a:gd name="T20" fmla="*/ 82 w 187"/>
                    <a:gd name="T21" fmla="*/ 235 h 420"/>
                    <a:gd name="T22" fmla="*/ 64 w 187"/>
                    <a:gd name="T23" fmla="*/ 265 h 420"/>
                    <a:gd name="T24" fmla="*/ 51 w 187"/>
                    <a:gd name="T25" fmla="*/ 286 h 420"/>
                    <a:gd name="T26" fmla="*/ 43 w 187"/>
                    <a:gd name="T27" fmla="*/ 303 h 420"/>
                    <a:gd name="T28" fmla="*/ 43 w 187"/>
                    <a:gd name="T29" fmla="*/ 319 h 420"/>
                    <a:gd name="T30" fmla="*/ 48 w 187"/>
                    <a:gd name="T31" fmla="*/ 333 h 420"/>
                    <a:gd name="T32" fmla="*/ 72 w 187"/>
                    <a:gd name="T33" fmla="*/ 340 h 420"/>
                    <a:gd name="T34" fmla="*/ 106 w 187"/>
                    <a:gd name="T35" fmla="*/ 349 h 420"/>
                    <a:gd name="T36" fmla="*/ 157 w 187"/>
                    <a:gd name="T37" fmla="*/ 366 h 420"/>
                    <a:gd name="T38" fmla="*/ 181 w 187"/>
                    <a:gd name="T39" fmla="*/ 378 h 420"/>
                    <a:gd name="T40" fmla="*/ 187 w 187"/>
                    <a:gd name="T41" fmla="*/ 391 h 420"/>
                    <a:gd name="T42" fmla="*/ 181 w 187"/>
                    <a:gd name="T43" fmla="*/ 402 h 420"/>
                    <a:gd name="T44" fmla="*/ 163 w 187"/>
                    <a:gd name="T45" fmla="*/ 414 h 420"/>
                    <a:gd name="T46" fmla="*/ 157 w 187"/>
                    <a:gd name="T47" fmla="*/ 415 h 420"/>
                    <a:gd name="T48" fmla="*/ 133 w 187"/>
                    <a:gd name="T49" fmla="*/ 420 h 420"/>
                    <a:gd name="T50" fmla="*/ 121 w 187"/>
                    <a:gd name="T51" fmla="*/ 415 h 420"/>
                    <a:gd name="T52" fmla="*/ 112 w 187"/>
                    <a:gd name="T53" fmla="*/ 405 h 420"/>
                    <a:gd name="T54" fmla="*/ 97 w 187"/>
                    <a:gd name="T55" fmla="*/ 387 h 420"/>
                    <a:gd name="T56" fmla="*/ 73 w 187"/>
                    <a:gd name="T57" fmla="*/ 370 h 420"/>
                    <a:gd name="T58" fmla="*/ 54 w 187"/>
                    <a:gd name="T59" fmla="*/ 367 h 420"/>
                    <a:gd name="T60" fmla="*/ 36 w 187"/>
                    <a:gd name="T61" fmla="*/ 367 h 420"/>
                    <a:gd name="T62" fmla="*/ 22 w 187"/>
                    <a:gd name="T63" fmla="*/ 367 h 420"/>
                    <a:gd name="T64" fmla="*/ 10 w 187"/>
                    <a:gd name="T65" fmla="*/ 360 h 420"/>
                    <a:gd name="T66" fmla="*/ 4 w 187"/>
                    <a:gd name="T67" fmla="*/ 352 h 420"/>
                    <a:gd name="T68" fmla="*/ 0 w 187"/>
                    <a:gd name="T69" fmla="*/ 339 h 420"/>
                    <a:gd name="T70" fmla="*/ 3 w 187"/>
                    <a:gd name="T71" fmla="*/ 327 h 420"/>
                    <a:gd name="T72" fmla="*/ 7 w 187"/>
                    <a:gd name="T73" fmla="*/ 307 h 420"/>
                    <a:gd name="T74" fmla="*/ 15 w 187"/>
                    <a:gd name="T75" fmla="*/ 291 h 420"/>
                    <a:gd name="T76" fmla="*/ 27 w 187"/>
                    <a:gd name="T77" fmla="*/ 264 h 420"/>
                    <a:gd name="T78" fmla="*/ 49 w 187"/>
                    <a:gd name="T79" fmla="*/ 229 h 420"/>
                    <a:gd name="T80" fmla="*/ 64 w 187"/>
                    <a:gd name="T81" fmla="*/ 201 h 420"/>
                    <a:gd name="T82" fmla="*/ 70 w 187"/>
                    <a:gd name="T83" fmla="*/ 175 h 420"/>
                    <a:gd name="T84" fmla="*/ 73 w 187"/>
                    <a:gd name="T85" fmla="*/ 150 h 420"/>
                    <a:gd name="T86" fmla="*/ 64 w 187"/>
                    <a:gd name="T87" fmla="*/ 121 h 420"/>
                    <a:gd name="T88" fmla="*/ 52 w 187"/>
                    <a:gd name="T89" fmla="*/ 97 h 420"/>
                    <a:gd name="T90" fmla="*/ 37 w 187"/>
                    <a:gd name="T91" fmla="*/ 72 h 420"/>
                    <a:gd name="T92" fmla="*/ 25 w 187"/>
                    <a:gd name="T93" fmla="*/ 51 h 420"/>
                    <a:gd name="T94" fmla="*/ 21 w 187"/>
                    <a:gd name="T95" fmla="*/ 30 h 420"/>
                    <a:gd name="T96" fmla="*/ 25 w 187"/>
                    <a:gd name="T97" fmla="*/ 16 h 420"/>
                    <a:gd name="T98" fmla="*/ 33 w 187"/>
                    <a:gd name="T99" fmla="*/ 7 h 420"/>
                    <a:gd name="T100" fmla="*/ 46 w 187"/>
                    <a:gd name="T101" fmla="*/ 3 h 420"/>
                    <a:gd name="T102" fmla="*/ 52 w 187"/>
                    <a:gd name="T103" fmla="*/ 0 h 4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87"/>
                    <a:gd name="T157" fmla="*/ 0 h 420"/>
                    <a:gd name="T158" fmla="*/ 187 w 187"/>
                    <a:gd name="T159" fmla="*/ 420 h 4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87" h="420">
                      <a:moveTo>
                        <a:pt x="52" y="0"/>
                      </a:moveTo>
                      <a:lnTo>
                        <a:pt x="67" y="7"/>
                      </a:lnTo>
                      <a:lnTo>
                        <a:pt x="84" y="21"/>
                      </a:lnTo>
                      <a:lnTo>
                        <a:pt x="91" y="39"/>
                      </a:lnTo>
                      <a:lnTo>
                        <a:pt x="103" y="69"/>
                      </a:lnTo>
                      <a:lnTo>
                        <a:pt x="111" y="102"/>
                      </a:lnTo>
                      <a:lnTo>
                        <a:pt x="117" y="133"/>
                      </a:lnTo>
                      <a:lnTo>
                        <a:pt x="114" y="160"/>
                      </a:lnTo>
                      <a:lnTo>
                        <a:pt x="108" y="181"/>
                      </a:lnTo>
                      <a:lnTo>
                        <a:pt x="99" y="205"/>
                      </a:lnTo>
                      <a:lnTo>
                        <a:pt x="82" y="235"/>
                      </a:lnTo>
                      <a:lnTo>
                        <a:pt x="64" y="265"/>
                      </a:lnTo>
                      <a:lnTo>
                        <a:pt x="51" y="286"/>
                      </a:lnTo>
                      <a:lnTo>
                        <a:pt x="43" y="303"/>
                      </a:lnTo>
                      <a:lnTo>
                        <a:pt x="43" y="319"/>
                      </a:lnTo>
                      <a:lnTo>
                        <a:pt x="48" y="333"/>
                      </a:lnTo>
                      <a:lnTo>
                        <a:pt x="72" y="340"/>
                      </a:lnTo>
                      <a:lnTo>
                        <a:pt x="106" y="349"/>
                      </a:lnTo>
                      <a:lnTo>
                        <a:pt x="157" y="366"/>
                      </a:lnTo>
                      <a:lnTo>
                        <a:pt x="181" y="378"/>
                      </a:lnTo>
                      <a:lnTo>
                        <a:pt x="187" y="391"/>
                      </a:lnTo>
                      <a:lnTo>
                        <a:pt x="181" y="402"/>
                      </a:lnTo>
                      <a:lnTo>
                        <a:pt x="163" y="414"/>
                      </a:lnTo>
                      <a:lnTo>
                        <a:pt x="157" y="415"/>
                      </a:lnTo>
                      <a:lnTo>
                        <a:pt x="133" y="420"/>
                      </a:lnTo>
                      <a:lnTo>
                        <a:pt x="121" y="415"/>
                      </a:lnTo>
                      <a:lnTo>
                        <a:pt x="112" y="405"/>
                      </a:lnTo>
                      <a:lnTo>
                        <a:pt x="97" y="387"/>
                      </a:lnTo>
                      <a:lnTo>
                        <a:pt x="73" y="370"/>
                      </a:lnTo>
                      <a:lnTo>
                        <a:pt x="54" y="367"/>
                      </a:lnTo>
                      <a:lnTo>
                        <a:pt x="36" y="367"/>
                      </a:lnTo>
                      <a:lnTo>
                        <a:pt x="22" y="367"/>
                      </a:lnTo>
                      <a:lnTo>
                        <a:pt x="10" y="360"/>
                      </a:lnTo>
                      <a:lnTo>
                        <a:pt x="4" y="352"/>
                      </a:lnTo>
                      <a:lnTo>
                        <a:pt x="0" y="339"/>
                      </a:lnTo>
                      <a:lnTo>
                        <a:pt x="3" y="327"/>
                      </a:lnTo>
                      <a:lnTo>
                        <a:pt x="7" y="307"/>
                      </a:lnTo>
                      <a:lnTo>
                        <a:pt x="15" y="291"/>
                      </a:lnTo>
                      <a:lnTo>
                        <a:pt x="27" y="264"/>
                      </a:lnTo>
                      <a:lnTo>
                        <a:pt x="49" y="229"/>
                      </a:lnTo>
                      <a:lnTo>
                        <a:pt x="64" y="201"/>
                      </a:lnTo>
                      <a:lnTo>
                        <a:pt x="70" y="175"/>
                      </a:lnTo>
                      <a:lnTo>
                        <a:pt x="73" y="150"/>
                      </a:lnTo>
                      <a:lnTo>
                        <a:pt x="64" y="121"/>
                      </a:lnTo>
                      <a:lnTo>
                        <a:pt x="52" y="97"/>
                      </a:lnTo>
                      <a:lnTo>
                        <a:pt x="37" y="72"/>
                      </a:lnTo>
                      <a:lnTo>
                        <a:pt x="25" y="51"/>
                      </a:lnTo>
                      <a:lnTo>
                        <a:pt x="21" y="30"/>
                      </a:lnTo>
                      <a:lnTo>
                        <a:pt x="25" y="16"/>
                      </a:lnTo>
                      <a:lnTo>
                        <a:pt x="33" y="7"/>
                      </a:lnTo>
                      <a:lnTo>
                        <a:pt x="46" y="3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8">
                  <a:extLst>
                    <a:ext uri="{FF2B5EF4-FFF2-40B4-BE49-F238E27FC236}">
                      <a16:creationId xmlns:a16="http://schemas.microsoft.com/office/drawing/2014/main" id="{6E8205DB-A0C1-4425-B44C-4D3B2E667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9" y="1773"/>
                  <a:ext cx="165" cy="450"/>
                </a:xfrm>
                <a:custGeom>
                  <a:avLst/>
                  <a:gdLst>
                    <a:gd name="T0" fmla="*/ 81 w 165"/>
                    <a:gd name="T1" fmla="*/ 49 h 450"/>
                    <a:gd name="T2" fmla="*/ 97 w 165"/>
                    <a:gd name="T3" fmla="*/ 25 h 450"/>
                    <a:gd name="T4" fmla="*/ 123 w 165"/>
                    <a:gd name="T5" fmla="*/ 3 h 450"/>
                    <a:gd name="T6" fmla="*/ 147 w 165"/>
                    <a:gd name="T7" fmla="*/ 0 h 450"/>
                    <a:gd name="T8" fmla="*/ 160 w 165"/>
                    <a:gd name="T9" fmla="*/ 15 h 450"/>
                    <a:gd name="T10" fmla="*/ 165 w 165"/>
                    <a:gd name="T11" fmla="*/ 37 h 450"/>
                    <a:gd name="T12" fmla="*/ 157 w 165"/>
                    <a:gd name="T13" fmla="*/ 60 h 450"/>
                    <a:gd name="T14" fmla="*/ 141 w 165"/>
                    <a:gd name="T15" fmla="*/ 75 h 450"/>
                    <a:gd name="T16" fmla="*/ 112 w 165"/>
                    <a:gd name="T17" fmla="*/ 97 h 450"/>
                    <a:gd name="T18" fmla="*/ 93 w 165"/>
                    <a:gd name="T19" fmla="*/ 120 h 450"/>
                    <a:gd name="T20" fmla="*/ 82 w 165"/>
                    <a:gd name="T21" fmla="*/ 144 h 450"/>
                    <a:gd name="T22" fmla="*/ 78 w 165"/>
                    <a:gd name="T23" fmla="*/ 168 h 450"/>
                    <a:gd name="T24" fmla="*/ 76 w 165"/>
                    <a:gd name="T25" fmla="*/ 195 h 450"/>
                    <a:gd name="T26" fmla="*/ 82 w 165"/>
                    <a:gd name="T27" fmla="*/ 223 h 450"/>
                    <a:gd name="T28" fmla="*/ 82 w 165"/>
                    <a:gd name="T29" fmla="*/ 228 h 450"/>
                    <a:gd name="T30" fmla="*/ 90 w 165"/>
                    <a:gd name="T31" fmla="*/ 261 h 450"/>
                    <a:gd name="T32" fmla="*/ 97 w 165"/>
                    <a:gd name="T33" fmla="*/ 294 h 450"/>
                    <a:gd name="T34" fmla="*/ 108 w 165"/>
                    <a:gd name="T35" fmla="*/ 327 h 450"/>
                    <a:gd name="T36" fmla="*/ 118 w 165"/>
                    <a:gd name="T37" fmla="*/ 351 h 450"/>
                    <a:gd name="T38" fmla="*/ 121 w 165"/>
                    <a:gd name="T39" fmla="*/ 369 h 450"/>
                    <a:gd name="T40" fmla="*/ 114 w 165"/>
                    <a:gd name="T41" fmla="*/ 376 h 450"/>
                    <a:gd name="T42" fmla="*/ 96 w 165"/>
                    <a:gd name="T43" fmla="*/ 385 h 450"/>
                    <a:gd name="T44" fmla="*/ 78 w 165"/>
                    <a:gd name="T45" fmla="*/ 405 h 450"/>
                    <a:gd name="T46" fmla="*/ 67 w 165"/>
                    <a:gd name="T47" fmla="*/ 433 h 450"/>
                    <a:gd name="T48" fmla="*/ 63 w 165"/>
                    <a:gd name="T49" fmla="*/ 447 h 450"/>
                    <a:gd name="T50" fmla="*/ 58 w 165"/>
                    <a:gd name="T51" fmla="*/ 450 h 450"/>
                    <a:gd name="T52" fmla="*/ 48 w 165"/>
                    <a:gd name="T53" fmla="*/ 450 h 450"/>
                    <a:gd name="T54" fmla="*/ 13 w 165"/>
                    <a:gd name="T55" fmla="*/ 438 h 450"/>
                    <a:gd name="T56" fmla="*/ 0 w 165"/>
                    <a:gd name="T57" fmla="*/ 424 h 450"/>
                    <a:gd name="T58" fmla="*/ 3 w 165"/>
                    <a:gd name="T59" fmla="*/ 411 h 450"/>
                    <a:gd name="T60" fmla="*/ 13 w 165"/>
                    <a:gd name="T61" fmla="*/ 396 h 450"/>
                    <a:gd name="T62" fmla="*/ 31 w 165"/>
                    <a:gd name="T63" fmla="*/ 381 h 450"/>
                    <a:gd name="T64" fmla="*/ 61 w 165"/>
                    <a:gd name="T65" fmla="*/ 364 h 450"/>
                    <a:gd name="T66" fmla="*/ 72 w 165"/>
                    <a:gd name="T67" fmla="*/ 349 h 450"/>
                    <a:gd name="T68" fmla="*/ 73 w 165"/>
                    <a:gd name="T69" fmla="*/ 325 h 450"/>
                    <a:gd name="T70" fmla="*/ 69 w 165"/>
                    <a:gd name="T71" fmla="*/ 286 h 450"/>
                    <a:gd name="T72" fmla="*/ 55 w 165"/>
                    <a:gd name="T73" fmla="*/ 241 h 450"/>
                    <a:gd name="T74" fmla="*/ 48 w 165"/>
                    <a:gd name="T75" fmla="*/ 195 h 450"/>
                    <a:gd name="T76" fmla="*/ 42 w 165"/>
                    <a:gd name="T77" fmla="*/ 154 h 450"/>
                    <a:gd name="T78" fmla="*/ 43 w 165"/>
                    <a:gd name="T79" fmla="*/ 127 h 450"/>
                    <a:gd name="T80" fmla="*/ 49 w 165"/>
                    <a:gd name="T81" fmla="*/ 100 h 450"/>
                    <a:gd name="T82" fmla="*/ 58 w 165"/>
                    <a:gd name="T83" fmla="*/ 78 h 450"/>
                    <a:gd name="T84" fmla="*/ 72 w 165"/>
                    <a:gd name="T85" fmla="*/ 57 h 450"/>
                    <a:gd name="T86" fmla="*/ 81 w 165"/>
                    <a:gd name="T87" fmla="*/ 49 h 45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65"/>
                    <a:gd name="T133" fmla="*/ 0 h 450"/>
                    <a:gd name="T134" fmla="*/ 165 w 165"/>
                    <a:gd name="T135" fmla="*/ 450 h 45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65" h="450">
                      <a:moveTo>
                        <a:pt x="81" y="49"/>
                      </a:moveTo>
                      <a:lnTo>
                        <a:pt x="97" y="25"/>
                      </a:lnTo>
                      <a:lnTo>
                        <a:pt x="123" y="3"/>
                      </a:lnTo>
                      <a:lnTo>
                        <a:pt x="147" y="0"/>
                      </a:lnTo>
                      <a:lnTo>
                        <a:pt x="160" y="15"/>
                      </a:lnTo>
                      <a:lnTo>
                        <a:pt x="165" y="37"/>
                      </a:lnTo>
                      <a:lnTo>
                        <a:pt x="157" y="60"/>
                      </a:lnTo>
                      <a:lnTo>
                        <a:pt x="141" y="75"/>
                      </a:lnTo>
                      <a:lnTo>
                        <a:pt x="112" y="97"/>
                      </a:lnTo>
                      <a:lnTo>
                        <a:pt x="93" y="120"/>
                      </a:lnTo>
                      <a:lnTo>
                        <a:pt x="82" y="144"/>
                      </a:lnTo>
                      <a:lnTo>
                        <a:pt x="78" y="168"/>
                      </a:lnTo>
                      <a:lnTo>
                        <a:pt x="76" y="195"/>
                      </a:lnTo>
                      <a:lnTo>
                        <a:pt x="82" y="223"/>
                      </a:lnTo>
                      <a:lnTo>
                        <a:pt x="82" y="228"/>
                      </a:lnTo>
                      <a:lnTo>
                        <a:pt x="90" y="261"/>
                      </a:lnTo>
                      <a:lnTo>
                        <a:pt x="97" y="294"/>
                      </a:lnTo>
                      <a:lnTo>
                        <a:pt x="108" y="327"/>
                      </a:lnTo>
                      <a:lnTo>
                        <a:pt x="118" y="351"/>
                      </a:lnTo>
                      <a:lnTo>
                        <a:pt x="121" y="369"/>
                      </a:lnTo>
                      <a:lnTo>
                        <a:pt x="114" y="376"/>
                      </a:lnTo>
                      <a:lnTo>
                        <a:pt x="96" y="385"/>
                      </a:lnTo>
                      <a:lnTo>
                        <a:pt x="78" y="405"/>
                      </a:lnTo>
                      <a:lnTo>
                        <a:pt x="67" y="433"/>
                      </a:lnTo>
                      <a:lnTo>
                        <a:pt x="63" y="447"/>
                      </a:lnTo>
                      <a:lnTo>
                        <a:pt x="58" y="450"/>
                      </a:lnTo>
                      <a:lnTo>
                        <a:pt x="48" y="450"/>
                      </a:lnTo>
                      <a:lnTo>
                        <a:pt x="13" y="438"/>
                      </a:lnTo>
                      <a:lnTo>
                        <a:pt x="0" y="424"/>
                      </a:lnTo>
                      <a:lnTo>
                        <a:pt x="3" y="411"/>
                      </a:lnTo>
                      <a:lnTo>
                        <a:pt x="13" y="396"/>
                      </a:lnTo>
                      <a:lnTo>
                        <a:pt x="31" y="381"/>
                      </a:lnTo>
                      <a:lnTo>
                        <a:pt x="61" y="364"/>
                      </a:lnTo>
                      <a:lnTo>
                        <a:pt x="72" y="349"/>
                      </a:lnTo>
                      <a:lnTo>
                        <a:pt x="73" y="325"/>
                      </a:lnTo>
                      <a:lnTo>
                        <a:pt x="69" y="286"/>
                      </a:lnTo>
                      <a:lnTo>
                        <a:pt x="55" y="241"/>
                      </a:lnTo>
                      <a:lnTo>
                        <a:pt x="48" y="195"/>
                      </a:lnTo>
                      <a:lnTo>
                        <a:pt x="42" y="154"/>
                      </a:lnTo>
                      <a:lnTo>
                        <a:pt x="43" y="127"/>
                      </a:lnTo>
                      <a:lnTo>
                        <a:pt x="49" y="100"/>
                      </a:lnTo>
                      <a:lnTo>
                        <a:pt x="58" y="78"/>
                      </a:lnTo>
                      <a:lnTo>
                        <a:pt x="72" y="57"/>
                      </a:lnTo>
                      <a:lnTo>
                        <a:pt x="81" y="49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9">
                  <a:extLst>
                    <a:ext uri="{FF2B5EF4-FFF2-40B4-BE49-F238E27FC236}">
                      <a16:creationId xmlns:a16="http://schemas.microsoft.com/office/drawing/2014/main" id="{C331B2D2-5FCE-4C6B-8EB9-4186DD248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1767"/>
                  <a:ext cx="488" cy="476"/>
                </a:xfrm>
                <a:custGeom>
                  <a:avLst/>
                  <a:gdLst>
                    <a:gd name="T0" fmla="*/ 480 w 488"/>
                    <a:gd name="T1" fmla="*/ 0 h 476"/>
                    <a:gd name="T2" fmla="*/ 432 w 488"/>
                    <a:gd name="T3" fmla="*/ 19 h 476"/>
                    <a:gd name="T4" fmla="*/ 402 w 488"/>
                    <a:gd name="T5" fmla="*/ 45 h 476"/>
                    <a:gd name="T6" fmla="*/ 381 w 488"/>
                    <a:gd name="T7" fmla="*/ 81 h 476"/>
                    <a:gd name="T8" fmla="*/ 363 w 488"/>
                    <a:gd name="T9" fmla="*/ 118 h 476"/>
                    <a:gd name="T10" fmla="*/ 352 w 488"/>
                    <a:gd name="T11" fmla="*/ 160 h 476"/>
                    <a:gd name="T12" fmla="*/ 346 w 488"/>
                    <a:gd name="T13" fmla="*/ 202 h 476"/>
                    <a:gd name="T14" fmla="*/ 337 w 488"/>
                    <a:gd name="T15" fmla="*/ 241 h 476"/>
                    <a:gd name="T16" fmla="*/ 327 w 488"/>
                    <a:gd name="T17" fmla="*/ 265 h 476"/>
                    <a:gd name="T18" fmla="*/ 313 w 488"/>
                    <a:gd name="T19" fmla="*/ 283 h 476"/>
                    <a:gd name="T20" fmla="*/ 294 w 488"/>
                    <a:gd name="T21" fmla="*/ 300 h 476"/>
                    <a:gd name="T22" fmla="*/ 289 w 488"/>
                    <a:gd name="T23" fmla="*/ 301 h 476"/>
                    <a:gd name="T24" fmla="*/ 264 w 488"/>
                    <a:gd name="T25" fmla="*/ 316 h 476"/>
                    <a:gd name="T26" fmla="*/ 223 w 488"/>
                    <a:gd name="T27" fmla="*/ 334 h 476"/>
                    <a:gd name="T28" fmla="*/ 184 w 488"/>
                    <a:gd name="T29" fmla="*/ 354 h 476"/>
                    <a:gd name="T30" fmla="*/ 148 w 488"/>
                    <a:gd name="T31" fmla="*/ 367 h 476"/>
                    <a:gd name="T32" fmla="*/ 127 w 488"/>
                    <a:gd name="T33" fmla="*/ 333 h 476"/>
                    <a:gd name="T34" fmla="*/ 127 w 488"/>
                    <a:gd name="T35" fmla="*/ 337 h 476"/>
                    <a:gd name="T36" fmla="*/ 111 w 488"/>
                    <a:gd name="T37" fmla="*/ 373 h 476"/>
                    <a:gd name="T38" fmla="*/ 88 w 488"/>
                    <a:gd name="T39" fmla="*/ 405 h 476"/>
                    <a:gd name="T40" fmla="*/ 51 w 488"/>
                    <a:gd name="T41" fmla="*/ 435 h 476"/>
                    <a:gd name="T42" fmla="*/ 12 w 488"/>
                    <a:gd name="T43" fmla="*/ 460 h 476"/>
                    <a:gd name="T44" fmla="*/ 0 w 488"/>
                    <a:gd name="T45" fmla="*/ 469 h 476"/>
                    <a:gd name="T46" fmla="*/ 10 w 488"/>
                    <a:gd name="T47" fmla="*/ 474 h 476"/>
                    <a:gd name="T48" fmla="*/ 6 w 488"/>
                    <a:gd name="T49" fmla="*/ 476 h 476"/>
                    <a:gd name="T50" fmla="*/ 64 w 488"/>
                    <a:gd name="T51" fmla="*/ 459 h 476"/>
                    <a:gd name="T52" fmla="*/ 118 w 488"/>
                    <a:gd name="T53" fmla="*/ 448 h 476"/>
                    <a:gd name="T54" fmla="*/ 175 w 488"/>
                    <a:gd name="T55" fmla="*/ 438 h 476"/>
                    <a:gd name="T56" fmla="*/ 204 w 488"/>
                    <a:gd name="T57" fmla="*/ 436 h 476"/>
                    <a:gd name="T58" fmla="*/ 168 w 488"/>
                    <a:gd name="T59" fmla="*/ 393 h 476"/>
                    <a:gd name="T60" fmla="*/ 163 w 488"/>
                    <a:gd name="T61" fmla="*/ 396 h 476"/>
                    <a:gd name="T62" fmla="*/ 217 w 488"/>
                    <a:gd name="T63" fmla="*/ 366 h 476"/>
                    <a:gd name="T64" fmla="*/ 262 w 488"/>
                    <a:gd name="T65" fmla="*/ 342 h 476"/>
                    <a:gd name="T66" fmla="*/ 298 w 488"/>
                    <a:gd name="T67" fmla="*/ 324 h 476"/>
                    <a:gd name="T68" fmla="*/ 328 w 488"/>
                    <a:gd name="T69" fmla="*/ 301 h 476"/>
                    <a:gd name="T70" fmla="*/ 346 w 488"/>
                    <a:gd name="T71" fmla="*/ 279 h 476"/>
                    <a:gd name="T72" fmla="*/ 358 w 488"/>
                    <a:gd name="T73" fmla="*/ 249 h 476"/>
                    <a:gd name="T74" fmla="*/ 367 w 488"/>
                    <a:gd name="T75" fmla="*/ 208 h 476"/>
                    <a:gd name="T76" fmla="*/ 375 w 488"/>
                    <a:gd name="T77" fmla="*/ 171 h 476"/>
                    <a:gd name="T78" fmla="*/ 384 w 488"/>
                    <a:gd name="T79" fmla="*/ 135 h 476"/>
                    <a:gd name="T80" fmla="*/ 394 w 488"/>
                    <a:gd name="T81" fmla="*/ 99 h 476"/>
                    <a:gd name="T82" fmla="*/ 412 w 488"/>
                    <a:gd name="T83" fmla="*/ 69 h 476"/>
                    <a:gd name="T84" fmla="*/ 433 w 488"/>
                    <a:gd name="T85" fmla="*/ 48 h 476"/>
                    <a:gd name="T86" fmla="*/ 465 w 488"/>
                    <a:gd name="T87" fmla="*/ 33 h 476"/>
                    <a:gd name="T88" fmla="*/ 488 w 488"/>
                    <a:gd name="T89" fmla="*/ 22 h 476"/>
                    <a:gd name="T90" fmla="*/ 480 w 488"/>
                    <a:gd name="T91" fmla="*/ 0 h 47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88"/>
                    <a:gd name="T139" fmla="*/ 0 h 476"/>
                    <a:gd name="T140" fmla="*/ 488 w 488"/>
                    <a:gd name="T141" fmla="*/ 476 h 47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88" h="476">
                      <a:moveTo>
                        <a:pt x="480" y="0"/>
                      </a:moveTo>
                      <a:lnTo>
                        <a:pt x="432" y="19"/>
                      </a:lnTo>
                      <a:lnTo>
                        <a:pt x="402" y="45"/>
                      </a:lnTo>
                      <a:lnTo>
                        <a:pt x="381" y="81"/>
                      </a:lnTo>
                      <a:lnTo>
                        <a:pt x="363" y="118"/>
                      </a:lnTo>
                      <a:lnTo>
                        <a:pt x="352" y="160"/>
                      </a:lnTo>
                      <a:lnTo>
                        <a:pt x="346" y="202"/>
                      </a:lnTo>
                      <a:lnTo>
                        <a:pt x="337" y="241"/>
                      </a:lnTo>
                      <a:lnTo>
                        <a:pt x="327" y="265"/>
                      </a:lnTo>
                      <a:lnTo>
                        <a:pt x="313" y="283"/>
                      </a:lnTo>
                      <a:lnTo>
                        <a:pt x="294" y="300"/>
                      </a:lnTo>
                      <a:lnTo>
                        <a:pt x="289" y="301"/>
                      </a:lnTo>
                      <a:lnTo>
                        <a:pt x="264" y="316"/>
                      </a:lnTo>
                      <a:lnTo>
                        <a:pt x="223" y="334"/>
                      </a:lnTo>
                      <a:lnTo>
                        <a:pt x="184" y="354"/>
                      </a:lnTo>
                      <a:lnTo>
                        <a:pt x="148" y="367"/>
                      </a:lnTo>
                      <a:lnTo>
                        <a:pt x="127" y="333"/>
                      </a:lnTo>
                      <a:lnTo>
                        <a:pt x="127" y="337"/>
                      </a:lnTo>
                      <a:lnTo>
                        <a:pt x="111" y="373"/>
                      </a:lnTo>
                      <a:lnTo>
                        <a:pt x="88" y="405"/>
                      </a:lnTo>
                      <a:lnTo>
                        <a:pt x="51" y="435"/>
                      </a:lnTo>
                      <a:lnTo>
                        <a:pt x="12" y="460"/>
                      </a:lnTo>
                      <a:lnTo>
                        <a:pt x="0" y="469"/>
                      </a:lnTo>
                      <a:lnTo>
                        <a:pt x="10" y="474"/>
                      </a:lnTo>
                      <a:lnTo>
                        <a:pt x="6" y="476"/>
                      </a:lnTo>
                      <a:lnTo>
                        <a:pt x="64" y="459"/>
                      </a:lnTo>
                      <a:lnTo>
                        <a:pt x="118" y="448"/>
                      </a:lnTo>
                      <a:lnTo>
                        <a:pt x="175" y="438"/>
                      </a:lnTo>
                      <a:lnTo>
                        <a:pt x="204" y="436"/>
                      </a:lnTo>
                      <a:lnTo>
                        <a:pt x="168" y="393"/>
                      </a:lnTo>
                      <a:lnTo>
                        <a:pt x="163" y="396"/>
                      </a:lnTo>
                      <a:lnTo>
                        <a:pt x="217" y="366"/>
                      </a:lnTo>
                      <a:lnTo>
                        <a:pt x="262" y="342"/>
                      </a:lnTo>
                      <a:lnTo>
                        <a:pt x="298" y="324"/>
                      </a:lnTo>
                      <a:lnTo>
                        <a:pt x="328" y="301"/>
                      </a:lnTo>
                      <a:lnTo>
                        <a:pt x="346" y="279"/>
                      </a:lnTo>
                      <a:lnTo>
                        <a:pt x="358" y="249"/>
                      </a:lnTo>
                      <a:lnTo>
                        <a:pt x="367" y="208"/>
                      </a:lnTo>
                      <a:lnTo>
                        <a:pt x="375" y="171"/>
                      </a:lnTo>
                      <a:lnTo>
                        <a:pt x="384" y="135"/>
                      </a:lnTo>
                      <a:lnTo>
                        <a:pt x="394" y="99"/>
                      </a:lnTo>
                      <a:lnTo>
                        <a:pt x="412" y="69"/>
                      </a:lnTo>
                      <a:lnTo>
                        <a:pt x="433" y="48"/>
                      </a:lnTo>
                      <a:lnTo>
                        <a:pt x="465" y="33"/>
                      </a:lnTo>
                      <a:lnTo>
                        <a:pt x="488" y="22"/>
                      </a:lnTo>
                      <a:lnTo>
                        <a:pt x="48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9" name="Group 30">
                <a:extLst>
                  <a:ext uri="{FF2B5EF4-FFF2-40B4-BE49-F238E27FC236}">
                    <a16:creationId xmlns:a16="http://schemas.microsoft.com/office/drawing/2014/main" id="{0469449A-B75A-44D2-B40C-69B566EF46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3" y="1645"/>
                <a:ext cx="230" cy="1456"/>
                <a:chOff x="2720" y="768"/>
                <a:chExt cx="230" cy="1456"/>
              </a:xfrm>
            </p:grpSpPr>
            <p:sp>
              <p:nvSpPr>
                <p:cNvPr id="75" name="Freeform 31">
                  <a:extLst>
                    <a:ext uri="{FF2B5EF4-FFF2-40B4-BE49-F238E27FC236}">
                      <a16:creationId xmlns:a16="http://schemas.microsoft.com/office/drawing/2014/main" id="{285DCCEB-4575-4AF2-A744-B176E6A1A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2">
                  <a:extLst>
                    <a:ext uri="{FF2B5EF4-FFF2-40B4-BE49-F238E27FC236}">
                      <a16:creationId xmlns:a16="http://schemas.microsoft.com/office/drawing/2014/main" id="{78794B64-2135-43C6-B255-ECF987E20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Group 33">
                <a:extLst>
                  <a:ext uri="{FF2B5EF4-FFF2-40B4-BE49-F238E27FC236}">
                    <a16:creationId xmlns:a16="http://schemas.microsoft.com/office/drawing/2014/main" id="{2B2621B1-D219-4467-8742-88B26D3E13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" y="2204"/>
                <a:ext cx="77" cy="68"/>
                <a:chOff x="1747" y="2620"/>
                <a:chExt cx="44" cy="73"/>
              </a:xfrm>
            </p:grpSpPr>
            <p:sp>
              <p:nvSpPr>
                <p:cNvPr id="71" name="Oval 34">
                  <a:extLst>
                    <a:ext uri="{FF2B5EF4-FFF2-40B4-BE49-F238E27FC236}">
                      <a16:creationId xmlns:a16="http://schemas.microsoft.com/office/drawing/2014/main" id="{37BC9324-D7C9-4DE0-90B1-836248EF8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86940" flipH="1">
                  <a:off x="1721" y="2646"/>
                  <a:ext cx="73" cy="22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35">
                  <a:extLst>
                    <a:ext uri="{FF2B5EF4-FFF2-40B4-BE49-F238E27FC236}">
                      <a16:creationId xmlns:a16="http://schemas.microsoft.com/office/drawing/2014/main" id="{86DF7228-07FF-4793-93F6-02989DE7A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86940" flipH="1">
                  <a:off x="1741" y="2659"/>
                  <a:ext cx="43" cy="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36">
                  <a:extLst>
                    <a:ext uri="{FF2B5EF4-FFF2-40B4-BE49-F238E27FC236}">
                      <a16:creationId xmlns:a16="http://schemas.microsoft.com/office/drawing/2014/main" id="{78BC45DB-6EE0-4FF4-A00E-548FA84AD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86940" flipH="1">
                  <a:off x="1743" y="2646"/>
                  <a:ext cx="73" cy="22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37">
                  <a:extLst>
                    <a:ext uri="{FF2B5EF4-FFF2-40B4-BE49-F238E27FC236}">
                      <a16:creationId xmlns:a16="http://schemas.microsoft.com/office/drawing/2014/main" id="{308ADEAF-9364-4469-94E9-D10781461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286940" flipH="1">
                  <a:off x="1763" y="2659"/>
                  <a:ext cx="43" cy="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6" name="Text Box 74">
              <a:extLst>
                <a:ext uri="{FF2B5EF4-FFF2-40B4-BE49-F238E27FC236}">
                  <a16:creationId xmlns:a16="http://schemas.microsoft.com/office/drawing/2014/main" id="{D9B23AF5-1488-48F5-A634-4DF18F9A3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184" y="2897172"/>
              <a:ext cx="287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</a:p>
          </p:txBody>
        </p:sp>
      </p:grpSp>
      <p:sp>
        <p:nvSpPr>
          <p:cNvPr id="87" name="Text Box 74">
            <a:extLst>
              <a:ext uri="{FF2B5EF4-FFF2-40B4-BE49-F238E27FC236}">
                <a16:creationId xmlns:a16="http://schemas.microsoft.com/office/drawing/2014/main" id="{6C280B0A-F855-4A8D-9EB8-DB3359D8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610212"/>
            <a:ext cx="1367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A(I)=P(I)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A18740-F203-4BF1-B5B5-AEDD6A1CE2C3}"/>
              </a:ext>
            </a:extLst>
          </p:cNvPr>
          <p:cNvGrpSpPr/>
          <p:nvPr/>
        </p:nvGrpSpPr>
        <p:grpSpPr>
          <a:xfrm>
            <a:off x="685800" y="3368534"/>
            <a:ext cx="3627823" cy="1970172"/>
            <a:chOff x="685800" y="3655494"/>
            <a:chExt cx="3627823" cy="1970172"/>
          </a:xfrm>
        </p:grpSpPr>
        <p:pic>
          <p:nvPicPr>
            <p:cNvPr id="3074" name="Picture 2" descr="Bay Area girls stream into summer coding camps – Silicon Valley">
              <a:extLst>
                <a:ext uri="{FF2B5EF4-FFF2-40B4-BE49-F238E27FC236}">
                  <a16:creationId xmlns:a16="http://schemas.microsoft.com/office/drawing/2014/main" id="{086FCA2C-2DE9-4624-94EE-9D15074EF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535" y="3838010"/>
              <a:ext cx="2683648" cy="1787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9F4A26C-CA4A-461C-8698-F262B7F19479}"/>
                </a:ext>
              </a:extLst>
            </p:cNvPr>
            <p:cNvCxnSpPr/>
            <p:nvPr/>
          </p:nvCxnSpPr>
          <p:spPr bwMode="auto">
            <a:xfrm>
              <a:off x="685800" y="3655494"/>
              <a:ext cx="3627823" cy="0"/>
            </a:xfrm>
            <a:prstGeom prst="straightConnector1">
              <a:avLst/>
            </a:prstGeom>
            <a:noFill/>
            <a:ln w="11430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3F3E63-1643-4928-B0C8-D6922339FFF0}"/>
              </a:ext>
            </a:extLst>
          </p:cNvPr>
          <p:cNvGrpSpPr/>
          <p:nvPr/>
        </p:nvGrpSpPr>
        <p:grpSpPr>
          <a:xfrm>
            <a:off x="4724400" y="3370640"/>
            <a:ext cx="3627823" cy="1960014"/>
            <a:chOff x="4724400" y="3657600"/>
            <a:chExt cx="3627823" cy="1960014"/>
          </a:xfrm>
        </p:grpSpPr>
        <p:pic>
          <p:nvPicPr>
            <p:cNvPr id="3076" name="Picture 4" descr="Running JavaScript from Files | Viking Code School">
              <a:extLst>
                <a:ext uri="{FF2B5EF4-FFF2-40B4-BE49-F238E27FC236}">
                  <a16:creationId xmlns:a16="http://schemas.microsoft.com/office/drawing/2014/main" id="{29B81414-552C-44F8-AA21-D08A343B60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507" y="3811116"/>
              <a:ext cx="2369093" cy="180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BB3D73D-E4A0-4ACD-AC39-0AEB5B042B88}"/>
                </a:ext>
              </a:extLst>
            </p:cNvPr>
            <p:cNvCxnSpPr/>
            <p:nvPr/>
          </p:nvCxnSpPr>
          <p:spPr bwMode="auto">
            <a:xfrm>
              <a:off x="4724400" y="3657600"/>
              <a:ext cx="3627823" cy="0"/>
            </a:xfrm>
            <a:prstGeom prst="straightConnector1">
              <a:avLst/>
            </a:prstGeom>
            <a:noFill/>
            <a:ln w="114300" cap="flat" cmpd="sng" algn="ctr">
              <a:solidFill>
                <a:schemeClr val="hlink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A2312D29-7B7A-4A67-AA43-EBCE4E89EB67}"/>
              </a:ext>
            </a:extLst>
          </p:cNvPr>
          <p:cNvSpPr/>
          <p:nvPr/>
        </p:nvSpPr>
        <p:spPr>
          <a:xfrm>
            <a:off x="381000" y="5351840"/>
            <a:ext cx="4226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not depend on input.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Compile Time Errors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occur here.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7FCEBBB-0F7A-4151-A638-02F92837E123}"/>
              </a:ext>
            </a:extLst>
          </p:cNvPr>
          <p:cNvSpPr/>
          <p:nvPr/>
        </p:nvSpPr>
        <p:spPr>
          <a:xfrm>
            <a:off x="4800600" y="5364540"/>
            <a:ext cx="3729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Depends on input.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Run Time Errors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occur here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3" name="Text Box 74">
            <a:extLst>
              <a:ext uri="{FF2B5EF4-FFF2-40B4-BE49-F238E27FC236}">
                <a16:creationId xmlns:a16="http://schemas.microsoft.com/office/drawing/2014/main" id="{E99CD427-C84E-4919-AD3B-53438B3E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718" y="1138535"/>
            <a:ext cx="2355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History of Events</a:t>
            </a:r>
          </a:p>
        </p:txBody>
      </p:sp>
    </p:spTree>
    <p:extLst>
      <p:ext uri="{BB962C8B-B14F-4D97-AF65-F5344CB8AC3E}">
        <p14:creationId xmlns:p14="http://schemas.microsoft.com/office/powerpoint/2010/main" val="17765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87" grpId="0"/>
      <p:bldP spid="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5"/>
          <p:cNvGrpSpPr>
            <a:grpSpLocks/>
          </p:cNvGrpSpPr>
          <p:nvPr/>
        </p:nvGrpSpPr>
        <p:grpSpPr bwMode="auto">
          <a:xfrm>
            <a:off x="381000" y="1787869"/>
            <a:ext cx="991923" cy="1339848"/>
            <a:chOff x="2013" y="2206"/>
            <a:chExt cx="679" cy="1010"/>
          </a:xfrm>
        </p:grpSpPr>
        <p:sp>
          <p:nvSpPr>
            <p:cNvPr id="4099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099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099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00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963" name="Group 21"/>
          <p:cNvGrpSpPr>
            <a:grpSpLocks/>
          </p:cNvGrpSpPr>
          <p:nvPr/>
        </p:nvGrpSpPr>
        <p:grpSpPr bwMode="auto">
          <a:xfrm flipH="1">
            <a:off x="8415135" y="1624356"/>
            <a:ext cx="728863" cy="1503362"/>
            <a:chOff x="4560" y="1645"/>
            <a:chExt cx="849" cy="1475"/>
          </a:xfrm>
        </p:grpSpPr>
        <p:grpSp>
          <p:nvGrpSpPr>
            <p:cNvPr id="40975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0984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5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6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7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8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9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0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976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0982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3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977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0978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79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1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Text Box 74">
            <a:extLst>
              <a:ext uri="{FF2B5EF4-FFF2-40B4-BE49-F238E27FC236}">
                <a16:creationId xmlns:a16="http://schemas.microsoft.com/office/drawing/2014/main" id="{55A2DBF6-A55F-4811-9A81-22EE7AC0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FE906A7-A8ED-485D-AAC3-F309BD4F54D8}"/>
              </a:ext>
            </a:extLst>
          </p:cNvPr>
          <p:cNvSpPr/>
          <p:nvPr/>
        </p:nvSpPr>
        <p:spPr>
          <a:xfrm>
            <a:off x="76200" y="673100"/>
            <a:ext cx="20574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AutoShape 38">
            <a:extLst>
              <a:ext uri="{FF2B5EF4-FFF2-40B4-BE49-F238E27FC236}">
                <a16:creationId xmlns:a16="http://schemas.microsoft.com/office/drawing/2014/main" id="{10D2FE32-AD10-4AC0-AEAE-C175828D3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08741"/>
            <a:ext cx="7324451" cy="1686859"/>
          </a:xfrm>
          <a:prstGeom prst="wedgeRoundRectCallout">
            <a:avLst>
              <a:gd name="adj1" fmla="val -54978"/>
              <a:gd name="adj2" fmla="val -6839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construct this algorithm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during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Without knowing the input!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needs a fixed finite description, i.e. code.</a:t>
            </a:r>
          </a:p>
        </p:txBody>
      </p:sp>
      <p:pic>
        <p:nvPicPr>
          <p:cNvPr id="49" name="Picture 5" descr="j0116172">
            <a:extLst>
              <a:ext uri="{FF2B5EF4-FFF2-40B4-BE49-F238E27FC236}">
                <a16:creationId xmlns:a16="http://schemas.microsoft.com/office/drawing/2014/main" id="{82AD9DD2-BCCF-40A8-B82F-69D9B11E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4499317"/>
            <a:ext cx="95234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4">
            <a:extLst>
              <a:ext uri="{FF2B5EF4-FFF2-40B4-BE49-F238E27FC236}">
                <a16:creationId xmlns:a16="http://schemas.microsoft.com/office/drawing/2014/main" id="{785DF80B-86C3-47F7-97AA-E1D5EEA9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DEA49B10-5553-43E1-9D23-7148C3379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264" y="2971800"/>
            <a:ext cx="7618732" cy="3259004"/>
          </a:xfrm>
          <a:prstGeom prst="wedgeRoundRectCallout">
            <a:avLst>
              <a:gd name="adj1" fmla="val 51841"/>
              <a:gd name="adj2" fmla="val -3888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choose the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 the begin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i.e. after I already know the algorithm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My input can be much bigger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than the description of the algorithm.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Its computation may require </a:t>
            </a:r>
          </a:p>
          <a:p>
            <a:pPr marL="1085850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lot more time. </a:t>
            </a:r>
          </a:p>
          <a:p>
            <a:pPr marL="1085850" marR="0" lvl="1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lot more memory to be allocated dynamically.</a:t>
            </a:r>
          </a:p>
          <a:p>
            <a:pPr marL="74295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BD192EB-8F45-4CCD-A12F-091A59624071}"/>
              </a:ext>
            </a:extLst>
          </p:cNvPr>
          <p:cNvSpPr/>
          <p:nvPr/>
        </p:nvSpPr>
        <p:spPr>
          <a:xfrm>
            <a:off x="2057400" y="660400"/>
            <a:ext cx="13208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8" grpId="0" animBg="1"/>
      <p:bldP spid="40" grpId="0" animBg="1"/>
      <p:bldP spid="40" grpId="1" uiExpand="1" build="allAtOnce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>
            <a:extLst>
              <a:ext uri="{FF2B5EF4-FFF2-40B4-BE49-F238E27FC236}">
                <a16:creationId xmlns:a16="http://schemas.microsoft.com/office/drawing/2014/main" id="{0227A323-0AED-4B75-A00A-76A7C6BF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0841" r="13467" b="45795"/>
          <a:stretch>
            <a:fillRect/>
          </a:stretch>
        </p:blipFill>
        <p:spPr bwMode="auto">
          <a:xfrm>
            <a:off x="264661" y="3176676"/>
            <a:ext cx="659046" cy="6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704B8A82-B8E6-4620-BD48-69713EB5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112" y="3136900"/>
            <a:ext cx="7527415" cy="1143000"/>
          </a:xfrm>
          <a:prstGeom prst="wedgeRectCallout">
            <a:avLst>
              <a:gd name="adj1" fmla="val -52076"/>
              <a:gd name="adj2" fmla="val -17556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denote the number of lines of code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algorithm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(when run on 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denote the number of time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steps taken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AutoShape 58">
            <a:extLst>
              <a:ext uri="{FF2B5EF4-FFF2-40B4-BE49-F238E27FC236}">
                <a16:creationId xmlns:a16="http://schemas.microsoft.com/office/drawing/2014/main" id="{E47625DF-2B84-4D70-8940-85B38986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49" y="1204598"/>
            <a:ext cx="7937451" cy="1691002"/>
          </a:xfrm>
          <a:prstGeom prst="wedgeRoundRectCallout">
            <a:avLst>
              <a:gd name="adj1" fmla="val -52120"/>
              <a:gd name="adj2" fmla="val -8663"/>
              <a:gd name="adj3" fmla="val 16667"/>
            </a:avLst>
          </a:prstGeom>
          <a:solidFill>
            <a:srgbClr val="000066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print out of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Java code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number of lines,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but it does not depend in the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We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 want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express this.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contrast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 time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does depend on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id="{FC9171FC-EA76-44BE-A3BE-796257B52A9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787869"/>
            <a:ext cx="991923" cy="1339848"/>
            <a:chOff x="2013" y="2206"/>
            <a:chExt cx="679" cy="1010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BB5DA9D7-D03C-47E8-B66A-F891335705FA}"/>
                </a:ext>
              </a:extLst>
            </p:cNvPr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C1B90352-2B43-4C63-B228-824F656E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5E3283CF-77BD-4E0D-90D9-6E43CBF220A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EF998435-FF22-4F60-9BA9-90DD7DDB7F6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3E91C4FB-4AC1-4D6A-AF21-1213D09F8BB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2B1D08E1-2D2C-4DC9-A821-0076AF8E193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id="{5159E23B-0B78-4EBA-9FC8-C316EECBFE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F7B09AAE-DE8F-48B5-9EDE-971A3B8ED9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64F5E24C-D6FF-48D4-9DAC-52486078BF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id="{5E4A409E-8684-4A9E-ABF2-542F83232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16">
                <a:extLst>
                  <a:ext uri="{FF2B5EF4-FFF2-40B4-BE49-F238E27FC236}">
                    <a16:creationId xmlns:a16="http://schemas.microsoft.com/office/drawing/2014/main" id="{BC967A80-746A-46AB-84A6-2C54A0591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17">
                <a:extLst>
                  <a:ext uri="{FF2B5EF4-FFF2-40B4-BE49-F238E27FC236}">
                    <a16:creationId xmlns:a16="http://schemas.microsoft.com/office/drawing/2014/main" id="{0B4B3268-641E-4E27-8888-4BF1FD097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" name="Oval 18">
                <a:extLst>
                  <a:ext uri="{FF2B5EF4-FFF2-40B4-BE49-F238E27FC236}">
                    <a16:creationId xmlns:a16="http://schemas.microsoft.com/office/drawing/2014/main" id="{C11E35C0-FA30-4938-A58F-FDC1C6A64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2" name="Oval 19">
                <a:extLst>
                  <a:ext uri="{FF2B5EF4-FFF2-40B4-BE49-F238E27FC236}">
                    <a16:creationId xmlns:a16="http://schemas.microsoft.com/office/drawing/2014/main" id="{8DFEABE3-7CD4-4C45-9828-006A510FC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Oval 20">
                <a:extLst>
                  <a:ext uri="{FF2B5EF4-FFF2-40B4-BE49-F238E27FC236}">
                    <a16:creationId xmlns:a16="http://schemas.microsoft.com/office/drawing/2014/main" id="{3DB62A58-6989-4B1B-BE5D-24955DAD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Text Box 74">
            <a:extLst>
              <a:ext uri="{FF2B5EF4-FFF2-40B4-BE49-F238E27FC236}">
                <a16:creationId xmlns:a16="http://schemas.microsoft.com/office/drawing/2014/main" id="{9A8209CF-D99B-4E86-8CB1-173DAE5A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4E878921-8199-4E43-8299-687C095C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622283"/>
            <a:ext cx="4007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6" name="Picture 75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CF35F195-5FEC-4086-990D-236AF4F0A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8" y="4876800"/>
            <a:ext cx="965133" cy="988405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0550944-950B-41CA-86A2-5295882C7360}"/>
              </a:ext>
            </a:extLst>
          </p:cNvPr>
          <p:cNvSpPr/>
          <p:nvPr/>
        </p:nvSpPr>
        <p:spPr>
          <a:xfrm>
            <a:off x="1991146" y="4382478"/>
            <a:ext cx="188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# k,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94CD3B-5238-482A-9BB3-54543A1831AB}"/>
              </a:ext>
            </a:extLst>
          </p:cNvPr>
          <p:cNvSpPr/>
          <p:nvPr/>
        </p:nvSpPr>
        <p:spPr>
          <a:xfrm>
            <a:off x="1727132" y="4415135"/>
            <a:ext cx="39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4C0B0BC-BD4A-46F2-93A0-52676095410A}"/>
              </a:ext>
            </a:extLst>
          </p:cNvPr>
          <p:cNvSpPr/>
          <p:nvPr/>
        </p:nvSpPr>
        <p:spPr>
          <a:xfrm>
            <a:off x="1727132" y="4382478"/>
            <a:ext cx="39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FDF671-B9EC-4079-BBE0-67D7805F4FF7}"/>
              </a:ext>
            </a:extLst>
          </p:cNvPr>
          <p:cNvSpPr/>
          <p:nvPr/>
        </p:nvSpPr>
        <p:spPr>
          <a:xfrm>
            <a:off x="4366080" y="4370756"/>
            <a:ext cx="188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 t,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75DD582-03A5-4FC4-9C4E-DAFF7F22218F}"/>
              </a:ext>
            </a:extLst>
          </p:cNvPr>
          <p:cNvSpPr/>
          <p:nvPr/>
        </p:nvSpPr>
        <p:spPr>
          <a:xfrm>
            <a:off x="4102066" y="4403413"/>
            <a:ext cx="39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835E91-57B7-4BE3-9734-B960DBE59544}"/>
              </a:ext>
            </a:extLst>
          </p:cNvPr>
          <p:cNvSpPr/>
          <p:nvPr/>
        </p:nvSpPr>
        <p:spPr>
          <a:xfrm>
            <a:off x="4102066" y="4370756"/>
            <a:ext cx="39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2CBEF0-4853-47F2-A28A-C4DCBB5151D2}"/>
              </a:ext>
            </a:extLst>
          </p:cNvPr>
          <p:cNvGrpSpPr/>
          <p:nvPr/>
        </p:nvGrpSpPr>
        <p:grpSpPr>
          <a:xfrm>
            <a:off x="6730867" y="4495800"/>
            <a:ext cx="2269211" cy="2338686"/>
            <a:chOff x="6730867" y="4495800"/>
            <a:chExt cx="2269211" cy="23386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27C79A1-7AF0-4381-A801-4E91C3BD970E}"/>
                </a:ext>
              </a:extLst>
            </p:cNvPr>
            <p:cNvGrpSpPr/>
            <p:nvPr/>
          </p:nvGrpSpPr>
          <p:grpSpPr>
            <a:xfrm>
              <a:off x="6730867" y="5228700"/>
              <a:ext cx="2269211" cy="1605786"/>
              <a:chOff x="1424348" y="1966119"/>
              <a:chExt cx="2269211" cy="1605786"/>
            </a:xfrm>
          </p:grpSpPr>
          <p:pic>
            <p:nvPicPr>
              <p:cNvPr id="34" name="Picture 34" descr="Photo-042">
                <a:extLst>
                  <a:ext uri="{FF2B5EF4-FFF2-40B4-BE49-F238E27FC236}">
                    <a16:creationId xmlns:a16="http://schemas.microsoft.com/office/drawing/2014/main" id="{FB0CE2C3-C81E-426C-B4A5-DC528B2F56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9" t="12960" r="1767" b="29374"/>
              <a:stretch/>
            </p:blipFill>
            <p:spPr bwMode="auto">
              <a:xfrm>
                <a:off x="1631692" y="1966119"/>
                <a:ext cx="1765078" cy="1573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Rectangle 18">
                <a:extLst>
                  <a:ext uri="{FF2B5EF4-FFF2-40B4-BE49-F238E27FC236}">
                    <a16:creationId xmlns:a16="http://schemas.microsoft.com/office/drawing/2014/main" id="{6B773D47-C69B-45CC-9F89-5DACBF96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348" y="3171795"/>
                <a:ext cx="22692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274320" rIns="27432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Edmonds (1963)</a:t>
                </a:r>
              </a:p>
            </p:txBody>
          </p:sp>
        </p:grpSp>
        <p:sp>
          <p:nvSpPr>
            <p:cNvPr id="36" name="AutoShape 38">
              <a:extLst>
                <a:ext uri="{FF2B5EF4-FFF2-40B4-BE49-F238E27FC236}">
                  <a16:creationId xmlns:a16="http://schemas.microsoft.com/office/drawing/2014/main" id="{927FF769-3288-4C8C-8898-0565D71E2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4495800"/>
              <a:ext cx="2057400" cy="838200"/>
            </a:xfrm>
            <a:prstGeom prst="wedgeRoundRectCallout">
              <a:avLst>
                <a:gd name="adj1" fmla="val -25071"/>
                <a:gd name="adj2" fmla="val 60898"/>
                <a:gd name="adj3" fmla="val 16667"/>
              </a:avLst>
            </a:prstGeom>
            <a:noFill/>
            <a:ln w="12700">
              <a:solidFill>
                <a:schemeClr val="accent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Running time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matters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  <a:sym typeface="Symbol" pitchFamily="18" charset="2"/>
                </a:rPr>
                <a:t>.</a:t>
              </a:r>
              <a:endPara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37" name="AutoShape 8">
            <a:extLst>
              <a:ext uri="{FF2B5EF4-FFF2-40B4-BE49-F238E27FC236}">
                <a16:creationId xmlns:a16="http://schemas.microsoft.com/office/drawing/2014/main" id="{1CBA2A73-6B65-420F-9F64-924658B5C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04" y="5024735"/>
            <a:ext cx="4006296" cy="461665"/>
          </a:xfrm>
          <a:prstGeom prst="wedgeRectCallout">
            <a:avLst>
              <a:gd name="adj1" fmla="val -31080"/>
              <a:gd name="adj2" fmla="val -65386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 least one value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all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38" name="AutoShape 8">
            <a:extLst>
              <a:ext uri="{FF2B5EF4-FFF2-40B4-BE49-F238E27FC236}">
                <a16:creationId xmlns:a16="http://schemas.microsoft.com/office/drawing/2014/main" id="{032B137B-FDE9-45A6-8943-D682B22E2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016500"/>
            <a:ext cx="4006296" cy="461665"/>
          </a:xfrm>
          <a:prstGeom prst="wedgeRectCallout">
            <a:avLst>
              <a:gd name="adj1" fmla="val -31080"/>
              <a:gd name="adj2" fmla="val -65386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 least one value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all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5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75" grpId="0"/>
      <p:bldP spid="37" grpId="0" animBg="1"/>
      <p:bldP spid="37" grpId="1" animBg="1"/>
      <p:bldP spid="38" grpId="0" animBg="1"/>
      <p:bldP spid="3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>
            <a:extLst>
              <a:ext uri="{FF2B5EF4-FFF2-40B4-BE49-F238E27FC236}">
                <a16:creationId xmlns:a16="http://schemas.microsoft.com/office/drawing/2014/main" id="{0227A323-0AED-4B75-A00A-76A7C6BF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0841" r="13467" b="45795"/>
          <a:stretch>
            <a:fillRect/>
          </a:stretch>
        </p:blipFill>
        <p:spPr bwMode="auto">
          <a:xfrm>
            <a:off x="264661" y="3176676"/>
            <a:ext cx="659046" cy="6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704B8A82-B8E6-4620-BD48-69713EB5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112" y="3136900"/>
            <a:ext cx="7527415" cy="1143000"/>
          </a:xfrm>
          <a:prstGeom prst="wedgeRectCallout">
            <a:avLst>
              <a:gd name="adj1" fmla="val -52076"/>
              <a:gd name="adj2" fmla="val -17556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denote the number of lines of code </a:t>
            </a:r>
            <a:b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algorithm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(when run on 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denote the number of time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steps taken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AutoShape 58">
            <a:extLst>
              <a:ext uri="{FF2B5EF4-FFF2-40B4-BE49-F238E27FC236}">
                <a16:creationId xmlns:a16="http://schemas.microsoft.com/office/drawing/2014/main" id="{E47625DF-2B84-4D70-8940-85B38986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49" y="1204598"/>
            <a:ext cx="7937451" cy="1691002"/>
          </a:xfrm>
          <a:prstGeom prst="wedgeRoundRectCallout">
            <a:avLst>
              <a:gd name="adj1" fmla="val -52120"/>
              <a:gd name="adj2" fmla="val -8663"/>
              <a:gd name="adj3" fmla="val 16667"/>
            </a:avLst>
          </a:prstGeom>
          <a:solidFill>
            <a:srgbClr val="000066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print out of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Java code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number of lines,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but it does not depend in the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We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 want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express this.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contrast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 time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does depend on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58" name="Group 5">
            <a:extLst>
              <a:ext uri="{FF2B5EF4-FFF2-40B4-BE49-F238E27FC236}">
                <a16:creationId xmlns:a16="http://schemas.microsoft.com/office/drawing/2014/main" id="{FC9171FC-EA76-44BE-A3BE-796257B52A9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787869"/>
            <a:ext cx="991923" cy="1339848"/>
            <a:chOff x="2013" y="2206"/>
            <a:chExt cx="679" cy="1010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BB5DA9D7-D03C-47E8-B66A-F891335705FA}"/>
                </a:ext>
              </a:extLst>
            </p:cNvPr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C1B90352-2B43-4C63-B228-824F656E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5E3283CF-77BD-4E0D-90D9-6E43CBF220A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EF998435-FF22-4F60-9BA9-90DD7DDB7F6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3E91C4FB-4AC1-4D6A-AF21-1213D09F8BB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2B1D08E1-2D2C-4DC9-A821-0076AF8E193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5" name="Freeform 12">
                <a:extLst>
                  <a:ext uri="{FF2B5EF4-FFF2-40B4-BE49-F238E27FC236}">
                    <a16:creationId xmlns:a16="http://schemas.microsoft.com/office/drawing/2014/main" id="{5159E23B-0B78-4EBA-9FC8-C316EECBFE6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F7B09AAE-DE8F-48B5-9EDE-971A3B8ED9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64F5E24C-D6FF-48D4-9DAC-52486078BF2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id="{5E4A409E-8684-4A9E-ABF2-542F83232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9" name="Oval 16">
                <a:extLst>
                  <a:ext uri="{FF2B5EF4-FFF2-40B4-BE49-F238E27FC236}">
                    <a16:creationId xmlns:a16="http://schemas.microsoft.com/office/drawing/2014/main" id="{BC967A80-746A-46AB-84A6-2C54A0591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0" name="Oval 17">
                <a:extLst>
                  <a:ext uri="{FF2B5EF4-FFF2-40B4-BE49-F238E27FC236}">
                    <a16:creationId xmlns:a16="http://schemas.microsoft.com/office/drawing/2014/main" id="{0B4B3268-641E-4E27-8888-4BF1FD097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" name="Oval 18">
                <a:extLst>
                  <a:ext uri="{FF2B5EF4-FFF2-40B4-BE49-F238E27FC236}">
                    <a16:creationId xmlns:a16="http://schemas.microsoft.com/office/drawing/2014/main" id="{C11E35C0-FA30-4938-A58F-FDC1C6A64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2" name="Oval 19">
                <a:extLst>
                  <a:ext uri="{FF2B5EF4-FFF2-40B4-BE49-F238E27FC236}">
                    <a16:creationId xmlns:a16="http://schemas.microsoft.com/office/drawing/2014/main" id="{8DFEABE3-7CD4-4C45-9828-006A510FC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Oval 20">
                <a:extLst>
                  <a:ext uri="{FF2B5EF4-FFF2-40B4-BE49-F238E27FC236}">
                    <a16:creationId xmlns:a16="http://schemas.microsoft.com/office/drawing/2014/main" id="{3DB62A58-6989-4B1B-BE5D-24955DAD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Text Box 74">
            <a:extLst>
              <a:ext uri="{FF2B5EF4-FFF2-40B4-BE49-F238E27FC236}">
                <a16:creationId xmlns:a16="http://schemas.microsoft.com/office/drawing/2014/main" id="{9A8209CF-D99B-4E86-8CB1-173DAE5A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4E878921-8199-4E43-8299-687C095C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622283"/>
            <a:ext cx="4007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6" name="Picture 75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CF35F195-5FEC-4086-990D-236AF4F0A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8" y="4876800"/>
            <a:ext cx="965133" cy="9884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00728DE-F2F3-4515-8AA9-9BFB71B9B53E}"/>
              </a:ext>
            </a:extLst>
          </p:cNvPr>
          <p:cNvGrpSpPr/>
          <p:nvPr/>
        </p:nvGrpSpPr>
        <p:grpSpPr>
          <a:xfrm>
            <a:off x="1727132" y="4382478"/>
            <a:ext cx="2146334" cy="461665"/>
            <a:chOff x="1727132" y="4382478"/>
            <a:chExt cx="2146334" cy="46166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0550944-950B-41CA-86A2-5295882C7360}"/>
                </a:ext>
              </a:extLst>
            </p:cNvPr>
            <p:cNvSpPr/>
            <p:nvPr/>
          </p:nvSpPr>
          <p:spPr>
            <a:xfrm>
              <a:off x="1991146" y="4382478"/>
              <a:ext cx="1882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# k,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2E6A247-3B8B-4619-BA96-C7B5A13447F4}"/>
                </a:ext>
              </a:extLst>
            </p:cNvPr>
            <p:cNvSpPr/>
            <p:nvPr/>
          </p:nvSpPr>
          <p:spPr>
            <a:xfrm>
              <a:off x="1727132" y="4382478"/>
              <a:ext cx="39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33B62E5-0FDA-4014-B46F-C5F20B609B67}"/>
              </a:ext>
            </a:extLst>
          </p:cNvPr>
          <p:cNvGrpSpPr/>
          <p:nvPr/>
        </p:nvGrpSpPr>
        <p:grpSpPr>
          <a:xfrm>
            <a:off x="4102066" y="4370756"/>
            <a:ext cx="2146334" cy="461665"/>
            <a:chOff x="4102066" y="4370756"/>
            <a:chExt cx="2146334" cy="46166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FDF671-B9EC-4079-BBE0-67D7805F4FF7}"/>
                </a:ext>
              </a:extLst>
            </p:cNvPr>
            <p:cNvSpPr/>
            <p:nvPr/>
          </p:nvSpPr>
          <p:spPr>
            <a:xfrm>
              <a:off x="4366080" y="4370756"/>
              <a:ext cx="1882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time t,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C3FE8DD-1415-46C3-9F7F-F408EAD9007C}"/>
                </a:ext>
              </a:extLst>
            </p:cNvPr>
            <p:cNvSpPr/>
            <p:nvPr/>
          </p:nvSpPr>
          <p:spPr>
            <a:xfrm>
              <a:off x="4102066" y="4370756"/>
              <a:ext cx="39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5" name="AutoShape 8">
            <a:extLst>
              <a:ext uri="{FF2B5EF4-FFF2-40B4-BE49-F238E27FC236}">
                <a16:creationId xmlns:a16="http://schemas.microsoft.com/office/drawing/2014/main" id="{8E724B4B-7595-4903-BBE5-70E22FD8B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293" y="4922239"/>
            <a:ext cx="6671307" cy="461665"/>
          </a:xfrm>
          <a:prstGeom prst="wedgeRectCallout">
            <a:avLst>
              <a:gd name="adj1" fmla="val -53823"/>
              <a:gd name="adj2" fmla="val -14434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When does the prover choose the number of lines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E7FB35-CF78-47FC-841E-58D7E73C4DAA}"/>
              </a:ext>
            </a:extLst>
          </p:cNvPr>
          <p:cNvSpPr/>
          <p:nvPr/>
        </p:nvSpPr>
        <p:spPr>
          <a:xfrm>
            <a:off x="990600" y="5422900"/>
            <a:ext cx="3416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not depend on input.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4FD471-EDEA-41C7-889B-D6740164A318}"/>
              </a:ext>
            </a:extLst>
          </p:cNvPr>
          <p:cNvSpPr/>
          <p:nvPr/>
        </p:nvSpPr>
        <p:spPr>
          <a:xfrm>
            <a:off x="4660900" y="5435600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Depends on input.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14:cNvPr>
              <p14:cNvContentPartPr/>
              <p14:nvPr/>
            </p14:nvContentPartPr>
            <p14:xfrm>
              <a:off x="-851580" y="31492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60220" y="3140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EE01012-DB19-482B-B17B-06B13C216039}"/>
                  </a:ext>
                </a:extLst>
              </p14:cNvPr>
              <p14:cNvContentPartPr/>
              <p14:nvPr/>
            </p14:nvContentPartPr>
            <p14:xfrm>
              <a:off x="-241740" y="441932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EE01012-DB19-482B-B17B-06B13C2160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0740" y="44106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AutoShape 8">
            <a:extLst>
              <a:ext uri="{FF2B5EF4-FFF2-40B4-BE49-F238E27FC236}">
                <a16:creationId xmlns:a16="http://schemas.microsoft.com/office/drawing/2014/main" id="{D78212BC-1F80-4B0C-8188-D1484CE41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637" y="4927242"/>
            <a:ext cx="5845807" cy="461665"/>
          </a:xfrm>
          <a:prstGeom prst="wedgeRectCallout">
            <a:avLst>
              <a:gd name="adj1" fmla="val -53823"/>
              <a:gd name="adj2" fmla="val -14434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When does the prover choose running time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9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9878 -0.5030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14236 -0.4979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-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uiExpand="1" build="allAtOnce" animBg="1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Text Box 74">
            <a:extLst>
              <a:ext uri="{FF2B5EF4-FFF2-40B4-BE49-F238E27FC236}">
                <a16:creationId xmlns:a16="http://schemas.microsoft.com/office/drawing/2014/main" id="{9A8209CF-D99B-4E86-8CB1-173DAE5A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4E878921-8199-4E43-8299-687C095C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622283"/>
            <a:ext cx="4007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14:cNvPr>
              <p14:cNvContentPartPr/>
              <p14:nvPr/>
            </p14:nvContentPartPr>
            <p14:xfrm>
              <a:off x="-851580" y="31492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860220" y="31406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EE01012-DB19-482B-B17B-06B13C216039}"/>
                  </a:ext>
                </a:extLst>
              </p14:cNvPr>
              <p14:cNvContentPartPr/>
              <p14:nvPr/>
            </p14:nvContentPartPr>
            <p14:xfrm>
              <a:off x="-241740" y="441932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EE01012-DB19-482B-B17B-06B13C2160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50740" y="44106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34CE2AD-DD79-402C-980C-F84D4C239FC2}"/>
              </a:ext>
            </a:extLst>
          </p:cNvPr>
          <p:cNvGrpSpPr/>
          <p:nvPr/>
        </p:nvGrpSpPr>
        <p:grpSpPr>
          <a:xfrm>
            <a:off x="821849" y="927987"/>
            <a:ext cx="2146334" cy="461665"/>
            <a:chOff x="1727132" y="4382478"/>
            <a:chExt cx="2146334" cy="46166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C185D4-C0ED-4725-A7A4-54B45D631574}"/>
                </a:ext>
              </a:extLst>
            </p:cNvPr>
            <p:cNvSpPr/>
            <p:nvPr/>
          </p:nvSpPr>
          <p:spPr>
            <a:xfrm>
              <a:off x="1991146" y="4382478"/>
              <a:ext cx="1882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# k,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2B0459C-D780-4AAD-BDBC-6726BA829972}"/>
                </a:ext>
              </a:extLst>
            </p:cNvPr>
            <p:cNvSpPr/>
            <p:nvPr/>
          </p:nvSpPr>
          <p:spPr>
            <a:xfrm>
              <a:off x="1727132" y="4382478"/>
              <a:ext cx="39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990012-160F-4AF3-9A08-66A8E28B5CE3}"/>
              </a:ext>
            </a:extLst>
          </p:cNvPr>
          <p:cNvGrpSpPr/>
          <p:nvPr/>
        </p:nvGrpSpPr>
        <p:grpSpPr>
          <a:xfrm>
            <a:off x="152400" y="927987"/>
            <a:ext cx="1828800" cy="215013"/>
            <a:chOff x="152400" y="927987"/>
            <a:chExt cx="1828800" cy="21501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96BEC5C-A256-4E15-846B-83B858F60F13}"/>
                </a:ext>
              </a:extLst>
            </p:cNvPr>
            <p:cNvCxnSpPr/>
            <p:nvPr/>
          </p:nvCxnSpPr>
          <p:spPr bwMode="auto">
            <a:xfrm flipV="1">
              <a:off x="1600200" y="973452"/>
              <a:ext cx="381000" cy="169548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2F3EBE5-5353-4C0D-8B5E-3ECAA5E9483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2400" y="927987"/>
              <a:ext cx="762000" cy="215013"/>
            </a:xfrm>
            <a:prstGeom prst="straightConnector1">
              <a:avLst/>
            </a:pr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46" name="Picture 45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6D0E8E6E-668B-4F7D-B1EA-20B14A9891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8" y="4876800"/>
            <a:ext cx="965133" cy="988405"/>
          </a:xfrm>
          <a:prstGeom prst="rect">
            <a:avLst/>
          </a:prstGeom>
        </p:spPr>
      </p:pic>
      <p:sp>
        <p:nvSpPr>
          <p:cNvPr id="47" name="AutoShape 8">
            <a:extLst>
              <a:ext uri="{FF2B5EF4-FFF2-40B4-BE49-F238E27FC236}">
                <a16:creationId xmlns:a16="http://schemas.microsoft.com/office/drawing/2014/main" id="{AD20C678-D3D5-4BAC-9CB4-CCD11F18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293" y="4922239"/>
            <a:ext cx="6061707" cy="461665"/>
          </a:xfrm>
          <a:prstGeom prst="wedgeRectCallout">
            <a:avLst>
              <a:gd name="adj1" fmla="val -53823"/>
              <a:gd name="adj2" fmla="val -14434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Switching the order of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not effect things.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08E744-715C-4CFE-8557-96544602AAEA}"/>
              </a:ext>
            </a:extLst>
          </p:cNvPr>
          <p:cNvGrpSpPr/>
          <p:nvPr/>
        </p:nvGrpSpPr>
        <p:grpSpPr>
          <a:xfrm>
            <a:off x="2797515" y="952500"/>
            <a:ext cx="2146334" cy="461665"/>
            <a:chOff x="4102066" y="4370756"/>
            <a:chExt cx="2146334" cy="4616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D80BBE-8FC1-4626-91A7-379E3ED7AA7A}"/>
                </a:ext>
              </a:extLst>
            </p:cNvPr>
            <p:cNvSpPr/>
            <p:nvPr/>
          </p:nvSpPr>
          <p:spPr>
            <a:xfrm>
              <a:off x="4366080" y="4370756"/>
              <a:ext cx="18823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time t,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1C72D7-DC5D-4062-8B6D-2067E598FED3}"/>
                </a:ext>
              </a:extLst>
            </p:cNvPr>
            <p:cNvSpPr/>
            <p:nvPr/>
          </p:nvSpPr>
          <p:spPr>
            <a:xfrm>
              <a:off x="4102066" y="4370756"/>
              <a:ext cx="39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$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201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Text Box 74">
            <a:extLst>
              <a:ext uri="{FF2B5EF4-FFF2-40B4-BE49-F238E27FC236}">
                <a16:creationId xmlns:a16="http://schemas.microsoft.com/office/drawing/2014/main" id="{9A8209CF-D99B-4E86-8CB1-173DAE5A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4E878921-8199-4E43-8299-687C095C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14:cNvPr>
              <p14:cNvContentPartPr/>
              <p14:nvPr/>
            </p14:nvContentPartPr>
            <p14:xfrm>
              <a:off x="-851580" y="31492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60220" y="31406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7CF35BE6-95C9-434A-8DD9-AA6365FC2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965133" cy="988405"/>
          </a:xfrm>
          <a:prstGeom prst="rect">
            <a:avLst/>
          </a:prstGeom>
        </p:spPr>
      </p:pic>
      <p:sp>
        <p:nvSpPr>
          <p:cNvPr id="39" name="AutoShape 8">
            <a:extLst>
              <a:ext uri="{FF2B5EF4-FFF2-40B4-BE49-F238E27FC236}">
                <a16:creationId xmlns:a16="http://schemas.microsoft.com/office/drawing/2014/main" id="{AACD2AAC-27B1-4898-9F4F-18C0EC06A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408" y="1371600"/>
            <a:ext cx="7688992" cy="838200"/>
          </a:xfrm>
          <a:prstGeom prst="wedgeRectCallout">
            <a:avLst>
              <a:gd name="adj1" fmla="val -53581"/>
              <a:gd name="adj2" fmla="val -20475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does each subsequence say about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** value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* set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values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outer quantifier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2BF4DE-EBAD-4E8D-B395-3195DE44C415}"/>
              </a:ext>
            </a:extLst>
          </p:cNvPr>
          <p:cNvSpPr/>
          <p:nvPr/>
        </p:nvSpPr>
        <p:spPr>
          <a:xfrm>
            <a:off x="304800" y="3136724"/>
            <a:ext cx="892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input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algorithm </a:t>
            </a: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solves problem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with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lines of code in time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A3F24BA2-011A-435C-B5CC-6FC120C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51083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</a:p>
        </p:txBody>
      </p:sp>
      <p:grpSp>
        <p:nvGrpSpPr>
          <p:cNvPr id="10" name="Group 29">
            <a:extLst>
              <a:ext uri="{FF2B5EF4-FFF2-40B4-BE49-F238E27FC236}">
                <a16:creationId xmlns:a16="http://schemas.microsoft.com/office/drawing/2014/main" id="{DA5581FE-F19E-494F-A2BE-FAEC1013F589}"/>
              </a:ext>
            </a:extLst>
          </p:cNvPr>
          <p:cNvGrpSpPr>
            <a:grpSpLocks/>
          </p:cNvGrpSpPr>
          <p:nvPr/>
        </p:nvGrpSpPr>
        <p:grpSpPr bwMode="auto">
          <a:xfrm>
            <a:off x="71946" y="4026455"/>
            <a:ext cx="1223454" cy="1239990"/>
            <a:chOff x="2065" y="1551"/>
            <a:chExt cx="1628" cy="1988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3E4CA6C4-0BAF-46D0-879C-573813D7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587099C1-C2BB-450A-A874-9D2C59D2A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CA03E522-6F7B-4B7B-B425-76265C68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AB36E40A-8BC1-4A45-824A-74D9428CF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F4008D25-0589-4D51-A08F-B9C9966AC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BF2A34ED-3761-4014-A704-24BD2915D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E4E46A6-CFB3-4508-8CB2-0700A516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83DB37C9-9DFF-4D82-B3AC-F8664AE6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C9C36BE0-F70C-4CF3-ADB6-9B83308AB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8354F223-55E6-4241-8AAB-3702BF08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49F2DD51-9342-4DF3-A32E-7A88777A4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E481CCF0-3253-40C4-A687-678B9731D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AB8A7A1C-96C5-4D9A-9FB9-1B3A27C41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80A9750E-BE21-4545-B1FA-D140355F7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10E5BBA1-8371-4A5D-AC64-67A678285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3307A24D-95EF-4A09-82DD-7F056485A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19ADD1A2-E5D0-4D88-8861-7B0D5ABFF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8" name="AutoShape 35">
            <a:extLst>
              <a:ext uri="{FF2B5EF4-FFF2-40B4-BE49-F238E27FC236}">
                <a16:creationId xmlns:a16="http://schemas.microsoft.com/office/drawing/2014/main" id="{4E17E462-7E63-4B4D-81E3-EDF63628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608" y="3810000"/>
            <a:ext cx="6092192" cy="2895600"/>
          </a:xfrm>
          <a:prstGeom prst="wedgeRoundRectCallout">
            <a:avLst>
              <a:gd name="adj1" fmla="val -53551"/>
              <a:gd name="adj2" fmla="val -25617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“Solves” might be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over stating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only says that algorithm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happens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give the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correct answer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Suppose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 hard problem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)=5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Suppose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this lucky or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“solve” the problem?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1EB1D-20F5-4695-A731-B5001B09B414}"/>
              </a:ext>
            </a:extLst>
          </p:cNvPr>
          <p:cNvSpPr/>
          <p:nvPr/>
        </p:nvSpPr>
        <p:spPr>
          <a:xfrm>
            <a:off x="3339086" y="5430599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 A(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return(5)</a:t>
            </a:r>
          </a:p>
        </p:txBody>
      </p:sp>
      <p:sp>
        <p:nvSpPr>
          <p:cNvPr id="31" name="AutoShape 35">
            <a:extLst>
              <a:ext uri="{FF2B5EF4-FFF2-40B4-BE49-F238E27FC236}">
                <a16:creationId xmlns:a16="http://schemas.microsoft.com/office/drawing/2014/main" id="{40A9E620-7B7D-44CA-BE89-14B88819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56854"/>
            <a:ext cx="2129792" cy="1272546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Broken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clocks 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correct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twice a day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4098" name="Picture 2" descr="What does the Supreme Court have in common with a broken clock? - The  Strident Conservative ™">
            <a:extLst>
              <a:ext uri="{FF2B5EF4-FFF2-40B4-BE49-F238E27FC236}">
                <a16:creationId xmlns:a16="http://schemas.microsoft.com/office/drawing/2014/main" id="{D4E99D97-1B2A-4DB8-B418-C8D75D2E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33" y="3745824"/>
            <a:ext cx="1497567" cy="14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5" grpId="0"/>
      <p:bldP spid="28" grpId="0" animBg="1"/>
      <p:bldP spid="4" grpId="0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Text Box 74">
            <a:extLst>
              <a:ext uri="{FF2B5EF4-FFF2-40B4-BE49-F238E27FC236}">
                <a16:creationId xmlns:a16="http://schemas.microsoft.com/office/drawing/2014/main" id="{9A8209CF-D99B-4E86-8CB1-173DAE5A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4E878921-8199-4E43-8299-687C095C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14:cNvPr>
              <p14:cNvContentPartPr/>
              <p14:nvPr/>
            </p14:nvContentPartPr>
            <p14:xfrm>
              <a:off x="-851580" y="31492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60220" y="31406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7CF35BE6-95C9-434A-8DD9-AA6365FC2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965133" cy="988405"/>
          </a:xfrm>
          <a:prstGeom prst="rect">
            <a:avLst/>
          </a:prstGeom>
        </p:spPr>
      </p:pic>
      <p:sp>
        <p:nvSpPr>
          <p:cNvPr id="39" name="AutoShape 8">
            <a:extLst>
              <a:ext uri="{FF2B5EF4-FFF2-40B4-BE49-F238E27FC236}">
                <a16:creationId xmlns:a16="http://schemas.microsoft.com/office/drawing/2014/main" id="{AACD2AAC-27B1-4898-9F4F-18C0EC06A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408" y="1371600"/>
            <a:ext cx="7688992" cy="838200"/>
          </a:xfrm>
          <a:prstGeom prst="wedgeRectCallout">
            <a:avLst>
              <a:gd name="adj1" fmla="val -53581"/>
              <a:gd name="adj2" fmla="val -20475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does each subsequence say about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** value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* set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values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outer quantifier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A3F24BA2-011A-435C-B5CC-6FC120C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51083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</a:p>
        </p:txBody>
      </p:sp>
      <p:sp>
        <p:nvSpPr>
          <p:cNvPr id="52" name="Text Box 74">
            <a:extLst>
              <a:ext uri="{FF2B5EF4-FFF2-40B4-BE49-F238E27FC236}">
                <a16:creationId xmlns:a16="http://schemas.microsoft.com/office/drawing/2014/main" id="{BFED3D16-8A2D-4CC3-98B4-F487236B1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642" y="2738383"/>
            <a:ext cx="2475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770E6F-1C5B-4315-B936-84520AD3DDBB}"/>
              </a:ext>
            </a:extLst>
          </p:cNvPr>
          <p:cNvSpPr/>
          <p:nvPr/>
        </p:nvSpPr>
        <p:spPr>
          <a:xfrm>
            <a:off x="1050029" y="3136900"/>
            <a:ext cx="6495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</a:t>
            </a: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solves problem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with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lines of code.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C433A4-222D-4463-A3B6-5688637C3E57}"/>
              </a:ext>
            </a:extLst>
          </p:cNvPr>
          <p:cNvSpPr/>
          <p:nvPr/>
        </p:nvSpPr>
        <p:spPr>
          <a:xfrm>
            <a:off x="1683905" y="3907135"/>
            <a:ext cx="4682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time depending on the input.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7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Text Box 74">
            <a:extLst>
              <a:ext uri="{FF2B5EF4-FFF2-40B4-BE49-F238E27FC236}">
                <a16:creationId xmlns:a16="http://schemas.microsoft.com/office/drawing/2014/main" id="{9A8209CF-D99B-4E86-8CB1-173DAE5A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4E878921-8199-4E43-8299-687C095C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14:cNvPr>
              <p14:cNvContentPartPr/>
              <p14:nvPr/>
            </p14:nvContentPartPr>
            <p14:xfrm>
              <a:off x="-851580" y="31492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60220" y="31406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7CF35BE6-95C9-434A-8DD9-AA6365FC2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965133" cy="988405"/>
          </a:xfrm>
          <a:prstGeom prst="rect">
            <a:avLst/>
          </a:prstGeom>
        </p:spPr>
      </p:pic>
      <p:sp>
        <p:nvSpPr>
          <p:cNvPr id="39" name="AutoShape 8">
            <a:extLst>
              <a:ext uri="{FF2B5EF4-FFF2-40B4-BE49-F238E27FC236}">
                <a16:creationId xmlns:a16="http://schemas.microsoft.com/office/drawing/2014/main" id="{AACD2AAC-27B1-4898-9F4F-18C0EC06A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408" y="1371600"/>
            <a:ext cx="7688992" cy="838200"/>
          </a:xfrm>
          <a:prstGeom prst="wedgeRectCallout">
            <a:avLst>
              <a:gd name="adj1" fmla="val -53581"/>
              <a:gd name="adj2" fmla="val -20475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does each subsequence say about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** value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* set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values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outer quantifier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Text Box 74">
            <a:extLst>
              <a:ext uri="{FF2B5EF4-FFF2-40B4-BE49-F238E27FC236}">
                <a16:creationId xmlns:a16="http://schemas.microsoft.com/office/drawing/2014/main" id="{A3F24BA2-011A-435C-B5CC-6FC120C4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51083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</a:p>
        </p:txBody>
      </p:sp>
      <p:sp>
        <p:nvSpPr>
          <p:cNvPr id="46" name="Text Box 74">
            <a:extLst>
              <a:ext uri="{FF2B5EF4-FFF2-40B4-BE49-F238E27FC236}">
                <a16:creationId xmlns:a16="http://schemas.microsoft.com/office/drawing/2014/main" id="{F11F7286-11E4-4234-8967-6CE001A7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2844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2" name="Text Box 74">
            <a:extLst>
              <a:ext uri="{FF2B5EF4-FFF2-40B4-BE49-F238E27FC236}">
                <a16:creationId xmlns:a16="http://schemas.microsoft.com/office/drawing/2014/main" id="{BFED3D16-8A2D-4CC3-98B4-F487236B1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642" y="2738383"/>
            <a:ext cx="2475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2535FE-3642-45D9-B9AE-306CC35FF864}"/>
              </a:ext>
            </a:extLst>
          </p:cNvPr>
          <p:cNvSpPr/>
          <p:nvPr/>
        </p:nvSpPr>
        <p:spPr>
          <a:xfrm>
            <a:off x="1518805" y="3187348"/>
            <a:ext cx="7707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computable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with the number of lines of code not depending on the input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136605-C06B-433F-927A-A160073B66F0}"/>
              </a:ext>
            </a:extLst>
          </p:cNvPr>
          <p:cNvSpPr/>
          <p:nvPr/>
        </p:nvSpPr>
        <p:spPr>
          <a:xfrm>
            <a:off x="1683905" y="3907135"/>
            <a:ext cx="4682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time depending on the input.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0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Text Box 74">
            <a:extLst>
              <a:ext uri="{FF2B5EF4-FFF2-40B4-BE49-F238E27FC236}">
                <a16:creationId xmlns:a16="http://schemas.microsoft.com/office/drawing/2014/main" id="{9A8209CF-D99B-4E86-8CB1-173DAE5A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4E878921-8199-4E43-8299-687C095C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14:cNvPr>
              <p14:cNvContentPartPr/>
              <p14:nvPr/>
            </p14:nvContentPartPr>
            <p14:xfrm>
              <a:off x="-851580" y="31492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60220" y="314060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8" name="Picture 37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7CF35BE6-95C9-434A-8DD9-AA6365FC2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965133" cy="988405"/>
          </a:xfrm>
          <a:prstGeom prst="rect">
            <a:avLst/>
          </a:prstGeom>
        </p:spPr>
      </p:pic>
      <p:sp>
        <p:nvSpPr>
          <p:cNvPr id="15" name="AutoShape 8">
            <a:extLst>
              <a:ext uri="{FF2B5EF4-FFF2-40B4-BE49-F238E27FC236}">
                <a16:creationId xmlns:a16="http://schemas.microsoft.com/office/drawing/2014/main" id="{037B9F73-B72F-4C76-855B-21354A814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1394127"/>
            <a:ext cx="7503217" cy="2034873"/>
          </a:xfrm>
          <a:prstGeom prst="wedgeRectCallout">
            <a:avLst>
              <a:gd name="adj1" fmla="val -50710"/>
              <a:gd name="adj2" fmla="val -2660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Now explain the game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used to prove this is true.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Specify who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provides what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which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order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Explain which values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depend on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which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Explain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these effect both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dynamics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game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being said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the sentence?</a:t>
            </a:r>
          </a:p>
        </p:txBody>
      </p:sp>
    </p:spTree>
    <p:extLst>
      <p:ext uri="{BB962C8B-B14F-4D97-AF65-F5344CB8AC3E}">
        <p14:creationId xmlns:p14="http://schemas.microsoft.com/office/powerpoint/2010/main" val="12155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Text Box 74">
            <a:extLst>
              <a:ext uri="{FF2B5EF4-FFF2-40B4-BE49-F238E27FC236}">
                <a16:creationId xmlns:a16="http://schemas.microsoft.com/office/drawing/2014/main" id="{9A8209CF-D99B-4E86-8CB1-173DAE5A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75" name="Text Box 74">
            <a:extLst>
              <a:ext uri="{FF2B5EF4-FFF2-40B4-BE49-F238E27FC236}">
                <a16:creationId xmlns:a16="http://schemas.microsoft.com/office/drawing/2014/main" id="{4E878921-8199-4E43-8299-687C095CD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14:cNvPr>
              <p14:cNvContentPartPr/>
              <p14:nvPr/>
            </p14:nvContentPartPr>
            <p14:xfrm>
              <a:off x="-851580" y="31492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DC40E6-524B-4768-AE13-BF2D79AC0F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60220" y="314060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A9B5AE2-C64E-4F10-8DC7-4D5455B6FA90}"/>
              </a:ext>
            </a:extLst>
          </p:cNvPr>
          <p:cNvSpPr/>
          <p:nvPr/>
        </p:nvSpPr>
        <p:spPr>
          <a:xfrm>
            <a:off x="152400" y="1765300"/>
            <a:ext cx="87545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∃A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prover is invested in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proving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sentence is true.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produces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good object when it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starts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designing all aspects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Algorithm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i.e. its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code and its variables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important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does this before knowing the input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because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needs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one algorithm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works for every input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One part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designing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his algorithm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fixing the number of lines of code it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 have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We will denote this number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prover gets to choose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because not all values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work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is invested in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proving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at least one value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does.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86EA6949-40A5-4F26-B585-1A6ACCB3713D}"/>
              </a:ext>
            </a:extLst>
          </p:cNvPr>
          <p:cNvGrpSpPr>
            <a:grpSpLocks/>
          </p:cNvGrpSpPr>
          <p:nvPr/>
        </p:nvGrpSpPr>
        <p:grpSpPr bwMode="auto">
          <a:xfrm>
            <a:off x="235283" y="1317555"/>
            <a:ext cx="749101" cy="873567"/>
            <a:chOff x="2013" y="2206"/>
            <a:chExt cx="679" cy="101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0DB33FF-BFC4-45A6-A67A-07E18C244351}"/>
                </a:ext>
              </a:extLst>
            </p:cNvPr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id="{B335B788-8ECA-42AF-BA9E-783B3C1DAF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0A7FEC1-E32E-4BEC-8856-19C53FBDB0C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A189E6FB-D6D2-44DE-80FA-6D16BDA6DE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6C1F726-902E-4E91-ADFF-F7282CE73CE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C555DB64-9924-4A06-B548-D4BEA5AC695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A6710F8F-D6EE-415C-946D-F78E2945703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06E5C641-F2F4-416E-B552-2055375FBDD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FEF56E50-1703-48F1-AC9D-D114EF9A3A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6CA0725D-5634-4F10-BE0E-CA470EB18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16">
                <a:extLst>
                  <a:ext uri="{FF2B5EF4-FFF2-40B4-BE49-F238E27FC236}">
                    <a16:creationId xmlns:a16="http://schemas.microsoft.com/office/drawing/2014/main" id="{A58C41D0-821A-4858-B692-8650E6BEC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17">
                <a:extLst>
                  <a:ext uri="{FF2B5EF4-FFF2-40B4-BE49-F238E27FC236}">
                    <a16:creationId xmlns:a16="http://schemas.microsoft.com/office/drawing/2014/main" id="{7A9AE3A8-29EE-4F73-B47C-195C02AF0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Oval 18">
                <a:extLst>
                  <a:ext uri="{FF2B5EF4-FFF2-40B4-BE49-F238E27FC236}">
                    <a16:creationId xmlns:a16="http://schemas.microsoft.com/office/drawing/2014/main" id="{C7172E3B-68B0-44D3-94AB-60A20BB03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Oval 19">
                <a:extLst>
                  <a:ext uri="{FF2B5EF4-FFF2-40B4-BE49-F238E27FC236}">
                    <a16:creationId xmlns:a16="http://schemas.microsoft.com/office/drawing/2014/main" id="{E025332C-C738-4187-9487-C04A38373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20">
                <a:extLst>
                  <a:ext uri="{FF2B5EF4-FFF2-40B4-BE49-F238E27FC236}">
                    <a16:creationId xmlns:a16="http://schemas.microsoft.com/office/drawing/2014/main" id="{2D93B449-BEF0-4135-8D16-91E33CB2B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E32BAF9A-722A-4F71-9EFA-2B1446DFA813}"/>
              </a:ext>
            </a:extLst>
          </p:cNvPr>
          <p:cNvSpPr/>
          <p:nvPr/>
        </p:nvSpPr>
        <p:spPr>
          <a:xfrm>
            <a:off x="76200" y="673100"/>
            <a:ext cx="20574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>
            <a:extLst>
              <a:ext uri="{FF2B5EF4-FFF2-40B4-BE49-F238E27FC236}">
                <a16:creationId xmlns:a16="http://schemas.microsoft.com/office/drawing/2014/main" id="{184F3696-5AE8-44CE-A901-D2A2FC76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0841" r="13467" b="45795"/>
          <a:stretch>
            <a:fillRect/>
          </a:stretch>
        </p:blipFill>
        <p:spPr bwMode="auto">
          <a:xfrm>
            <a:off x="26754" y="1676400"/>
            <a:ext cx="659046" cy="6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35183" y="3962400"/>
            <a:ext cx="893919" cy="1422399"/>
            <a:chOff x="2013" y="2206"/>
            <a:chExt cx="679" cy="101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" name="AutoShape 58">
            <a:extLst>
              <a:ext uri="{FF2B5EF4-FFF2-40B4-BE49-F238E27FC236}">
                <a16:creationId xmlns:a16="http://schemas.microsoft.com/office/drawing/2014/main" id="{824517FF-EC90-4607-91E8-651A8251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46" y="4406901"/>
            <a:ext cx="8002043" cy="2413000"/>
          </a:xfrm>
          <a:prstGeom prst="wedgeRoundRectCallout">
            <a:avLst>
              <a:gd name="adj1" fmla="val -52599"/>
              <a:gd name="adj2" fmla="val -41709"/>
              <a:gd name="adj3" fmla="val 16667"/>
            </a:avLst>
          </a:prstGeom>
          <a:solidFill>
            <a:srgbClr val="000066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Sort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an example of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know that the input to sorting is an array of values.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But computer theorists just assume the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a generic binary string.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Sort(I)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denotes the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same numbers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 in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but sorted.</a:t>
            </a: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704B8A82-B8E6-4620-BD48-69713EB5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65" y="624228"/>
            <a:ext cx="7883035" cy="3729608"/>
          </a:xfrm>
          <a:prstGeom prst="wedgeRectCallout">
            <a:avLst>
              <a:gd name="adj1" fmla="val -52064"/>
              <a:gd name="adj2" fmla="val -17215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 some computational problem.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 an input.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denotes the required output for problem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ADF0949A-0FA9-4A6B-9243-9D391C3929A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05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74">
            <a:extLst>
              <a:ext uri="{FF2B5EF4-FFF2-40B4-BE49-F238E27FC236}">
                <a16:creationId xmlns:a16="http://schemas.microsoft.com/office/drawing/2014/main" id="{8D4FE27D-2AC4-4464-B214-45B09238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7" name="Text Box 74">
            <a:extLst>
              <a:ext uri="{FF2B5EF4-FFF2-40B4-BE49-F238E27FC236}">
                <a16:creationId xmlns:a16="http://schemas.microsoft.com/office/drawing/2014/main" id="{2C92A621-7EAB-4271-BDBA-8B0AE2B6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3EB7699B-4D6F-401D-B96F-134411AD9FF9}"/>
              </a:ext>
            </a:extLst>
          </p:cNvPr>
          <p:cNvGrpSpPr>
            <a:grpSpLocks/>
          </p:cNvGrpSpPr>
          <p:nvPr/>
        </p:nvGrpSpPr>
        <p:grpSpPr bwMode="auto">
          <a:xfrm>
            <a:off x="0" y="1073079"/>
            <a:ext cx="662269" cy="1146518"/>
            <a:chOff x="4560" y="1645"/>
            <a:chExt cx="849" cy="1475"/>
          </a:xfrm>
        </p:grpSpPr>
        <p:grpSp>
          <p:nvGrpSpPr>
            <p:cNvPr id="28" name="Group 22">
              <a:extLst>
                <a:ext uri="{FF2B5EF4-FFF2-40B4-BE49-F238E27FC236}">
                  <a16:creationId xmlns:a16="http://schemas.microsoft.com/office/drawing/2014/main" id="{BF1DF617-A4FB-440C-8B0C-12E2760E7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F10CB0CA-64FC-4E00-A008-8FA057123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55BC872B-3C95-4590-89CA-3C64876EE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58B70D79-5661-40BC-A3AB-FD0176C54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C23CBF95-286E-462C-8234-E88E6CAA3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CF406055-E6C0-42EF-BD73-64BE29E36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D757485C-2B4D-4FF4-A952-4FA530954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946AF298-1853-4958-89B5-B423807C4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54BD8E8B-1701-4839-A102-B0C1C0F01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ABF04D7A-CFDC-43C8-A7A8-22436EED8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F40705C4-C4BF-47F7-B30B-277A77634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3">
              <a:extLst>
                <a:ext uri="{FF2B5EF4-FFF2-40B4-BE49-F238E27FC236}">
                  <a16:creationId xmlns:a16="http://schemas.microsoft.com/office/drawing/2014/main" id="{511E3182-F31B-49A2-B8A3-A752EC1E7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31" name="Oval 34">
                <a:extLst>
                  <a:ext uri="{FF2B5EF4-FFF2-40B4-BE49-F238E27FC236}">
                    <a16:creationId xmlns:a16="http://schemas.microsoft.com/office/drawing/2014/main" id="{D38B563A-9B4A-49A3-81CE-677351BE7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Oval 35">
                <a:extLst>
                  <a:ext uri="{FF2B5EF4-FFF2-40B4-BE49-F238E27FC236}">
                    <a16:creationId xmlns:a16="http://schemas.microsoft.com/office/drawing/2014/main" id="{11F7396A-EAAE-49C8-B703-F7748F688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36">
                <a:extLst>
                  <a:ext uri="{FF2B5EF4-FFF2-40B4-BE49-F238E27FC236}">
                    <a16:creationId xmlns:a16="http://schemas.microsoft.com/office/drawing/2014/main" id="{D29ADD8C-F3C0-4C79-B64E-97A0D3BF7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Oval 37">
                <a:extLst>
                  <a:ext uri="{FF2B5EF4-FFF2-40B4-BE49-F238E27FC236}">
                    <a16:creationId xmlns:a16="http://schemas.microsoft.com/office/drawing/2014/main" id="{E688FA64-3FBF-4E42-9D52-585490AC9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02ACAD9-99B8-44A1-8B88-CFE7EB46506D}"/>
              </a:ext>
            </a:extLst>
          </p:cNvPr>
          <p:cNvSpPr/>
          <p:nvPr/>
        </p:nvSpPr>
        <p:spPr>
          <a:xfrm>
            <a:off x="156633" y="1765300"/>
            <a:ext cx="87545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∀I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invested in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proving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sentence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false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at least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giving 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prover as hard of a time as he can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produces a worst-case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object when it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Now that the algorithm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been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fixed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known to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 can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choose the input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the worst for it.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02701A-DF32-420C-B4B9-E6B30502FEDE}"/>
              </a:ext>
            </a:extLst>
          </p:cNvPr>
          <p:cNvSpPr/>
          <p:nvPr/>
        </p:nvSpPr>
        <p:spPr>
          <a:xfrm>
            <a:off x="152400" y="4924485"/>
            <a:ext cx="8754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∃t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prover can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decide the running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 after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knowing the input.</a:t>
            </a:r>
          </a:p>
        </p:txBody>
      </p:sp>
      <p:grpSp>
        <p:nvGrpSpPr>
          <p:cNvPr id="46" name="Group 5">
            <a:extLst>
              <a:ext uri="{FF2B5EF4-FFF2-40B4-BE49-F238E27FC236}">
                <a16:creationId xmlns:a16="http://schemas.microsoft.com/office/drawing/2014/main" id="{4CC099A4-3731-4A7D-906F-7DAEB29C2087}"/>
              </a:ext>
            </a:extLst>
          </p:cNvPr>
          <p:cNvGrpSpPr>
            <a:grpSpLocks/>
          </p:cNvGrpSpPr>
          <p:nvPr/>
        </p:nvGrpSpPr>
        <p:grpSpPr bwMode="auto">
          <a:xfrm>
            <a:off x="235283" y="4476740"/>
            <a:ext cx="749101" cy="873567"/>
            <a:chOff x="2013" y="2206"/>
            <a:chExt cx="679" cy="1010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EF350AEE-4BD8-4500-AC7C-C4266F7E901C}"/>
                </a:ext>
              </a:extLst>
            </p:cNvPr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8" name="Group 7">
              <a:extLst>
                <a:ext uri="{FF2B5EF4-FFF2-40B4-BE49-F238E27FC236}">
                  <a16:creationId xmlns:a16="http://schemas.microsoft.com/office/drawing/2014/main" id="{63B9AF4B-9450-4849-9876-4A2AD1AF38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AA261C35-8FD8-49F4-A29A-B3689E0DF9D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735B7411-9144-49BB-ABEC-DB03CFA06F1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FDCADFC1-695C-4392-8482-693D757B73A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9A17C280-E175-462A-98C4-3A0E0014543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F98D0618-78B1-472F-ACDD-A2A2BFDB5FB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489CA1F6-29DE-4B47-8DF0-0EA266172CC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43AAB637-4FD2-42CC-B5A1-87C113A7F0F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Oval 15">
                <a:extLst>
                  <a:ext uri="{FF2B5EF4-FFF2-40B4-BE49-F238E27FC236}">
                    <a16:creationId xmlns:a16="http://schemas.microsoft.com/office/drawing/2014/main" id="{0BF63384-2429-4C9F-9516-D750452E3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Oval 16">
                <a:extLst>
                  <a:ext uri="{FF2B5EF4-FFF2-40B4-BE49-F238E27FC236}">
                    <a16:creationId xmlns:a16="http://schemas.microsoft.com/office/drawing/2014/main" id="{0F4555AD-9158-48B2-AF5B-5DA749D9B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17">
                <a:extLst>
                  <a:ext uri="{FF2B5EF4-FFF2-40B4-BE49-F238E27FC236}">
                    <a16:creationId xmlns:a16="http://schemas.microsoft.com/office/drawing/2014/main" id="{2D1653D3-B380-4648-8022-829BE9A91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Oval 18">
                <a:extLst>
                  <a:ext uri="{FF2B5EF4-FFF2-40B4-BE49-F238E27FC236}">
                    <a16:creationId xmlns:a16="http://schemas.microsoft.com/office/drawing/2014/main" id="{EED5190C-3019-4C5D-BE72-481172AD0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Oval 19">
                <a:extLst>
                  <a:ext uri="{FF2B5EF4-FFF2-40B4-BE49-F238E27FC236}">
                    <a16:creationId xmlns:a16="http://schemas.microsoft.com/office/drawing/2014/main" id="{F22F1800-60A9-46E9-BC87-6F18AB152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20">
                <a:extLst>
                  <a:ext uri="{FF2B5EF4-FFF2-40B4-BE49-F238E27FC236}">
                    <a16:creationId xmlns:a16="http://schemas.microsoft.com/office/drawing/2014/main" id="{F4BBF53C-0CFF-405F-843C-6F678801D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35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74">
            <a:extLst>
              <a:ext uri="{FF2B5EF4-FFF2-40B4-BE49-F238E27FC236}">
                <a16:creationId xmlns:a16="http://schemas.microsoft.com/office/drawing/2014/main" id="{8D4FE27D-2AC4-4464-B214-45B09238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7" name="Text Box 74">
            <a:extLst>
              <a:ext uri="{FF2B5EF4-FFF2-40B4-BE49-F238E27FC236}">
                <a16:creationId xmlns:a16="http://schemas.microsoft.com/office/drawing/2014/main" id="{2C92A621-7EAB-4271-BDBA-8B0AE2B6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C774E3-91BB-4E20-93E2-F56CDA7B1EAA}"/>
              </a:ext>
            </a:extLst>
          </p:cNvPr>
          <p:cNvSpPr/>
          <p:nvPr/>
        </p:nvSpPr>
        <p:spPr>
          <a:xfrm>
            <a:off x="152400" y="1601212"/>
            <a:ext cx="87545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prover must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 that algorithm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solves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that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lines of code.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assures us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independent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because had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been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for which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was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different,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 would have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game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choosing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say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constant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prover also must argue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the running time.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Later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 talk about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depends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9D6A2-4C60-417B-9D15-71B1D679B8D3}"/>
              </a:ext>
            </a:extLst>
          </p:cNvPr>
          <p:cNvSpPr/>
          <p:nvPr/>
        </p:nvSpPr>
        <p:spPr>
          <a:xfrm>
            <a:off x="3250178" y="3429000"/>
            <a:ext cx="368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i.e. with respect to the input.</a:t>
            </a:r>
          </a:p>
        </p:txBody>
      </p:sp>
    </p:spTree>
    <p:extLst>
      <p:ext uri="{BB962C8B-B14F-4D97-AF65-F5344CB8AC3E}">
        <p14:creationId xmlns:p14="http://schemas.microsoft.com/office/powerpoint/2010/main" val="16794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 Box 74">
            <a:extLst>
              <a:ext uri="{FF2B5EF4-FFF2-40B4-BE49-F238E27FC236}">
                <a16:creationId xmlns:a16="http://schemas.microsoft.com/office/drawing/2014/main" id="{8D4FE27D-2AC4-4464-B214-45B092381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7" name="Text Box 74">
            <a:extLst>
              <a:ext uri="{FF2B5EF4-FFF2-40B4-BE49-F238E27FC236}">
                <a16:creationId xmlns:a16="http://schemas.microsoft.com/office/drawing/2014/main" id="{2C92A621-7EAB-4271-BDBA-8B0AE2B6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7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AB3ADBCF-9467-46AE-8B57-09A0AD30E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965133" cy="988405"/>
          </a:xfrm>
          <a:prstGeom prst="rect">
            <a:avLst/>
          </a:prstGeom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CCBFB669-C333-46A7-BC04-3DAF4AF7A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394128"/>
            <a:ext cx="8153400" cy="1244600"/>
          </a:xfrm>
          <a:prstGeom prst="wedgeRectCallout">
            <a:avLst>
              <a:gd name="adj1" fmla="val -50134"/>
              <a:gd name="adj2" fmla="val -24137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statement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true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false? Explain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i.e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decide whether the prover or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wins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game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Explain the strategy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winning player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why he wins.</a:t>
            </a:r>
          </a:p>
        </p:txBody>
      </p:sp>
    </p:spTree>
    <p:extLst>
      <p:ext uri="{BB962C8B-B14F-4D97-AF65-F5344CB8AC3E}">
        <p14:creationId xmlns:p14="http://schemas.microsoft.com/office/powerpoint/2010/main" val="36683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2084C-9937-41E3-83F6-39F915DDFA09}"/>
              </a:ext>
            </a:extLst>
          </p:cNvPr>
          <p:cNvSpPr/>
          <p:nvPr/>
        </p:nvSpPr>
        <p:spPr>
          <a:xfrm>
            <a:off x="152400" y="1295400"/>
            <a:ext cx="8754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then the sentence is true,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hence 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prover can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prover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knows that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computable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able find an algorithm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computes it.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counts the number of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lets this be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8CA8CA-BCD0-4248-96C3-D928CA3D15C0}"/>
              </a:ext>
            </a:extLst>
          </p:cNvPr>
          <p:cNvSpPr/>
          <p:nvPr/>
        </p:nvSpPr>
        <p:spPr>
          <a:xfrm>
            <a:off x="152399" y="3611940"/>
            <a:ext cx="87545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∀I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 sadly knows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prover’s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fact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solves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have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lines.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good sport, 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provides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4110-B7CA-405A-96E5-453718CCBC98}"/>
              </a:ext>
            </a:extLst>
          </p:cNvPr>
          <p:cNvSpPr/>
          <p:nvPr/>
        </p:nvSpPr>
        <p:spPr>
          <a:xfrm>
            <a:off x="194733" y="6019800"/>
            <a:ext cx="10016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 the prover wins.</a:t>
            </a: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72D901D4-3D7E-41AF-B4C0-83D3B1A8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11" name="Text Box 74">
            <a:extLst>
              <a:ext uri="{FF2B5EF4-FFF2-40B4-BE49-F238E27FC236}">
                <a16:creationId xmlns:a16="http://schemas.microsoft.com/office/drawing/2014/main" id="{415B28CF-B66D-4A1D-B37E-EF095E532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2A31AE03-A35C-4307-A123-FAEAC495F3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05531" y="3992991"/>
            <a:ext cx="662269" cy="1146518"/>
            <a:chOff x="4560" y="1645"/>
            <a:chExt cx="849" cy="1475"/>
          </a:xfrm>
        </p:grpSpPr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D7444372-364E-4419-9407-C88BB11FE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D0279F5-3AED-4F5E-B5F8-3FA9F68C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5919CA4-3BC9-4D16-BA4F-F25B4C30B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B9DF49D-2707-4146-9259-223C4D689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1CF17AD-9E2C-4888-A4A2-EBDC4EA67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01CD41E-B4A2-4BC4-AD3D-47057B53F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F2941E-A071-479D-A3D1-D2CEA0A97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E5566DA-2B62-47C2-990E-C81AB63FD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4353D8AB-EAF9-4049-8EFD-5F66F05A51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B82E2E5F-592B-4DAE-85AA-8ABD89A2C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AE8E3AE4-5B33-422A-9080-31E2DA40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3">
              <a:extLst>
                <a:ext uri="{FF2B5EF4-FFF2-40B4-BE49-F238E27FC236}">
                  <a16:creationId xmlns:a16="http://schemas.microsoft.com/office/drawing/2014/main" id="{99C41E98-AF82-4B76-917B-5178949BE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16" name="Oval 34">
                <a:extLst>
                  <a:ext uri="{FF2B5EF4-FFF2-40B4-BE49-F238E27FC236}">
                    <a16:creationId xmlns:a16="http://schemas.microsoft.com/office/drawing/2014/main" id="{0D642970-AB3D-4C29-8F6D-B84768BAB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35">
                <a:extLst>
                  <a:ext uri="{FF2B5EF4-FFF2-40B4-BE49-F238E27FC236}">
                    <a16:creationId xmlns:a16="http://schemas.microsoft.com/office/drawing/2014/main" id="{21F4B78F-A713-4EDB-AB80-9C4CE7521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36">
                <a:extLst>
                  <a:ext uri="{FF2B5EF4-FFF2-40B4-BE49-F238E27FC236}">
                    <a16:creationId xmlns:a16="http://schemas.microsoft.com/office/drawing/2014/main" id="{93CE6B20-AD01-487C-A5E2-345B9DC4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6905E948-8AC8-4E3E-88AA-912E35F06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5751D173-FB7A-41F3-9F38-D1065AFF740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37319" y="2547847"/>
            <a:ext cx="583615" cy="873567"/>
            <a:chOff x="2013" y="2206"/>
            <a:chExt cx="529" cy="1010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9C849B6D-8EAE-4FD0-A5F7-65EDBCD8E8BD}"/>
                </a:ext>
              </a:extLst>
            </p:cNvPr>
            <p:cNvSpPr>
              <a:spLocks/>
            </p:cNvSpPr>
            <p:nvPr/>
          </p:nvSpPr>
          <p:spPr bwMode="auto">
            <a:xfrm rot="4483878">
              <a:off x="2347" y="2392"/>
              <a:ext cx="107" cy="28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3" name="Group 7">
              <a:extLst>
                <a:ext uri="{FF2B5EF4-FFF2-40B4-BE49-F238E27FC236}">
                  <a16:creationId xmlns:a16="http://schemas.microsoft.com/office/drawing/2014/main" id="{A1061FC5-D318-4AEE-A226-6E255683D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0D3FAEA6-5FFC-46FD-B691-68B42214EC7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548D9966-D9B4-44A5-8F3F-44F8E814FBB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58B46466-8BE6-4742-864A-09EECCB8A33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85655566-A143-4C79-A704-3732FE456F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DBF38B34-7049-4B21-BD0B-E9BE982D8FA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0C23A7E9-0D19-4A6A-B35C-0B68DE6988F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FB276DD0-9E57-4394-8B31-B894E817130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15">
                <a:extLst>
                  <a:ext uri="{FF2B5EF4-FFF2-40B4-BE49-F238E27FC236}">
                    <a16:creationId xmlns:a16="http://schemas.microsoft.com/office/drawing/2014/main" id="{A8DDE706-7ED2-4EC6-AA4D-2B908A9B9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16">
                <a:extLst>
                  <a:ext uri="{FF2B5EF4-FFF2-40B4-BE49-F238E27FC236}">
                    <a16:creationId xmlns:a16="http://schemas.microsoft.com/office/drawing/2014/main" id="{101689ED-AFBD-41C5-A403-CAFC30869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17">
                <a:extLst>
                  <a:ext uri="{FF2B5EF4-FFF2-40B4-BE49-F238E27FC236}">
                    <a16:creationId xmlns:a16="http://schemas.microsoft.com/office/drawing/2014/main" id="{49FDBABF-CB3C-49F0-B0F0-3F28DC85F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Oval 18">
                <a:extLst>
                  <a:ext uri="{FF2B5EF4-FFF2-40B4-BE49-F238E27FC236}">
                    <a16:creationId xmlns:a16="http://schemas.microsoft.com/office/drawing/2014/main" id="{A4E34B68-6A41-436B-8EBA-FD8177E3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19">
                <a:extLst>
                  <a:ext uri="{FF2B5EF4-FFF2-40B4-BE49-F238E27FC236}">
                    <a16:creationId xmlns:a16="http://schemas.microsoft.com/office/drawing/2014/main" id="{962E646D-C7A7-479D-8C92-8E525731B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20">
                <a:extLst>
                  <a:ext uri="{FF2B5EF4-FFF2-40B4-BE49-F238E27FC236}">
                    <a16:creationId xmlns:a16="http://schemas.microsoft.com/office/drawing/2014/main" id="{9CF365C4-FE16-4424-BD09-C56E54995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8330D93-10B5-4A19-928F-A3EE9F6F986D}"/>
              </a:ext>
            </a:extLst>
          </p:cNvPr>
          <p:cNvSpPr/>
          <p:nvPr/>
        </p:nvSpPr>
        <p:spPr>
          <a:xfrm>
            <a:off x="152399" y="5130961"/>
            <a:ext cx="8754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prover reports on the time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needed for input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-2286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Coding Phase </a:t>
            </a:r>
            <a:r>
              <a:rPr kumimoji="0" lang="en-US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 </a:t>
            </a:r>
            <a:r>
              <a:rPr kumimoji="0" lang="en-US" altLang="en-US" sz="4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Execution Phase</a:t>
            </a:r>
            <a:endParaRPr kumimoji="0" lang="en-US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2084C-9937-41E3-83F6-39F915DDFA09}"/>
              </a:ext>
            </a:extLst>
          </p:cNvPr>
          <p:cNvSpPr/>
          <p:nvPr/>
        </p:nvSpPr>
        <p:spPr>
          <a:xfrm>
            <a:off x="152400" y="1295400"/>
            <a:ext cx="8754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uncomputable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then the sentence is false,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and hence the adversary can win.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∃A ∃k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prover sadly knows that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uncomputable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and hence has no algorithm.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is does his best defining an algorithm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counts the lines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8CA8CA-BCD0-4248-96C3-D928CA3D15C0}"/>
              </a:ext>
            </a:extLst>
          </p:cNvPr>
          <p:cNvSpPr/>
          <p:nvPr/>
        </p:nvSpPr>
        <p:spPr>
          <a:xfrm>
            <a:off x="152399" y="3611940"/>
            <a:ext cx="8754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∀I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 knows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prover’s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can’t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solve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finds 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which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fails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54110-B7CA-405A-96E5-453718CCBC98}"/>
              </a:ext>
            </a:extLst>
          </p:cNvPr>
          <p:cNvSpPr/>
          <p:nvPr/>
        </p:nvSpPr>
        <p:spPr>
          <a:xfrm>
            <a:off x="194733" y="6019800"/>
            <a:ext cx="10016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P(I)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adversary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wins.</a:t>
            </a: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72D901D4-3D7E-41AF-B4C0-83D3B1A8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5135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#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time t,</a:t>
            </a:r>
          </a:p>
        </p:txBody>
      </p:sp>
      <p:sp>
        <p:nvSpPr>
          <p:cNvPr id="11" name="Text Box 74">
            <a:extLst>
              <a:ext uri="{FF2B5EF4-FFF2-40B4-BE49-F238E27FC236}">
                <a16:creationId xmlns:a16="http://schemas.microsoft.com/office/drawing/2014/main" id="{415B28CF-B66D-4A1D-B37E-EF095E532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960735"/>
            <a:ext cx="5267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Lines(A,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I)=k &amp;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Time(A,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2A31AE03-A35C-4307-A123-FAEAC495F3B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05531" y="3992991"/>
            <a:ext cx="662269" cy="1146518"/>
            <a:chOff x="4560" y="1645"/>
            <a:chExt cx="849" cy="1475"/>
          </a:xfrm>
        </p:grpSpPr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D7444372-364E-4419-9407-C88BB11FE2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D0279F5-3AED-4F5E-B5F8-3FA9F68C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5919CA4-3BC9-4D16-BA4F-F25B4C30B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B9DF49D-2707-4146-9259-223C4D689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1CF17AD-9E2C-4888-A4A2-EBDC4EA67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701CD41E-B4A2-4BC4-AD3D-47057B53F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F2941E-A071-479D-A3D1-D2CEA0A97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E5566DA-2B62-47C2-990E-C81AB63FD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4353D8AB-EAF9-4049-8EFD-5F66F05A51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B82E2E5F-592B-4DAE-85AA-8ABD89A2C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AE8E3AE4-5B33-422A-9080-31E2DA40B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3">
              <a:extLst>
                <a:ext uri="{FF2B5EF4-FFF2-40B4-BE49-F238E27FC236}">
                  <a16:creationId xmlns:a16="http://schemas.microsoft.com/office/drawing/2014/main" id="{99C41E98-AF82-4B76-917B-5178949BE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16" name="Oval 34">
                <a:extLst>
                  <a:ext uri="{FF2B5EF4-FFF2-40B4-BE49-F238E27FC236}">
                    <a16:creationId xmlns:a16="http://schemas.microsoft.com/office/drawing/2014/main" id="{0D642970-AB3D-4C29-8F6D-B84768BAB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35">
                <a:extLst>
                  <a:ext uri="{FF2B5EF4-FFF2-40B4-BE49-F238E27FC236}">
                    <a16:creationId xmlns:a16="http://schemas.microsoft.com/office/drawing/2014/main" id="{21F4B78F-A713-4EDB-AB80-9C4CE7521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36">
                <a:extLst>
                  <a:ext uri="{FF2B5EF4-FFF2-40B4-BE49-F238E27FC236}">
                    <a16:creationId xmlns:a16="http://schemas.microsoft.com/office/drawing/2014/main" id="{93CE6B20-AD01-487C-A5E2-345B9DC40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37">
                <a:extLst>
                  <a:ext uri="{FF2B5EF4-FFF2-40B4-BE49-F238E27FC236}">
                    <a16:creationId xmlns:a16="http://schemas.microsoft.com/office/drawing/2014/main" id="{6905E948-8AC8-4E3E-88AA-912E35F06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5751D173-FB7A-41F3-9F38-D1065AFF740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37319" y="2547847"/>
            <a:ext cx="583615" cy="873567"/>
            <a:chOff x="2013" y="2206"/>
            <a:chExt cx="529" cy="1010"/>
          </a:xfrm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9C849B6D-8EAE-4FD0-A5F7-65EDBCD8E8BD}"/>
                </a:ext>
              </a:extLst>
            </p:cNvPr>
            <p:cNvSpPr>
              <a:spLocks/>
            </p:cNvSpPr>
            <p:nvPr/>
          </p:nvSpPr>
          <p:spPr bwMode="auto">
            <a:xfrm rot="4483878">
              <a:off x="2347" y="2392"/>
              <a:ext cx="107" cy="28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3" name="Group 7">
              <a:extLst>
                <a:ext uri="{FF2B5EF4-FFF2-40B4-BE49-F238E27FC236}">
                  <a16:creationId xmlns:a16="http://schemas.microsoft.com/office/drawing/2014/main" id="{A1061FC5-D318-4AEE-A226-6E255683D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0D3FAEA6-5FFC-46FD-B691-68B42214EC7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548D9966-D9B4-44A5-8F3F-44F8E814FBB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58B46466-8BE6-4742-864A-09EECCB8A33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85655566-A143-4C79-A704-3732FE456FE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DBF38B34-7049-4B21-BD0B-E9BE982D8FA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0C23A7E9-0D19-4A6A-B35C-0B68DE6988F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FB276DD0-9E57-4394-8B31-B894E817130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Oval 15">
                <a:extLst>
                  <a:ext uri="{FF2B5EF4-FFF2-40B4-BE49-F238E27FC236}">
                    <a16:creationId xmlns:a16="http://schemas.microsoft.com/office/drawing/2014/main" id="{A8DDE706-7ED2-4EC6-AA4D-2B908A9B9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16">
                <a:extLst>
                  <a:ext uri="{FF2B5EF4-FFF2-40B4-BE49-F238E27FC236}">
                    <a16:creationId xmlns:a16="http://schemas.microsoft.com/office/drawing/2014/main" id="{101689ED-AFBD-41C5-A403-CAFC30869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17">
                <a:extLst>
                  <a:ext uri="{FF2B5EF4-FFF2-40B4-BE49-F238E27FC236}">
                    <a16:creationId xmlns:a16="http://schemas.microsoft.com/office/drawing/2014/main" id="{49FDBABF-CB3C-49F0-B0F0-3F28DC85F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Oval 18">
                <a:extLst>
                  <a:ext uri="{FF2B5EF4-FFF2-40B4-BE49-F238E27FC236}">
                    <a16:creationId xmlns:a16="http://schemas.microsoft.com/office/drawing/2014/main" id="{A4E34B68-6A41-436B-8EBA-FD8177E3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19">
                <a:extLst>
                  <a:ext uri="{FF2B5EF4-FFF2-40B4-BE49-F238E27FC236}">
                    <a16:creationId xmlns:a16="http://schemas.microsoft.com/office/drawing/2014/main" id="{962E646D-C7A7-479D-8C92-8E525731B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20">
                <a:extLst>
                  <a:ext uri="{FF2B5EF4-FFF2-40B4-BE49-F238E27FC236}">
                    <a16:creationId xmlns:a16="http://schemas.microsoft.com/office/drawing/2014/main" id="{9CF365C4-FE16-4424-BD09-C56E54995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8330D93-10B5-4A19-928F-A3EE9F6F986D}"/>
              </a:ext>
            </a:extLst>
          </p:cNvPr>
          <p:cNvSpPr/>
          <p:nvPr/>
        </p:nvSpPr>
        <p:spPr>
          <a:xfrm>
            <a:off x="152399" y="5130961"/>
            <a:ext cx="8754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∃t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prover reports on the time needed for input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5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1056796" name="Picture 28" descr="animated-addo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3352800"/>
            <a:ext cx="29702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1E9E9D71-E278-4811-B81A-436F81AF2CE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Compiling Java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to TM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21" name="Group 25">
            <a:extLst>
              <a:ext uri="{FF2B5EF4-FFF2-40B4-BE49-F238E27FC236}">
                <a16:creationId xmlns:a16="http://schemas.microsoft.com/office/drawing/2014/main" id="{F44FE4E7-A3FE-4FAA-B501-11BA001799B2}"/>
              </a:ext>
            </a:extLst>
          </p:cNvPr>
          <p:cNvGrpSpPr>
            <a:grpSpLocks/>
          </p:cNvGrpSpPr>
          <p:nvPr/>
        </p:nvGrpSpPr>
        <p:grpSpPr bwMode="auto">
          <a:xfrm>
            <a:off x="1422178" y="2640767"/>
            <a:ext cx="1774486" cy="2038582"/>
            <a:chOff x="2" y="686"/>
            <a:chExt cx="2287" cy="2410"/>
          </a:xfrm>
        </p:grpSpPr>
        <p:pic>
          <p:nvPicPr>
            <p:cNvPr id="23" name="Picture 16" descr="Alan_Turing">
              <a:extLst>
                <a:ext uri="{FF2B5EF4-FFF2-40B4-BE49-F238E27FC236}">
                  <a16:creationId xmlns:a16="http://schemas.microsoft.com/office/drawing/2014/main" id="{C1B3864E-C326-4E9B-8CCC-1AA704DB7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86"/>
              <a:ext cx="2193" cy="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822B27CB-77BA-4518-B985-536C5B2C4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2719"/>
              <a:ext cx="12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Turing (1936)</a:t>
              </a:r>
            </a:p>
          </p:txBody>
        </p:sp>
      </p:grpSp>
      <p:sp>
        <p:nvSpPr>
          <p:cNvPr id="26" name="AutoShape 38">
            <a:extLst>
              <a:ext uri="{FF2B5EF4-FFF2-40B4-BE49-F238E27FC236}">
                <a16:creationId xmlns:a16="http://schemas.microsoft.com/office/drawing/2014/main" id="{D3026B25-C08E-4893-BE0B-C5A553865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618" y="4815369"/>
            <a:ext cx="3142772" cy="1354217"/>
          </a:xfrm>
          <a:prstGeom prst="wedgeRoundRectCallout">
            <a:avLst>
              <a:gd name="adj1" fmla="val -23993"/>
              <a:gd name="adj2" fmla="val -62941"/>
              <a:gd name="adj3" fmla="val 16667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I am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going to define the first model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of computation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1" name="Text Box 20">
            <a:extLst>
              <a:ext uri="{FF2B5EF4-FFF2-40B4-BE49-F238E27FC236}">
                <a16:creationId xmlns:a16="http://schemas.microsoft.com/office/drawing/2014/main" id="{036EF091-F157-485E-B528-1B8FF7DC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690" y="2794000"/>
            <a:ext cx="2667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Turing Machine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EB671DFD-3022-4444-B9AA-D01D1DFA0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39" y="2057400"/>
            <a:ext cx="36532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 can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 computed by</a:t>
            </a:r>
          </a:p>
        </p:txBody>
      </p:sp>
      <p:grpSp>
        <p:nvGrpSpPr>
          <p:cNvPr id="33" name="Group 18">
            <a:extLst>
              <a:ext uri="{FF2B5EF4-FFF2-40B4-BE49-F238E27FC236}">
                <a16:creationId xmlns:a16="http://schemas.microsoft.com/office/drawing/2014/main" id="{4D85A8D3-89E9-4F37-9D1C-B5C6DCCE9786}"/>
              </a:ext>
            </a:extLst>
          </p:cNvPr>
          <p:cNvGrpSpPr>
            <a:grpSpLocks/>
          </p:cNvGrpSpPr>
          <p:nvPr/>
        </p:nvGrpSpPr>
        <p:grpSpPr bwMode="auto">
          <a:xfrm>
            <a:off x="4178480" y="1407888"/>
            <a:ext cx="4577312" cy="4984821"/>
            <a:chOff x="3810000" y="750500"/>
            <a:chExt cx="5257800" cy="6005900"/>
          </a:xfrm>
        </p:grpSpPr>
        <p:sp>
          <p:nvSpPr>
            <p:cNvPr id="34" name="Oval 22">
              <a:extLst>
                <a:ext uri="{FF2B5EF4-FFF2-40B4-BE49-F238E27FC236}">
                  <a16:creationId xmlns:a16="http://schemas.microsoft.com/office/drawing/2014/main" id="{A5C39089-3A01-47A6-8990-927BD1F46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838200"/>
              <a:ext cx="5257800" cy="591820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Text Box 23">
              <a:extLst>
                <a:ext uri="{FF2B5EF4-FFF2-40B4-BE49-F238E27FC236}">
                  <a16:creationId xmlns:a16="http://schemas.microsoft.com/office/drawing/2014/main" id="{57BBB896-F921-4B41-97F4-4728993A0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5220" y="750500"/>
              <a:ext cx="2644750" cy="58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Computable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" name="Text Box 74">
            <a:extLst>
              <a:ext uri="{FF2B5EF4-FFF2-40B4-BE49-F238E27FC236}">
                <a16:creationId xmlns:a16="http://schemas.microsoft.com/office/drawing/2014/main" id="{07091356-A56C-3411-B3F9-C87AAF3E7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1225482"/>
            <a:ext cx="453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is computable by a Java Prog.”</a:t>
            </a:r>
          </a:p>
        </p:txBody>
      </p:sp>
      <p:sp>
        <p:nvSpPr>
          <p:cNvPr id="3" name="Text Box 74">
            <a:extLst>
              <a:ext uri="{FF2B5EF4-FFF2-40B4-BE49-F238E27FC236}">
                <a16:creationId xmlns:a16="http://schemas.microsoft.com/office/drawing/2014/main" id="{48AFDDB6-2988-2ED0-61B3-E12689F65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1" y="1963198"/>
            <a:ext cx="3823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</p:spTree>
    <p:extLst>
      <p:ext uri="{BB962C8B-B14F-4D97-AF65-F5344CB8AC3E}">
        <p14:creationId xmlns:p14="http://schemas.microsoft.com/office/powerpoint/2010/main" val="16093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31" grpId="0"/>
      <p:bldP spid="3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E9E9D71-E278-4811-B81A-436F81AF2CE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Compiling Java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to TM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3BEB41D2-97A1-4528-AA3C-7F0B6878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057400"/>
            <a:ext cx="24134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Equivalent via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compiler to: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C4AF46-4236-4B6C-BE7F-C9EEE29E3B48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2892425"/>
            <a:ext cx="3036887" cy="2441575"/>
            <a:chOff x="4419600" y="2514600"/>
            <a:chExt cx="3036731" cy="2441575"/>
          </a:xfrm>
        </p:grpSpPr>
        <p:pic>
          <p:nvPicPr>
            <p:cNvPr id="20" name="Picture 2" descr="http://t3.gstatic.com/images?q=tbn:ANd9GcStOf72nKOG0fnJE1aGb8D3iOHuxiodFdTyHbXb3E8A15ylzmWH6Q">
              <a:extLst>
                <a:ext uri="{FF2B5EF4-FFF2-40B4-BE49-F238E27FC236}">
                  <a16:creationId xmlns:a16="http://schemas.microsoft.com/office/drawing/2014/main" id="{A8A54543-2325-4A85-B912-08565DED8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706" y="2994025"/>
              <a:ext cx="2333625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C05616-22A5-429A-A777-0FFD58BFF1A5}"/>
                </a:ext>
              </a:extLst>
            </p:cNvPr>
            <p:cNvSpPr/>
            <p:nvPr/>
          </p:nvSpPr>
          <p:spPr>
            <a:xfrm>
              <a:off x="4419600" y="2514600"/>
              <a:ext cx="2362079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/>
                  <a:ea typeface="+mn-ea"/>
                  <a:cs typeface="+mn-cs"/>
                </a:rPr>
                <a:t>Java: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id="{0C0389B5-0DE1-4738-93A9-47AF84F94950}"/>
              </a:ext>
            </a:extLst>
          </p:cNvPr>
          <p:cNvGrpSpPr>
            <a:grpSpLocks/>
          </p:cNvGrpSpPr>
          <p:nvPr/>
        </p:nvGrpSpPr>
        <p:grpSpPr bwMode="auto">
          <a:xfrm>
            <a:off x="4178480" y="1407888"/>
            <a:ext cx="4577312" cy="4984821"/>
            <a:chOff x="3810000" y="750500"/>
            <a:chExt cx="5257800" cy="6005900"/>
          </a:xfrm>
        </p:grpSpPr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0DB1ECC3-401B-4E40-96A7-DBDEFF5DA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838200"/>
              <a:ext cx="5257800" cy="5918200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9A19CDE5-45C1-4595-A494-36216E48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5220" y="750500"/>
              <a:ext cx="2644750" cy="58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Computable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Text Box 14">
            <a:extLst>
              <a:ext uri="{FF2B5EF4-FFF2-40B4-BE49-F238E27FC236}">
                <a16:creationId xmlns:a16="http://schemas.microsoft.com/office/drawing/2014/main" id="{DA312527-0BC2-4F5B-B005-BAF95FC1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405" y="3581400"/>
            <a:ext cx="8094605" cy="193899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squar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boy can do it, a girl can do it better.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Turing Machine can do it,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lang="en-US" sz="2400" dirty="0">
                <a:solidFill>
                  <a:srgbClr val="FFFFFF"/>
                </a:solidFill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program can simulate 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Java program can do it,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Turing Machine can simulate it.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1E48F0-5511-717A-502E-E73A87F797AD}"/>
              </a:ext>
            </a:extLst>
          </p:cNvPr>
          <p:cNvGrpSpPr/>
          <p:nvPr/>
        </p:nvGrpSpPr>
        <p:grpSpPr>
          <a:xfrm>
            <a:off x="2387227" y="6302115"/>
            <a:ext cx="4215111" cy="487780"/>
            <a:chOff x="2387227" y="6302115"/>
            <a:chExt cx="4215111" cy="487780"/>
          </a:xfrm>
        </p:grpSpPr>
        <p:sp>
          <p:nvSpPr>
            <p:cNvPr id="3" name="Text Box 74">
              <a:extLst>
                <a:ext uri="{FF2B5EF4-FFF2-40B4-BE49-F238E27FC236}">
                  <a16:creationId xmlns:a16="http://schemas.microsoft.com/office/drawing/2014/main" id="{91C49BEB-D3A5-DB2E-64AD-051CED16E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227" y="6302115"/>
              <a:ext cx="457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Z: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A1ABF7-7033-1966-5CBF-1FAE59E0ED80}"/>
                </a:ext>
              </a:extLst>
            </p:cNvPr>
            <p:cNvGrpSpPr/>
            <p:nvPr/>
          </p:nvGrpSpPr>
          <p:grpSpPr>
            <a:xfrm>
              <a:off x="2728511" y="6324600"/>
              <a:ext cx="3873827" cy="465295"/>
              <a:chOff x="747486" y="624114"/>
              <a:chExt cx="3873827" cy="465295"/>
            </a:xfrm>
          </p:grpSpPr>
          <p:sp>
            <p:nvSpPr>
              <p:cNvPr id="5" name="Text Box 74">
                <a:extLst>
                  <a:ext uri="{FF2B5EF4-FFF2-40B4-BE49-F238E27FC236}">
                    <a16:creationId xmlns:a16="http://schemas.microsoft.com/office/drawing/2014/main" id="{CFD03FBB-71F3-1076-34BD-64BFD3BC5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270" y="625847"/>
                <a:ext cx="6463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9958193-62BE-D09D-C3AD-6398CCF0196F}"/>
                  </a:ext>
                </a:extLst>
              </p:cNvPr>
              <p:cNvGrpSpPr/>
              <p:nvPr/>
            </p:nvGrpSpPr>
            <p:grpSpPr>
              <a:xfrm>
                <a:off x="747486" y="624114"/>
                <a:ext cx="3873827" cy="465295"/>
                <a:chOff x="747486" y="624114"/>
                <a:chExt cx="3873827" cy="465295"/>
              </a:xfrm>
            </p:grpSpPr>
            <p:sp>
              <p:nvSpPr>
                <p:cNvPr id="7" name="Text Box 74">
                  <a:extLst>
                    <a:ext uri="{FF2B5EF4-FFF2-40B4-BE49-F238E27FC236}">
                      <a16:creationId xmlns:a16="http://schemas.microsoft.com/office/drawing/2014/main" id="{1356AB55-3A3D-466D-4F67-43E28F3377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7486" y="627744"/>
                  <a:ext cx="35298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$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Text Box 74">
                  <a:extLst>
                    <a:ext uri="{FF2B5EF4-FFF2-40B4-BE49-F238E27FC236}">
                      <a16:creationId xmlns:a16="http://schemas.microsoft.com/office/drawing/2014/main" id="{4490894B-99DD-ED19-45D5-A6C25039E4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770" y="624114"/>
                  <a:ext cx="31085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M,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"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input I, P(I)=M(I)</a:t>
                  </a:r>
                </a:p>
              </p:txBody>
            </p:sp>
          </p:grpSp>
        </p:grpSp>
      </p:grpSp>
      <p:sp>
        <p:nvSpPr>
          <p:cNvPr id="9" name="Text Box 74">
            <a:extLst>
              <a:ext uri="{FF2B5EF4-FFF2-40B4-BE49-F238E27FC236}">
                <a16:creationId xmlns:a16="http://schemas.microsoft.com/office/drawing/2014/main" id="{9295C522-7281-4E5D-DBAB-0F9402B9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380" y="5868533"/>
            <a:ext cx="69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computable by a TM.”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873CB1D3-FFB1-0DFE-0AAB-F86C0845C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1225482"/>
            <a:ext cx="453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is computable by a Java Prog.”</a:t>
            </a:r>
          </a:p>
        </p:txBody>
      </p:sp>
      <p:sp>
        <p:nvSpPr>
          <p:cNvPr id="11" name="Text Box 74">
            <a:extLst>
              <a:ext uri="{FF2B5EF4-FFF2-40B4-BE49-F238E27FC236}">
                <a16:creationId xmlns:a16="http://schemas.microsoft.com/office/drawing/2014/main" id="{BA7CD7B1-4873-CD8A-A7A6-76AE1518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1" y="1963198"/>
            <a:ext cx="3823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</p:spTree>
    <p:extLst>
      <p:ext uri="{BB962C8B-B14F-4D97-AF65-F5344CB8AC3E}">
        <p14:creationId xmlns:p14="http://schemas.microsoft.com/office/powerpoint/2010/main" val="19682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>
            <a:extLst>
              <a:ext uri="{FF2B5EF4-FFF2-40B4-BE49-F238E27FC236}">
                <a16:creationId xmlns:a16="http://schemas.microsoft.com/office/drawing/2014/main" id="{55E0BF93-C8F6-45C5-8658-C55E9979DED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Compiling Java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to TM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D803B-2612-4A33-B4CA-303F39D09AE7}"/>
              </a:ext>
            </a:extLst>
          </p:cNvPr>
          <p:cNvGrpSpPr/>
          <p:nvPr/>
        </p:nvGrpSpPr>
        <p:grpSpPr>
          <a:xfrm>
            <a:off x="3733800" y="3090122"/>
            <a:ext cx="1567633" cy="1335826"/>
            <a:chOff x="3423796" y="1629042"/>
            <a:chExt cx="1567633" cy="1335826"/>
          </a:xfrm>
        </p:grpSpPr>
        <p:pic>
          <p:nvPicPr>
            <p:cNvPr id="32770" name="Picture 2" descr="Compilers | Stanford Online">
              <a:extLst>
                <a:ext uri="{FF2B5EF4-FFF2-40B4-BE49-F238E27FC236}">
                  <a16:creationId xmlns:a16="http://schemas.microsoft.com/office/drawing/2014/main" id="{1A61E478-EE8F-4B5C-B8B5-803DA4A7D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796" y="2082948"/>
              <a:ext cx="1567633" cy="88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102DB760-B46E-4859-ACE3-A7E38B28C7E2}"/>
                </a:ext>
              </a:extLst>
            </p:cNvPr>
            <p:cNvSpPr/>
            <p:nvPr/>
          </p:nvSpPr>
          <p:spPr>
            <a:xfrm>
              <a:off x="3869930" y="1629042"/>
              <a:ext cx="706924" cy="461665"/>
            </a:xfrm>
            <a:prstGeom prst="rightArrow">
              <a:avLst/>
            </a:prstGeom>
            <a:ln>
              <a:solidFill>
                <a:srgbClr val="00FF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A9C021-7D1D-4B78-9712-25820D30B11C}"/>
              </a:ext>
            </a:extLst>
          </p:cNvPr>
          <p:cNvGrpSpPr/>
          <p:nvPr/>
        </p:nvGrpSpPr>
        <p:grpSpPr>
          <a:xfrm>
            <a:off x="1981200" y="2672093"/>
            <a:ext cx="1631271" cy="1753855"/>
            <a:chOff x="1371600" y="1211013"/>
            <a:chExt cx="1631271" cy="1753855"/>
          </a:xfrm>
        </p:grpSpPr>
        <p:pic>
          <p:nvPicPr>
            <p:cNvPr id="13" name="Picture 2" descr="http://t3.gstatic.com/images?q=tbn:ANd9GcStOf72nKOG0fnJE1aGb8D3iOHuxiodFdTyHbXb3E8A15ylzmWH6Q">
              <a:extLst>
                <a:ext uri="{FF2B5EF4-FFF2-40B4-BE49-F238E27FC236}">
                  <a16:creationId xmlns:a16="http://schemas.microsoft.com/office/drawing/2014/main" id="{9D7751E9-74F8-4762-828D-48E4DA119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593268"/>
              <a:ext cx="1631271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836E0CA-8AE3-4C1C-B664-D3C4A14065BE}"/>
                </a:ext>
              </a:extLst>
            </p:cNvPr>
            <p:cNvSpPr/>
            <p:nvPr/>
          </p:nvSpPr>
          <p:spPr>
            <a:xfrm>
              <a:off x="1964605" y="1211013"/>
              <a:ext cx="304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>
                  <a:solidFill>
                    <a:srgbClr val="FFFF00"/>
                  </a:solidFill>
                </a:rPr>
                <a:t>J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F95C2-C963-4B26-B570-8E5A80FAF1F6}"/>
              </a:ext>
            </a:extLst>
          </p:cNvPr>
          <p:cNvGrpSpPr/>
          <p:nvPr/>
        </p:nvGrpSpPr>
        <p:grpSpPr>
          <a:xfrm>
            <a:off x="5410200" y="2662416"/>
            <a:ext cx="2056301" cy="1763532"/>
            <a:chOff x="4800600" y="1201336"/>
            <a:chExt cx="2056301" cy="1763532"/>
          </a:xfrm>
        </p:grpSpPr>
        <p:pic>
          <p:nvPicPr>
            <p:cNvPr id="12" name="Picture 28" descr="animated-addone">
              <a:extLst>
                <a:ext uri="{FF2B5EF4-FFF2-40B4-BE49-F238E27FC236}">
                  <a16:creationId xmlns:a16="http://schemas.microsoft.com/office/drawing/2014/main" id="{272548C5-65C5-4C98-A03E-BCF32DD6B6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593268"/>
              <a:ext cx="2056301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9417D4-6954-4D15-B2EC-16D7787B76ED}"/>
                </a:ext>
              </a:extLst>
            </p:cNvPr>
            <p:cNvSpPr/>
            <p:nvPr/>
          </p:nvSpPr>
          <p:spPr>
            <a:xfrm>
              <a:off x="5740408" y="1201336"/>
              <a:ext cx="4587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3" name="AutoShape 8">
            <a:extLst>
              <a:ext uri="{FF2B5EF4-FFF2-40B4-BE49-F238E27FC236}">
                <a16:creationId xmlns:a16="http://schemas.microsoft.com/office/drawing/2014/main" id="{F1AEE3AD-7476-4D51-A5C1-64F3AB04D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797" y="4585280"/>
            <a:ext cx="5655403" cy="824920"/>
          </a:xfrm>
          <a:prstGeom prst="wedgeRectCallout">
            <a:avLst>
              <a:gd name="adj1" fmla="val -55606"/>
              <a:gd name="adj2" fmla="val -30635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This works just like the compiler</a:t>
            </a:r>
            <a:b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that translates Java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code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into Machine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 pitchFamily="18" charset="2"/>
              </a:rPr>
              <a:t>code.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247E89-A1C6-93A8-3FBF-87CE3B96780D}"/>
              </a:ext>
            </a:extLst>
          </p:cNvPr>
          <p:cNvGrpSpPr/>
          <p:nvPr/>
        </p:nvGrpSpPr>
        <p:grpSpPr>
          <a:xfrm>
            <a:off x="2387227" y="6302115"/>
            <a:ext cx="4215111" cy="487780"/>
            <a:chOff x="2387227" y="6302115"/>
            <a:chExt cx="4215111" cy="487780"/>
          </a:xfrm>
        </p:grpSpPr>
        <p:sp>
          <p:nvSpPr>
            <p:cNvPr id="9" name="Text Box 74">
              <a:extLst>
                <a:ext uri="{FF2B5EF4-FFF2-40B4-BE49-F238E27FC236}">
                  <a16:creationId xmlns:a16="http://schemas.microsoft.com/office/drawing/2014/main" id="{F91CD23E-752A-5190-0A67-692B04DA9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227" y="6302115"/>
              <a:ext cx="457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Z: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3432CE-511C-FD47-367E-842345F9FB67}"/>
                </a:ext>
              </a:extLst>
            </p:cNvPr>
            <p:cNvGrpSpPr/>
            <p:nvPr/>
          </p:nvGrpSpPr>
          <p:grpSpPr>
            <a:xfrm>
              <a:off x="2728511" y="6324600"/>
              <a:ext cx="3873827" cy="465295"/>
              <a:chOff x="747486" y="624114"/>
              <a:chExt cx="3873827" cy="465295"/>
            </a:xfrm>
          </p:grpSpPr>
          <p:sp>
            <p:nvSpPr>
              <p:cNvPr id="11" name="Text Box 74">
                <a:extLst>
                  <a:ext uri="{FF2B5EF4-FFF2-40B4-BE49-F238E27FC236}">
                    <a16:creationId xmlns:a16="http://schemas.microsoft.com/office/drawing/2014/main" id="{8F76C0D3-16AB-F5DF-B1E9-88A22A071A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270" y="625847"/>
                <a:ext cx="6463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TM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1F6D363-F878-BC59-8960-1AD30DA921A1}"/>
                  </a:ext>
                </a:extLst>
              </p:cNvPr>
              <p:cNvGrpSpPr/>
              <p:nvPr/>
            </p:nvGrpSpPr>
            <p:grpSpPr>
              <a:xfrm>
                <a:off x="747486" y="624114"/>
                <a:ext cx="3873827" cy="465295"/>
                <a:chOff x="747486" y="624114"/>
                <a:chExt cx="3873827" cy="465295"/>
              </a:xfrm>
            </p:grpSpPr>
            <p:sp>
              <p:nvSpPr>
                <p:cNvPr id="17" name="Text Box 74">
                  <a:extLst>
                    <a:ext uri="{FF2B5EF4-FFF2-40B4-BE49-F238E27FC236}">
                      <a16:creationId xmlns:a16="http://schemas.microsoft.com/office/drawing/2014/main" id="{100F0783-D8A8-AEEB-1BA2-EBD5947C3A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7486" y="627744"/>
                  <a:ext cx="35298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$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 Box 74">
                  <a:extLst>
                    <a:ext uri="{FF2B5EF4-FFF2-40B4-BE49-F238E27FC236}">
                      <a16:creationId xmlns:a16="http://schemas.microsoft.com/office/drawing/2014/main" id="{06376EFF-0557-42A3-FF08-13843CAA89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770" y="624114"/>
                  <a:ext cx="31085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M,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"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input I, P(I)=M(I)</a:t>
                  </a:r>
                </a:p>
              </p:txBody>
            </p:sp>
          </p:grpSp>
        </p:grpSp>
      </p:grpSp>
      <p:sp>
        <p:nvSpPr>
          <p:cNvPr id="19" name="Text Box 74">
            <a:extLst>
              <a:ext uri="{FF2B5EF4-FFF2-40B4-BE49-F238E27FC236}">
                <a16:creationId xmlns:a16="http://schemas.microsoft.com/office/drawing/2014/main" id="{72AEBA25-A087-367A-A1A2-AA1902A2D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380" y="5868533"/>
            <a:ext cx="69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computable by a TM.”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74">
            <a:extLst>
              <a:ext uri="{FF2B5EF4-FFF2-40B4-BE49-F238E27FC236}">
                <a16:creationId xmlns:a16="http://schemas.microsoft.com/office/drawing/2014/main" id="{2DA504F0-7A54-F3AE-7EFF-ADAA9CEB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1225482"/>
            <a:ext cx="453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is computable by a Java Prog.”</a:t>
            </a:r>
          </a:p>
        </p:txBody>
      </p:sp>
      <p:sp>
        <p:nvSpPr>
          <p:cNvPr id="22" name="Text Box 74">
            <a:extLst>
              <a:ext uri="{FF2B5EF4-FFF2-40B4-BE49-F238E27FC236}">
                <a16:creationId xmlns:a16="http://schemas.microsoft.com/office/drawing/2014/main" id="{A39B7811-2486-C4ED-9127-594FF79F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1" y="1963198"/>
            <a:ext cx="3823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sp>
        <p:nvSpPr>
          <p:cNvPr id="23" name="Text Box 74">
            <a:extLst>
              <a:ext uri="{FF2B5EF4-FFF2-40B4-BE49-F238E27FC236}">
                <a16:creationId xmlns:a16="http://schemas.microsoft.com/office/drawing/2014/main" id="{E6B0CBA4-1B01-9E1B-B3C0-22663654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76721"/>
            <a:ext cx="4403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4" name="Text Box 74">
            <a:extLst>
              <a:ext uri="{FF2B5EF4-FFF2-40B4-BE49-F238E27FC236}">
                <a16:creationId xmlns:a16="http://schemas.microsoft.com/office/drawing/2014/main" id="{8C472F3B-F951-7600-B8E3-50B7CAC7C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62" y="1219200"/>
            <a:ext cx="3421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“Java programs can be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simulated by TM.”</a:t>
            </a:r>
          </a:p>
        </p:txBody>
      </p:sp>
    </p:spTree>
    <p:extLst>
      <p:ext uri="{BB962C8B-B14F-4D97-AF65-F5344CB8AC3E}">
        <p14:creationId xmlns:p14="http://schemas.microsoft.com/office/powerpoint/2010/main" val="11451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455E0-E38E-20A5-7ABC-EA236EFFE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>
            <a:extLst>
              <a:ext uri="{FF2B5EF4-FFF2-40B4-BE49-F238E27FC236}">
                <a16:creationId xmlns:a16="http://schemas.microsoft.com/office/drawing/2014/main" id="{2A653CC3-EF63-1B92-B6C5-E318C5C6311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Compiling Java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to TM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1" name="Text Box 74">
            <a:extLst>
              <a:ext uri="{FF2B5EF4-FFF2-40B4-BE49-F238E27FC236}">
                <a16:creationId xmlns:a16="http://schemas.microsoft.com/office/drawing/2014/main" id="{1065F2ED-A4D0-5A4D-D32B-D536A613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1225482"/>
            <a:ext cx="453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is computable by a Java Prog.”</a:t>
            </a: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202F3673-F552-AED2-29EC-86195048A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227" y="6302115"/>
            <a:ext cx="45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ext Box 74">
            <a:extLst>
              <a:ext uri="{FF2B5EF4-FFF2-40B4-BE49-F238E27FC236}">
                <a16:creationId xmlns:a16="http://schemas.microsoft.com/office/drawing/2014/main" id="{BDD9CE59-4E13-FFFB-0BD9-B98D2EF4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1" y="1963198"/>
            <a:ext cx="3823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A4741-2F8E-E832-5E17-1EC0B894954D}"/>
              </a:ext>
            </a:extLst>
          </p:cNvPr>
          <p:cNvGrpSpPr/>
          <p:nvPr/>
        </p:nvGrpSpPr>
        <p:grpSpPr>
          <a:xfrm>
            <a:off x="2728511" y="6324600"/>
            <a:ext cx="3873827" cy="465295"/>
            <a:chOff x="747486" y="624114"/>
            <a:chExt cx="3873827" cy="465295"/>
          </a:xfrm>
        </p:grpSpPr>
        <p:sp>
          <p:nvSpPr>
            <p:cNvPr id="4" name="Text Box 74">
              <a:extLst>
                <a:ext uri="{FF2B5EF4-FFF2-40B4-BE49-F238E27FC236}">
                  <a16:creationId xmlns:a16="http://schemas.microsoft.com/office/drawing/2014/main" id="{B93C72C0-9DB7-FD99-6484-7C131C03C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270" y="62584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TM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811A8A-0BA3-4954-17AE-9392FAE1CB92}"/>
                </a:ext>
              </a:extLst>
            </p:cNvPr>
            <p:cNvGrpSpPr/>
            <p:nvPr/>
          </p:nvGrpSpPr>
          <p:grpSpPr>
            <a:xfrm>
              <a:off x="747486" y="624114"/>
              <a:ext cx="3873827" cy="465295"/>
              <a:chOff x="747486" y="624114"/>
              <a:chExt cx="3873827" cy="465295"/>
            </a:xfrm>
          </p:grpSpPr>
          <p:sp>
            <p:nvSpPr>
              <p:cNvPr id="6" name="Text Box 74">
                <a:extLst>
                  <a:ext uri="{FF2B5EF4-FFF2-40B4-BE49-F238E27FC236}">
                    <a16:creationId xmlns:a16="http://schemas.microsoft.com/office/drawing/2014/main" id="{3709C263-2376-3C51-03D8-D9A0131A6B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486" y="627744"/>
                <a:ext cx="352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" name="Text Box 74">
                <a:extLst>
                  <a:ext uri="{FF2B5EF4-FFF2-40B4-BE49-F238E27FC236}">
                    <a16:creationId xmlns:a16="http://schemas.microsoft.com/office/drawing/2014/main" id="{F235662C-DBD3-D691-A500-DE068A568B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770" y="624114"/>
                <a:ext cx="31085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input I, P(I)=M(I)</a:t>
                </a:r>
              </a:p>
            </p:txBody>
          </p:sp>
        </p:grpSp>
      </p:grpSp>
      <p:sp>
        <p:nvSpPr>
          <p:cNvPr id="36" name="Text Box 74">
            <a:extLst>
              <a:ext uri="{FF2B5EF4-FFF2-40B4-BE49-F238E27FC236}">
                <a16:creationId xmlns:a16="http://schemas.microsoft.com/office/drawing/2014/main" id="{603F0B88-DF01-20C2-5A87-2F9F5F008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76721"/>
            <a:ext cx="4403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9B0877BC-4829-02EB-528E-7EA0A5EF0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62" y="1219200"/>
            <a:ext cx="3421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“Java programs can be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simulated by TM.”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877E2294-85A1-A90E-BEF2-753FDD058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380" y="5868533"/>
            <a:ext cx="69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computable by a TM.”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AutoShape 55">
            <a:extLst>
              <a:ext uri="{FF2B5EF4-FFF2-40B4-BE49-F238E27FC236}">
                <a16:creationId xmlns:a16="http://schemas.microsoft.com/office/drawing/2014/main" id="{48CEE167-66C1-CA3D-BEEB-58A1EA32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411405"/>
            <a:ext cx="5334000" cy="931996"/>
          </a:xfrm>
          <a:prstGeom prst="wedgeRoundRectCallout">
            <a:avLst>
              <a:gd name="adj1" fmla="val -45896"/>
              <a:gd name="adj2" fmla="val 62048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Problem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en-US" sz="2400" dirty="0"/>
              <a:t> is a free variable.</a:t>
            </a:r>
            <a:br>
              <a:rPr lang="en-US" altLang="en-US" sz="2400" dirty="0"/>
            </a:br>
            <a:r>
              <a:rPr lang="en-US" altLang="en-US" sz="2400" dirty="0"/>
              <a:t>All the statements know and are about it.</a:t>
            </a:r>
          </a:p>
        </p:txBody>
      </p:sp>
      <p:pic>
        <p:nvPicPr>
          <p:cNvPr id="11" name="Picture 5" descr="j0116172">
            <a:extLst>
              <a:ext uri="{FF2B5EF4-FFF2-40B4-BE49-F238E27FC236}">
                <a16:creationId xmlns:a16="http://schemas.microsoft.com/office/drawing/2014/main" id="{8F4CF1B0-5733-5CC9-BA1D-62269CFB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77" y="486354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0689A-3AAD-7465-1270-956F6CF82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>
            <a:extLst>
              <a:ext uri="{FF2B5EF4-FFF2-40B4-BE49-F238E27FC236}">
                <a16:creationId xmlns:a16="http://schemas.microsoft.com/office/drawing/2014/main" id="{AA98434F-C6C0-880A-181D-37333CE30D9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Compiling Java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to TM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1" name="Text Box 74">
            <a:extLst>
              <a:ext uri="{FF2B5EF4-FFF2-40B4-BE49-F238E27FC236}">
                <a16:creationId xmlns:a16="http://schemas.microsoft.com/office/drawing/2014/main" id="{BFD64F2E-479B-8D22-7A4A-ACFA125D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1225482"/>
            <a:ext cx="453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is computable by a Java Prog.”</a:t>
            </a: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7E24557D-12B3-38ED-5688-A5FE5846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227" y="6302115"/>
            <a:ext cx="45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ext Box 74">
            <a:extLst>
              <a:ext uri="{FF2B5EF4-FFF2-40B4-BE49-F238E27FC236}">
                <a16:creationId xmlns:a16="http://schemas.microsoft.com/office/drawing/2014/main" id="{7BD4C600-CA6A-8837-22CB-6C46F74F3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1" y="1963198"/>
            <a:ext cx="3823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E3DF7B-8E51-DD0E-CEAD-A180F5BDBC47}"/>
              </a:ext>
            </a:extLst>
          </p:cNvPr>
          <p:cNvGrpSpPr/>
          <p:nvPr/>
        </p:nvGrpSpPr>
        <p:grpSpPr>
          <a:xfrm>
            <a:off x="2728511" y="6324600"/>
            <a:ext cx="3873827" cy="465295"/>
            <a:chOff x="747486" y="624114"/>
            <a:chExt cx="3873827" cy="465295"/>
          </a:xfrm>
        </p:grpSpPr>
        <p:sp>
          <p:nvSpPr>
            <p:cNvPr id="4" name="Text Box 74">
              <a:extLst>
                <a:ext uri="{FF2B5EF4-FFF2-40B4-BE49-F238E27FC236}">
                  <a16:creationId xmlns:a16="http://schemas.microsoft.com/office/drawing/2014/main" id="{90A25DBE-A810-CD23-5620-46C98E05A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270" y="62584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TM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B9799A-5DA4-5D90-9503-AB88E72FD62B}"/>
                </a:ext>
              </a:extLst>
            </p:cNvPr>
            <p:cNvGrpSpPr/>
            <p:nvPr/>
          </p:nvGrpSpPr>
          <p:grpSpPr>
            <a:xfrm>
              <a:off x="747486" y="624114"/>
              <a:ext cx="3873827" cy="465295"/>
              <a:chOff x="747486" y="624114"/>
              <a:chExt cx="3873827" cy="465295"/>
            </a:xfrm>
          </p:grpSpPr>
          <p:sp>
            <p:nvSpPr>
              <p:cNvPr id="6" name="Text Box 74">
                <a:extLst>
                  <a:ext uri="{FF2B5EF4-FFF2-40B4-BE49-F238E27FC236}">
                    <a16:creationId xmlns:a16="http://schemas.microsoft.com/office/drawing/2014/main" id="{A40FEA8B-37A7-7B1B-1C40-E1C4E5D6A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486" y="627744"/>
                <a:ext cx="352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" name="Text Box 74">
                <a:extLst>
                  <a:ext uri="{FF2B5EF4-FFF2-40B4-BE49-F238E27FC236}">
                    <a16:creationId xmlns:a16="http://schemas.microsoft.com/office/drawing/2014/main" id="{655FCEFE-5E13-E145-F4F8-FF1FCB2D62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770" y="624114"/>
                <a:ext cx="31085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input I, P(I)=M(I)</a:t>
                </a:r>
              </a:p>
            </p:txBody>
          </p:sp>
        </p:grpSp>
      </p:grpSp>
      <p:sp>
        <p:nvSpPr>
          <p:cNvPr id="36" name="Text Box 74">
            <a:extLst>
              <a:ext uri="{FF2B5EF4-FFF2-40B4-BE49-F238E27FC236}">
                <a16:creationId xmlns:a16="http://schemas.microsoft.com/office/drawing/2014/main" id="{5F25DE83-66E4-BD84-9837-956F5AC3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76721"/>
            <a:ext cx="4403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1F90D07D-3DD6-EE46-27CC-6000CB5D2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62" y="1219200"/>
            <a:ext cx="3421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“Java programs can be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simulated by TM.”</a:t>
            </a:r>
          </a:p>
        </p:txBody>
      </p:sp>
      <p:sp>
        <p:nvSpPr>
          <p:cNvPr id="15" name="Text Box 74">
            <a:extLst>
              <a:ext uri="{FF2B5EF4-FFF2-40B4-BE49-F238E27FC236}">
                <a16:creationId xmlns:a16="http://schemas.microsoft.com/office/drawing/2014/main" id="{4D3EB7FE-0530-95D3-D593-9911D813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3460" y="2878076"/>
            <a:ext cx="227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&amp;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Z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7872EB0D-FE61-C225-96F0-6A9120D2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380" y="5868533"/>
            <a:ext cx="69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computable by a TM.”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AutoShape 55">
            <a:extLst>
              <a:ext uri="{FF2B5EF4-FFF2-40B4-BE49-F238E27FC236}">
                <a16:creationId xmlns:a16="http://schemas.microsoft.com/office/drawing/2014/main" id="{AFF2BFFC-9FA6-1E2D-6D29-BC58A4E2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411405"/>
            <a:ext cx="6553200" cy="931996"/>
          </a:xfrm>
          <a:prstGeom prst="wedgeRoundRectCallout">
            <a:avLst>
              <a:gd name="adj1" fmla="val -47442"/>
              <a:gd name="adj2" fmla="val 62048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Assume we have oracles that assure us of </a:t>
            </a: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lang="en-US" altLang="en-US" sz="2400" dirty="0"/>
              <a:t> and </a:t>
            </a:r>
            <a:r>
              <a:rPr lang="en-US" altLang="en-US" sz="2400" dirty="0">
                <a:solidFill>
                  <a:srgbClr val="00B050"/>
                </a:solidFill>
              </a:rPr>
              <a:t>C</a:t>
            </a:r>
            <a:r>
              <a:rPr lang="en-US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Then prove </a:t>
            </a: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lang="en-US" altLang="en-US" sz="2400" dirty="0"/>
              <a:t>.</a:t>
            </a:r>
          </a:p>
        </p:txBody>
      </p:sp>
      <p:pic>
        <p:nvPicPr>
          <p:cNvPr id="12" name="Picture 11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95B31AF9-5479-BD5A-C19B-54851BADB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5633" y="229063"/>
            <a:ext cx="965133" cy="988405"/>
          </a:xfrm>
          <a:prstGeom prst="rect">
            <a:avLst/>
          </a:prstGeom>
        </p:spPr>
      </p:pic>
      <p:pic>
        <p:nvPicPr>
          <p:cNvPr id="13" name="Picture 2" descr="http://www.swordofthespirit.net/bulwark/mosesbush.gif">
            <a:extLst>
              <a:ext uri="{FF2B5EF4-FFF2-40B4-BE49-F238E27FC236}">
                <a16:creationId xmlns:a16="http://schemas.microsoft.com/office/drawing/2014/main" id="{B0D0BAD7-F662-0AE5-E906-CBABB305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37"/>
            <a:ext cx="1800225" cy="10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j0116172">
            <a:extLst>
              <a:ext uri="{FF2B5EF4-FFF2-40B4-BE49-F238E27FC236}">
                <a16:creationId xmlns:a16="http://schemas.microsoft.com/office/drawing/2014/main" id="{86CDBBCA-8A33-2704-764A-B513A55B5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77" y="486354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>
            <a:extLst>
              <a:ext uri="{FF2B5EF4-FFF2-40B4-BE49-F238E27FC236}">
                <a16:creationId xmlns:a16="http://schemas.microsoft.com/office/drawing/2014/main" id="{CFC18A44-0C0F-4390-8724-3FAE1C10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0841" r="13467" b="45795"/>
          <a:stretch>
            <a:fillRect/>
          </a:stretch>
        </p:blipFill>
        <p:spPr bwMode="auto">
          <a:xfrm>
            <a:off x="26754" y="1676400"/>
            <a:ext cx="659046" cy="6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35183" y="3962400"/>
            <a:ext cx="893919" cy="1422399"/>
            <a:chOff x="2013" y="2206"/>
            <a:chExt cx="679" cy="101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AutoShape 8">
            <a:extLst>
              <a:ext uri="{FF2B5EF4-FFF2-40B4-BE49-F238E27FC236}">
                <a16:creationId xmlns:a16="http://schemas.microsoft.com/office/drawing/2014/main" id="{704B8A82-B8E6-4620-BD48-69713EB5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65" y="624228"/>
            <a:ext cx="7883035" cy="3729608"/>
          </a:xfrm>
          <a:prstGeom prst="wedgeRectCallout">
            <a:avLst>
              <a:gd name="adj1" fmla="val -52225"/>
              <a:gd name="adj2" fmla="val -17556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computational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 an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denotes the required output for problem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 an algorithm/machine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denotes the output produced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algorithm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AutoShape 58">
            <a:extLst>
              <a:ext uri="{FF2B5EF4-FFF2-40B4-BE49-F238E27FC236}">
                <a16:creationId xmlns:a16="http://schemas.microsoft.com/office/drawing/2014/main" id="{E47625DF-2B84-4D70-8940-85B38986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46" y="4406901"/>
            <a:ext cx="8048258" cy="2413000"/>
          </a:xfrm>
          <a:prstGeom prst="wedgeRoundRectCallout">
            <a:avLst>
              <a:gd name="adj1" fmla="val -52599"/>
              <a:gd name="adj2" fmla="val -41709"/>
              <a:gd name="adj3" fmla="val 16667"/>
            </a:avLst>
          </a:prstGeom>
          <a:solidFill>
            <a:srgbClr val="000066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mean that some algorithm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computes it.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InsertionSort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an example of an algorithm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Computer theorists tend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assume that the algorithm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a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Turing Machine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but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being Java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code is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same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our purposes.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bug free,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InsertionSort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returns the sorted list. 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F459E5D-9ABA-4E42-9FF1-85A936904832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484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FCC71-29E2-5803-B0D5-73071C934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>
            <a:extLst>
              <a:ext uri="{FF2B5EF4-FFF2-40B4-BE49-F238E27FC236}">
                <a16:creationId xmlns:a16="http://schemas.microsoft.com/office/drawing/2014/main" id="{40C1B36F-2091-D6DF-3DDD-F10B8739D16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83695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Compiling Java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to TM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1" name="Text Box 74">
            <a:extLst>
              <a:ext uri="{FF2B5EF4-FFF2-40B4-BE49-F238E27FC236}">
                <a16:creationId xmlns:a16="http://schemas.microsoft.com/office/drawing/2014/main" id="{D72A00BA-2990-657F-92A1-44026D61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1225482"/>
            <a:ext cx="453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is computable by a Java Prog.”</a:t>
            </a: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BE160CFB-0133-93B8-2E27-CEB1C1E1E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227" y="6302115"/>
            <a:ext cx="45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ext Box 74">
            <a:extLst>
              <a:ext uri="{FF2B5EF4-FFF2-40B4-BE49-F238E27FC236}">
                <a16:creationId xmlns:a16="http://schemas.microsoft.com/office/drawing/2014/main" id="{6B3127B4-DE87-DA56-F8E9-25D2D9C0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1" y="1963198"/>
            <a:ext cx="3823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A038BC-BC9E-E3D2-7C29-10E24F2C193D}"/>
              </a:ext>
            </a:extLst>
          </p:cNvPr>
          <p:cNvGrpSpPr/>
          <p:nvPr/>
        </p:nvGrpSpPr>
        <p:grpSpPr>
          <a:xfrm>
            <a:off x="2728511" y="6324600"/>
            <a:ext cx="3873827" cy="465295"/>
            <a:chOff x="747486" y="624114"/>
            <a:chExt cx="3873827" cy="465295"/>
          </a:xfrm>
        </p:grpSpPr>
        <p:sp>
          <p:nvSpPr>
            <p:cNvPr id="4" name="Text Box 74">
              <a:extLst>
                <a:ext uri="{FF2B5EF4-FFF2-40B4-BE49-F238E27FC236}">
                  <a16:creationId xmlns:a16="http://schemas.microsoft.com/office/drawing/2014/main" id="{4BEEC27D-A7FB-2443-36F4-AAE81579C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270" y="62584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TM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D370EC-733E-18EB-A0A4-4B749C06EA81}"/>
                </a:ext>
              </a:extLst>
            </p:cNvPr>
            <p:cNvGrpSpPr/>
            <p:nvPr/>
          </p:nvGrpSpPr>
          <p:grpSpPr>
            <a:xfrm>
              <a:off x="747486" y="624114"/>
              <a:ext cx="3873827" cy="465295"/>
              <a:chOff x="747486" y="624114"/>
              <a:chExt cx="3873827" cy="465295"/>
            </a:xfrm>
          </p:grpSpPr>
          <p:sp>
            <p:nvSpPr>
              <p:cNvPr id="6" name="Text Box 74">
                <a:extLst>
                  <a:ext uri="{FF2B5EF4-FFF2-40B4-BE49-F238E27FC236}">
                    <a16:creationId xmlns:a16="http://schemas.microsoft.com/office/drawing/2014/main" id="{3C3F833A-D9A1-6804-03BA-954641B0A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486" y="627744"/>
                <a:ext cx="352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" name="Text Box 74">
                <a:extLst>
                  <a:ext uri="{FF2B5EF4-FFF2-40B4-BE49-F238E27FC236}">
                    <a16:creationId xmlns:a16="http://schemas.microsoft.com/office/drawing/2014/main" id="{D76FE33A-B52F-5762-B811-9C0E81A89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770" y="624114"/>
                <a:ext cx="31085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input I, P(I)=M(I)</a:t>
                </a:r>
              </a:p>
            </p:txBody>
          </p:sp>
        </p:grpSp>
      </p:grpSp>
      <p:sp>
        <p:nvSpPr>
          <p:cNvPr id="36" name="Text Box 74">
            <a:extLst>
              <a:ext uri="{FF2B5EF4-FFF2-40B4-BE49-F238E27FC236}">
                <a16:creationId xmlns:a16="http://schemas.microsoft.com/office/drawing/2014/main" id="{B6921E79-F7B5-F8A1-1C95-F734785E8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76721"/>
            <a:ext cx="4403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A8268376-816D-378D-913B-40AFCF271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62" y="1219200"/>
            <a:ext cx="3421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“Java programs can be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simulated by TM.”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9E8421D6-3089-423B-97AE-414536D75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380" y="5868533"/>
            <a:ext cx="69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computable by a TM.”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11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BF6D1E3E-6F98-3A50-3F48-11EB144D4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5633" y="229063"/>
            <a:ext cx="965133" cy="988405"/>
          </a:xfrm>
          <a:prstGeom prst="rect">
            <a:avLst/>
          </a:prstGeom>
        </p:spPr>
      </p:pic>
      <p:pic>
        <p:nvPicPr>
          <p:cNvPr id="13" name="Picture 2" descr="http://www.swordofthespirit.net/bulwark/mosesbush.gif">
            <a:extLst>
              <a:ext uri="{FF2B5EF4-FFF2-40B4-BE49-F238E27FC236}">
                <a16:creationId xmlns:a16="http://schemas.microsoft.com/office/drawing/2014/main" id="{78AB9EF6-325F-4ADE-CC0B-F17DBF0C3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37"/>
            <a:ext cx="1800225" cy="10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j0116172">
            <a:extLst>
              <a:ext uri="{FF2B5EF4-FFF2-40B4-BE49-F238E27FC236}">
                <a16:creationId xmlns:a16="http://schemas.microsoft.com/office/drawing/2014/main" id="{1D9D973D-0767-005B-B4CC-6727EE82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77" y="486354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6">
            <a:extLst>
              <a:ext uri="{FF2B5EF4-FFF2-40B4-BE49-F238E27FC236}">
                <a16:creationId xmlns:a16="http://schemas.microsoft.com/office/drawing/2014/main" id="{75FA3C64-57DA-4566-45FF-FA7E2B636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95" y="2473079"/>
            <a:ext cx="2930757" cy="2069287"/>
          </a:xfrm>
          <a:prstGeom prst="wedgeRoundRectCallout">
            <a:avLst>
              <a:gd name="adj1" fmla="val -56709"/>
              <a:gd name="adj2" fmla="val -49056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assure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give you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FFFF"/>
                </a:solidFill>
              </a:rPr>
              <a:t>You</a:t>
            </a:r>
            <a:r>
              <a:rPr lang="en-US" altLang="en-US" sz="2400" dirty="0">
                <a:solidFill>
                  <a:srgbClr val="FFFFFF"/>
                </a:solidFill>
              </a:rPr>
              <a:t> give me </a:t>
            </a:r>
            <a:r>
              <a:rPr lang="en-US" altLang="en-US" sz="2400" dirty="0">
                <a:solidFill>
                  <a:srgbClr val="FFFF00"/>
                </a:solidFill>
              </a:rPr>
              <a:t>input 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</a:rPr>
              <a:t>I assure </a:t>
            </a:r>
            <a:r>
              <a:rPr lang="en-US" altLang="en-US" sz="2400" dirty="0">
                <a:solidFill>
                  <a:srgbClr val="FFFF00"/>
                </a:solidFill>
              </a:rPr>
              <a:t>P(I)=J(I).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AutoShape 46">
            <a:extLst>
              <a:ext uri="{FF2B5EF4-FFF2-40B4-BE49-F238E27FC236}">
                <a16:creationId xmlns:a16="http://schemas.microsoft.com/office/drawing/2014/main" id="{9DAB2595-B5AF-6E56-829B-89AB67FD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480228"/>
            <a:ext cx="2930757" cy="2472772"/>
          </a:xfrm>
          <a:prstGeom prst="wedgeRoundRectCallout">
            <a:avLst>
              <a:gd name="adj1" fmla="val 27685"/>
              <a:gd name="adj2" fmla="val -61371"/>
              <a:gd name="adj3" fmla="val 16667"/>
            </a:avLst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assure </a:t>
            </a:r>
            <a:r>
              <a:rPr lang="en-US" altLang="en-US" sz="2400" noProof="0" dirty="0">
                <a:solidFill>
                  <a:srgbClr val="92D050"/>
                </a:solidFill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You give me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J.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give you </a:t>
            </a:r>
            <a:r>
              <a:rPr lang="en-US" altLang="en-US" sz="2400" dirty="0">
                <a:solidFill>
                  <a:srgbClr val="66FF66"/>
                </a:solidFill>
              </a:rPr>
              <a:t>TM 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You give me </a:t>
            </a:r>
            <a:r>
              <a:rPr lang="en-US" altLang="en-US" sz="2400" dirty="0">
                <a:solidFill>
                  <a:srgbClr val="66FF66"/>
                </a:solidFill>
              </a:rPr>
              <a:t>input I.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</a:rPr>
              <a:t>I assure </a:t>
            </a:r>
            <a:r>
              <a:rPr lang="en-US" altLang="en-US" sz="2400" dirty="0">
                <a:solidFill>
                  <a:srgbClr val="66FF66"/>
                </a:solidFill>
              </a:rPr>
              <a:t>M(I)=J(I)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</p:txBody>
      </p:sp>
      <p:sp>
        <p:nvSpPr>
          <p:cNvPr id="20" name="AutoShape 46">
            <a:extLst>
              <a:ext uri="{FF2B5EF4-FFF2-40B4-BE49-F238E27FC236}">
                <a16:creationId xmlns:a16="http://schemas.microsoft.com/office/drawing/2014/main" id="{E4752730-529B-5A22-2664-8CC72B294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98113"/>
            <a:ext cx="2930757" cy="2069287"/>
          </a:xfrm>
          <a:prstGeom prst="wedgeRoundRectCallout">
            <a:avLst>
              <a:gd name="adj1" fmla="val -67194"/>
              <a:gd name="adj2" fmla="val 30629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lang="en-US" altLang="en-US" sz="2400" dirty="0">
                <a:solidFill>
                  <a:srgbClr val="FFFFFF"/>
                </a:solidFill>
              </a:rPr>
              <a:t>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give you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FFFF"/>
                </a:solidFill>
              </a:rPr>
              <a:t>You</a:t>
            </a:r>
            <a:r>
              <a:rPr lang="en-US" altLang="en-US" sz="2400" dirty="0">
                <a:solidFill>
                  <a:srgbClr val="FFFFFF"/>
                </a:solidFill>
              </a:rPr>
              <a:t> give me </a:t>
            </a:r>
            <a:r>
              <a:rPr lang="en-US" altLang="en-US" sz="2400" dirty="0">
                <a:solidFill>
                  <a:srgbClr val="FFC000"/>
                </a:solidFill>
              </a:rPr>
              <a:t>input 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</a:rPr>
              <a:t>I assure </a:t>
            </a:r>
            <a:r>
              <a:rPr lang="en-US" altLang="en-US" sz="2400" dirty="0">
                <a:solidFill>
                  <a:srgbClr val="FFC000"/>
                </a:solidFill>
              </a:rPr>
              <a:t>P(I)=M(I).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78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19" grpId="0" uiExpand="1" build="allAtOnce" animBg="1"/>
      <p:bldP spid="20" grpId="0" uiExpand="1" build="allAtOnce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E6724-DEBC-2192-1022-8B22A49CC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>
            <a:extLst>
              <a:ext uri="{FF2B5EF4-FFF2-40B4-BE49-F238E27FC236}">
                <a16:creationId xmlns:a16="http://schemas.microsoft.com/office/drawing/2014/main" id="{20576DE7-6686-0C7D-8F04-81D664785A4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83695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Compiling Java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to TM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1" name="Text Box 74">
            <a:extLst>
              <a:ext uri="{FF2B5EF4-FFF2-40B4-BE49-F238E27FC236}">
                <a16:creationId xmlns:a16="http://schemas.microsoft.com/office/drawing/2014/main" id="{64AB191B-204C-3B7D-B903-4A43FE308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1225482"/>
            <a:ext cx="453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is computable by a Java Prog.”</a:t>
            </a: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CA1A0740-5232-6051-A230-E8360A5F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227" y="6302115"/>
            <a:ext cx="45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ext Box 74">
            <a:extLst>
              <a:ext uri="{FF2B5EF4-FFF2-40B4-BE49-F238E27FC236}">
                <a16:creationId xmlns:a16="http://schemas.microsoft.com/office/drawing/2014/main" id="{6471697A-3F31-C39C-6539-4EB47A489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1" y="1963198"/>
            <a:ext cx="3823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C96CCD-E642-50AF-6BBC-2206C7EFCA75}"/>
              </a:ext>
            </a:extLst>
          </p:cNvPr>
          <p:cNvGrpSpPr/>
          <p:nvPr/>
        </p:nvGrpSpPr>
        <p:grpSpPr>
          <a:xfrm>
            <a:off x="2728511" y="6324600"/>
            <a:ext cx="3873827" cy="465295"/>
            <a:chOff x="747486" y="624114"/>
            <a:chExt cx="3873827" cy="465295"/>
          </a:xfrm>
        </p:grpSpPr>
        <p:sp>
          <p:nvSpPr>
            <p:cNvPr id="4" name="Text Box 74">
              <a:extLst>
                <a:ext uri="{FF2B5EF4-FFF2-40B4-BE49-F238E27FC236}">
                  <a16:creationId xmlns:a16="http://schemas.microsoft.com/office/drawing/2014/main" id="{F90D392C-CD6B-F288-F959-9192C6AE5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270" y="62584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TM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C46208-D7EE-8C54-9A60-78C142D6E2F9}"/>
                </a:ext>
              </a:extLst>
            </p:cNvPr>
            <p:cNvGrpSpPr/>
            <p:nvPr/>
          </p:nvGrpSpPr>
          <p:grpSpPr>
            <a:xfrm>
              <a:off x="747486" y="624114"/>
              <a:ext cx="3873827" cy="465295"/>
              <a:chOff x="747486" y="624114"/>
              <a:chExt cx="3873827" cy="465295"/>
            </a:xfrm>
          </p:grpSpPr>
          <p:sp>
            <p:nvSpPr>
              <p:cNvPr id="6" name="Text Box 74">
                <a:extLst>
                  <a:ext uri="{FF2B5EF4-FFF2-40B4-BE49-F238E27FC236}">
                    <a16:creationId xmlns:a16="http://schemas.microsoft.com/office/drawing/2014/main" id="{902D2848-8A41-F1CC-CEAD-1CAEFB9EB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486" y="627744"/>
                <a:ext cx="352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" name="Text Box 74">
                <a:extLst>
                  <a:ext uri="{FF2B5EF4-FFF2-40B4-BE49-F238E27FC236}">
                    <a16:creationId xmlns:a16="http://schemas.microsoft.com/office/drawing/2014/main" id="{821ADAA6-DCCF-4F7D-F733-92CD62FEB2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770" y="624114"/>
                <a:ext cx="31085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input I, P(I)=M(I)</a:t>
                </a:r>
              </a:p>
            </p:txBody>
          </p:sp>
        </p:grpSp>
      </p:grpSp>
      <p:sp>
        <p:nvSpPr>
          <p:cNvPr id="36" name="Text Box 74">
            <a:extLst>
              <a:ext uri="{FF2B5EF4-FFF2-40B4-BE49-F238E27FC236}">
                <a16:creationId xmlns:a16="http://schemas.microsoft.com/office/drawing/2014/main" id="{3F12C85A-F2CE-0B07-C345-408E8EA5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76721"/>
            <a:ext cx="4403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743303CD-D4A0-7A9C-2E4E-7208DEEF3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62" y="1219200"/>
            <a:ext cx="3421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“Java programs can be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simulated by TM.”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778FA03B-15FB-61BA-7607-97F17A8E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380" y="5868533"/>
            <a:ext cx="69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computable by a TM.”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11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1987C453-A91C-EFD2-DFEA-481B7F465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5633" y="229063"/>
            <a:ext cx="965133" cy="988405"/>
          </a:xfrm>
          <a:prstGeom prst="rect">
            <a:avLst/>
          </a:prstGeom>
        </p:spPr>
      </p:pic>
      <p:pic>
        <p:nvPicPr>
          <p:cNvPr id="13" name="Picture 2" descr="http://www.swordofthespirit.net/bulwark/mosesbush.gif">
            <a:extLst>
              <a:ext uri="{FF2B5EF4-FFF2-40B4-BE49-F238E27FC236}">
                <a16:creationId xmlns:a16="http://schemas.microsoft.com/office/drawing/2014/main" id="{73B1057C-A43D-D635-AEA9-F8AC261E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37"/>
            <a:ext cx="1800225" cy="10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j0116172">
            <a:extLst>
              <a:ext uri="{FF2B5EF4-FFF2-40B4-BE49-F238E27FC236}">
                <a16:creationId xmlns:a16="http://schemas.microsoft.com/office/drawing/2014/main" id="{3125FBA7-56C0-2FBE-BE83-2F9A8FD7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77" y="486354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6">
            <a:extLst>
              <a:ext uri="{FF2B5EF4-FFF2-40B4-BE49-F238E27FC236}">
                <a16:creationId xmlns:a16="http://schemas.microsoft.com/office/drawing/2014/main" id="{3D973802-9C6A-4660-30A2-1A07CDF8D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95" y="2473079"/>
            <a:ext cx="2930757" cy="2069287"/>
          </a:xfrm>
          <a:prstGeom prst="wedgeRoundRectCallout">
            <a:avLst>
              <a:gd name="adj1" fmla="val -56709"/>
              <a:gd name="adj2" fmla="val -49056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assure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give you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9" name="AutoShape 46">
            <a:extLst>
              <a:ext uri="{FF2B5EF4-FFF2-40B4-BE49-F238E27FC236}">
                <a16:creationId xmlns:a16="http://schemas.microsoft.com/office/drawing/2014/main" id="{C101F6A6-6462-638A-663A-060E075A2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480228"/>
            <a:ext cx="2930757" cy="2472772"/>
          </a:xfrm>
          <a:prstGeom prst="wedgeRoundRectCallout">
            <a:avLst>
              <a:gd name="adj1" fmla="val 27685"/>
              <a:gd name="adj2" fmla="val -61371"/>
              <a:gd name="adj3" fmla="val 16667"/>
            </a:avLst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assure </a:t>
            </a:r>
            <a:r>
              <a:rPr lang="en-US" altLang="en-US" sz="2400" noProof="0" dirty="0">
                <a:solidFill>
                  <a:srgbClr val="92D050"/>
                </a:solidFill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You give me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give you </a:t>
            </a:r>
            <a:r>
              <a:rPr lang="en-US" altLang="en-US" sz="2400" dirty="0">
                <a:solidFill>
                  <a:srgbClr val="66FF66"/>
                </a:solidFill>
              </a:rPr>
              <a:t>TM 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AutoShape 46">
            <a:extLst>
              <a:ext uri="{FF2B5EF4-FFF2-40B4-BE49-F238E27FC236}">
                <a16:creationId xmlns:a16="http://schemas.microsoft.com/office/drawing/2014/main" id="{5FA59E11-FC48-803D-C9E4-650A0F6E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98113"/>
            <a:ext cx="2930757" cy="2069287"/>
          </a:xfrm>
          <a:prstGeom prst="wedgeRoundRectCallout">
            <a:avLst>
              <a:gd name="adj1" fmla="val -67194"/>
              <a:gd name="adj2" fmla="val 30629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lang="en-US" altLang="en-US" sz="2400" dirty="0">
                <a:solidFill>
                  <a:srgbClr val="FFFFFF"/>
                </a:solidFill>
              </a:rPr>
              <a:t>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need to construct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5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19" grpId="0" uiExpand="1" build="allAtOnce"/>
      <p:bldP spid="20" grpId="0" uiExpand="1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C05DC-B85A-0FE9-8A45-357260A05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">
            <a:extLst>
              <a:ext uri="{FF2B5EF4-FFF2-40B4-BE49-F238E27FC236}">
                <a16:creationId xmlns:a16="http://schemas.microsoft.com/office/drawing/2014/main" id="{651D3879-FD49-34C7-599B-8E24D2DA006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83695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Compiling Java </a:t>
            </a: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to TM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1" name="Text Box 74">
            <a:extLst>
              <a:ext uri="{FF2B5EF4-FFF2-40B4-BE49-F238E27FC236}">
                <a16:creationId xmlns:a16="http://schemas.microsoft.com/office/drawing/2014/main" id="{9CEB0F8C-9336-FF78-79EB-0FFA7555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536" y="1225482"/>
            <a:ext cx="4532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is computable by a Java Prog.”</a:t>
            </a:r>
          </a:p>
        </p:txBody>
      </p:sp>
      <p:sp>
        <p:nvSpPr>
          <p:cNvPr id="9" name="Text Box 74">
            <a:extLst>
              <a:ext uri="{FF2B5EF4-FFF2-40B4-BE49-F238E27FC236}">
                <a16:creationId xmlns:a16="http://schemas.microsoft.com/office/drawing/2014/main" id="{8B0CCF54-EA08-B0C4-7EB7-BB7CF213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227" y="6302115"/>
            <a:ext cx="457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ext Box 74">
            <a:extLst>
              <a:ext uri="{FF2B5EF4-FFF2-40B4-BE49-F238E27FC236}">
                <a16:creationId xmlns:a16="http://schemas.microsoft.com/office/drawing/2014/main" id="{80BF8084-161F-D4D1-2A67-849F5C6C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51" y="1963198"/>
            <a:ext cx="3823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918890-0952-3CAD-D816-CD40ABED185F}"/>
              </a:ext>
            </a:extLst>
          </p:cNvPr>
          <p:cNvGrpSpPr/>
          <p:nvPr/>
        </p:nvGrpSpPr>
        <p:grpSpPr>
          <a:xfrm>
            <a:off x="2728511" y="6324600"/>
            <a:ext cx="3873827" cy="465295"/>
            <a:chOff x="747486" y="624114"/>
            <a:chExt cx="3873827" cy="465295"/>
          </a:xfrm>
        </p:grpSpPr>
        <p:sp>
          <p:nvSpPr>
            <p:cNvPr id="4" name="Text Box 74">
              <a:extLst>
                <a:ext uri="{FF2B5EF4-FFF2-40B4-BE49-F238E27FC236}">
                  <a16:creationId xmlns:a16="http://schemas.microsoft.com/office/drawing/2014/main" id="{ABA11DBD-26F1-DFF3-3CAB-AAC50B0A3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270" y="625847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TM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7090D7-0F4D-D6AE-5958-6FC73001824A}"/>
                </a:ext>
              </a:extLst>
            </p:cNvPr>
            <p:cNvGrpSpPr/>
            <p:nvPr/>
          </p:nvGrpSpPr>
          <p:grpSpPr>
            <a:xfrm>
              <a:off x="747486" y="624114"/>
              <a:ext cx="3873827" cy="465295"/>
              <a:chOff x="747486" y="624114"/>
              <a:chExt cx="3873827" cy="465295"/>
            </a:xfrm>
          </p:grpSpPr>
          <p:sp>
            <p:nvSpPr>
              <p:cNvPr id="6" name="Text Box 74">
                <a:extLst>
                  <a:ext uri="{FF2B5EF4-FFF2-40B4-BE49-F238E27FC236}">
                    <a16:creationId xmlns:a16="http://schemas.microsoft.com/office/drawing/2014/main" id="{9ADC90C9-DAE1-F138-FFC6-F41098E55A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7486" y="627744"/>
                <a:ext cx="352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" name="Text Box 74">
                <a:extLst>
                  <a:ext uri="{FF2B5EF4-FFF2-40B4-BE49-F238E27FC236}">
                    <a16:creationId xmlns:a16="http://schemas.microsoft.com/office/drawing/2014/main" id="{5D3FC1CB-5F77-E378-ACB4-B05C9191CD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770" y="624114"/>
                <a:ext cx="31085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input I, P(I)=M(I)</a:t>
                </a:r>
              </a:p>
            </p:txBody>
          </p:sp>
        </p:grpSp>
      </p:grpSp>
      <p:sp>
        <p:nvSpPr>
          <p:cNvPr id="36" name="Text Box 74">
            <a:extLst>
              <a:ext uri="{FF2B5EF4-FFF2-40B4-BE49-F238E27FC236}">
                <a16:creationId xmlns:a16="http://schemas.microsoft.com/office/drawing/2014/main" id="{1F2476B8-9885-DBE6-4719-1994BFC59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976721"/>
            <a:ext cx="4403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31548610-A12B-FE8E-41F6-6B8521215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562" y="1219200"/>
            <a:ext cx="3421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“Java programs can be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simulated by TM.”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6ABC731D-062A-4FB9-8369-6C929E4F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380" y="5868533"/>
            <a:ext cx="69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Z: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computable by a TM.”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11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004DDAE8-B81B-EF54-50D2-ADEA52154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5633" y="229063"/>
            <a:ext cx="965133" cy="988405"/>
          </a:xfrm>
          <a:prstGeom prst="rect">
            <a:avLst/>
          </a:prstGeom>
        </p:spPr>
      </p:pic>
      <p:pic>
        <p:nvPicPr>
          <p:cNvPr id="13" name="Picture 2" descr="http://www.swordofthespirit.net/bulwark/mosesbush.gif">
            <a:extLst>
              <a:ext uri="{FF2B5EF4-FFF2-40B4-BE49-F238E27FC236}">
                <a16:creationId xmlns:a16="http://schemas.microsoft.com/office/drawing/2014/main" id="{F0DB8731-E091-71ED-C4A4-C8A30385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37"/>
            <a:ext cx="1800225" cy="10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j0116172">
            <a:extLst>
              <a:ext uri="{FF2B5EF4-FFF2-40B4-BE49-F238E27FC236}">
                <a16:creationId xmlns:a16="http://schemas.microsoft.com/office/drawing/2014/main" id="{A798EC3B-45FA-4AFA-A9AD-258CF396E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77" y="486354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6">
            <a:extLst>
              <a:ext uri="{FF2B5EF4-FFF2-40B4-BE49-F238E27FC236}">
                <a16:creationId xmlns:a16="http://schemas.microsoft.com/office/drawing/2014/main" id="{C03F5C5D-DFD3-F123-5432-F9C7B1215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95" y="2473079"/>
            <a:ext cx="2930757" cy="2069287"/>
          </a:xfrm>
          <a:prstGeom prst="wedgeRoundRectCallout">
            <a:avLst>
              <a:gd name="adj1" fmla="val -56709"/>
              <a:gd name="adj2" fmla="val -49056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assure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give you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FFFF"/>
                </a:solidFill>
              </a:rPr>
              <a:t>You</a:t>
            </a:r>
            <a:r>
              <a:rPr lang="en-US" altLang="en-US" sz="2400" dirty="0">
                <a:solidFill>
                  <a:srgbClr val="FFFFFF"/>
                </a:solidFill>
              </a:rPr>
              <a:t> give me </a:t>
            </a:r>
            <a:r>
              <a:rPr lang="en-US" altLang="en-US" sz="2400" dirty="0">
                <a:solidFill>
                  <a:srgbClr val="FF0000"/>
                </a:solidFill>
              </a:rPr>
              <a:t>input I.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</a:rPr>
              <a:t>I assure </a:t>
            </a:r>
            <a:r>
              <a:rPr lang="en-US" altLang="en-US" sz="2400" dirty="0">
                <a:solidFill>
                  <a:srgbClr val="FFC000"/>
                </a:solidFill>
              </a:rPr>
              <a:t>P(I)=</a:t>
            </a:r>
            <a:r>
              <a:rPr lang="en-US" altLang="en-US" sz="2400" dirty="0">
                <a:solidFill>
                  <a:srgbClr val="FFFF00"/>
                </a:solidFill>
              </a:rPr>
              <a:t>J(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00"/>
                </a:solidFill>
              </a:rPr>
              <a:t>).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AutoShape 46">
            <a:extLst>
              <a:ext uri="{FF2B5EF4-FFF2-40B4-BE49-F238E27FC236}">
                <a16:creationId xmlns:a16="http://schemas.microsoft.com/office/drawing/2014/main" id="{253233DD-F00E-4ED7-231F-976A3CF0A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480228"/>
            <a:ext cx="2930757" cy="2472772"/>
          </a:xfrm>
          <a:prstGeom prst="wedgeRoundRectCallout">
            <a:avLst>
              <a:gd name="adj1" fmla="val 27685"/>
              <a:gd name="adj2" fmla="val -61371"/>
              <a:gd name="adj3" fmla="val 16667"/>
            </a:avLst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assure </a:t>
            </a:r>
            <a:r>
              <a:rPr lang="en-US" altLang="en-US" sz="2400" noProof="0" dirty="0">
                <a:solidFill>
                  <a:srgbClr val="92D050"/>
                </a:solidFill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You give me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give you </a:t>
            </a:r>
            <a:r>
              <a:rPr lang="en-US" altLang="en-US" sz="2400" dirty="0">
                <a:solidFill>
                  <a:srgbClr val="66FF66"/>
                </a:solidFill>
              </a:rPr>
              <a:t>TM 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You give me </a:t>
            </a:r>
            <a:r>
              <a:rPr lang="en-US" altLang="en-US" sz="2400" dirty="0">
                <a:solidFill>
                  <a:srgbClr val="FF0000"/>
                </a:solidFill>
              </a:rPr>
              <a:t>input I</a:t>
            </a:r>
            <a:r>
              <a:rPr lang="en-US" altLang="en-US" sz="2400" dirty="0">
                <a:solidFill>
                  <a:srgbClr val="66FF66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</a:rPr>
              <a:t>I assure </a:t>
            </a:r>
            <a:r>
              <a:rPr lang="en-US" altLang="en-US" sz="2400" dirty="0">
                <a:solidFill>
                  <a:srgbClr val="66FF66"/>
                </a:solidFill>
              </a:rPr>
              <a:t>M(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66FF66"/>
                </a:solidFill>
              </a:rPr>
              <a:t>)=</a:t>
            </a:r>
            <a:r>
              <a:rPr lang="en-US" altLang="en-US" sz="2400" dirty="0">
                <a:solidFill>
                  <a:srgbClr val="FFFF00"/>
                </a:solidFill>
              </a:rPr>
              <a:t>J(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00"/>
                </a:solidFill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</p:txBody>
      </p:sp>
      <p:sp>
        <p:nvSpPr>
          <p:cNvPr id="20" name="AutoShape 46">
            <a:extLst>
              <a:ext uri="{FF2B5EF4-FFF2-40B4-BE49-F238E27FC236}">
                <a16:creationId xmlns:a16="http://schemas.microsoft.com/office/drawing/2014/main" id="{3C240DA9-5031-8739-AD32-172B1B19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98113"/>
            <a:ext cx="2930757" cy="2069287"/>
          </a:xfrm>
          <a:prstGeom prst="wedgeRoundRectCallout">
            <a:avLst>
              <a:gd name="adj1" fmla="val -67194"/>
              <a:gd name="adj2" fmla="val 30629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lang="en-US" altLang="en-US" sz="2400" dirty="0">
                <a:solidFill>
                  <a:srgbClr val="FFFFFF"/>
                </a:solidFill>
              </a:rPr>
              <a:t>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give you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FFFF"/>
                </a:solidFill>
              </a:rPr>
              <a:t>You</a:t>
            </a:r>
            <a:r>
              <a:rPr lang="en-US" altLang="en-US" sz="2400" dirty="0">
                <a:solidFill>
                  <a:srgbClr val="FFFFFF"/>
                </a:solidFill>
              </a:rPr>
              <a:t> give me </a:t>
            </a:r>
            <a:r>
              <a:rPr lang="en-US" altLang="en-US" sz="2400" dirty="0">
                <a:solidFill>
                  <a:srgbClr val="FF0000"/>
                </a:solidFill>
              </a:rPr>
              <a:t>input 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algn="ctr">
              <a:spcBef>
                <a:spcPts val="0"/>
              </a:spcBef>
              <a:buNone/>
              <a:defRPr/>
            </a:pPr>
            <a:r>
              <a:rPr lang="en-US" altLang="en-US" sz="2400" noProof="0" dirty="0">
                <a:solidFill>
                  <a:srgbClr val="FFFFFF"/>
                </a:solidFill>
              </a:rPr>
              <a:t>I assure </a:t>
            </a:r>
            <a:r>
              <a:rPr lang="en-US" altLang="en-US" sz="2400" dirty="0">
                <a:solidFill>
                  <a:srgbClr val="FFC000"/>
                </a:solidFill>
              </a:rPr>
              <a:t>P(I)=</a:t>
            </a:r>
            <a:r>
              <a:rPr lang="en-US" altLang="en-US" sz="2400" dirty="0">
                <a:solidFill>
                  <a:srgbClr val="FFFF00"/>
                </a:solidFill>
              </a:rPr>
              <a:t>M(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00"/>
                </a:solidFill>
              </a:rPr>
              <a:t>).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grpSp>
        <p:nvGrpSpPr>
          <p:cNvPr id="44" name="Group 45">
            <a:extLst>
              <a:ext uri="{FF2B5EF4-FFF2-40B4-BE49-F238E27FC236}">
                <a16:creationId xmlns:a16="http://schemas.microsoft.com/office/drawing/2014/main" id="{BB85FAC6-949E-4183-85AE-AA7CD87E7FE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58199" y="5384990"/>
            <a:ext cx="601279" cy="1428750"/>
            <a:chOff x="2593" y="768"/>
            <a:chExt cx="849" cy="1475"/>
          </a:xfrm>
        </p:grpSpPr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307AC72F-9A3B-492C-AFC8-705CD7E1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B10B268B-10B2-44D8-8A41-2130EF76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5FD3AD41-BBAB-4E9A-BA80-AC2ABA7C4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3704ED16-6A86-4CFE-8093-699D3F444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86150416-2D89-48D8-BCF5-BE0BD848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FB8D796E-E44A-4558-AFBE-27C88211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4C0612D5-2505-48B2-ABD4-BBF18068E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8" name="Group 53">
              <a:extLst>
                <a:ext uri="{FF2B5EF4-FFF2-40B4-BE49-F238E27FC236}">
                  <a16:creationId xmlns:a16="http://schemas.microsoft.com/office/drawing/2014/main" id="{60F59C05-2F04-485F-9711-6BF9B0643F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3" name="Freeform 54">
                <a:extLst>
                  <a:ext uri="{FF2B5EF4-FFF2-40B4-BE49-F238E27FC236}">
                    <a16:creationId xmlns:a16="http://schemas.microsoft.com/office/drawing/2014/main" id="{19606D48-59B2-484A-8DC2-F51FDB667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7109CFB2-E933-41BB-B9E0-DF055C007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AutoShape 55">
            <a:extLst>
              <a:ext uri="{FF2B5EF4-FFF2-40B4-BE49-F238E27FC236}">
                <a16:creationId xmlns:a16="http://schemas.microsoft.com/office/drawing/2014/main" id="{C1911002-C72A-4F9E-B4AC-515C049B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042" y="4971163"/>
            <a:ext cx="2930758" cy="844873"/>
          </a:xfrm>
          <a:prstGeom prst="wedgeRoundRectCallout">
            <a:avLst>
              <a:gd name="adj1" fmla="val 36266"/>
              <a:gd name="adj2" fmla="val 5843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give you worst case </a:t>
            </a:r>
            <a:r>
              <a:rPr lang="en-US" altLang="en-US" sz="2400" dirty="0">
                <a:solidFill>
                  <a:srgbClr val="FF0000"/>
                </a:solidFill>
              </a:rPr>
              <a:t>input 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6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19" grpId="0" uiExpand="1" build="allAtOnce"/>
      <p:bldP spid="20" grpId="0" uiExpand="1" build="allAtOnce"/>
      <p:bldP spid="55" grpId="0" uiExpan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38EFE-C28D-6B26-D53A-B40E33DA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4">
            <a:extLst>
              <a:ext uri="{FF2B5EF4-FFF2-40B4-BE49-F238E27FC236}">
                <a16:creationId xmlns:a16="http://schemas.microsoft.com/office/drawing/2014/main" id="{37020B83-5F59-9C28-48DF-D31C95F2D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7" y="134398"/>
            <a:ext cx="4208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A: 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67F74BA5-D830-2C0C-AD28-35329B8DB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00914"/>
            <a:ext cx="478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C: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0" name="AutoShape 46">
            <a:extLst>
              <a:ext uri="{FF2B5EF4-FFF2-40B4-BE49-F238E27FC236}">
                <a16:creationId xmlns:a16="http://schemas.microsoft.com/office/drawing/2014/main" id="{FD1D474D-BCFB-38C1-DCEB-7DF9D39D9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36157"/>
            <a:ext cx="3429000" cy="5701965"/>
          </a:xfrm>
          <a:prstGeom prst="wedgeRoundRectCallout">
            <a:avLst>
              <a:gd name="adj1" fmla="val -39227"/>
              <a:gd name="adj2" fmla="val 56439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We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Assume </a:t>
            </a: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lang="en-US" altLang="en-US" sz="2400" dirty="0">
                <a:solidFill>
                  <a:srgbClr val="FFFFFF"/>
                </a:solidFill>
              </a:rPr>
              <a:t> &amp; </a:t>
            </a:r>
            <a:r>
              <a:rPr lang="en-US" altLang="en-US" sz="2400" dirty="0">
                <a:solidFill>
                  <a:srgbClr val="66FF66"/>
                </a:solidFill>
              </a:rPr>
              <a:t>C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needs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en-US" altLang="en-US" sz="2400" dirty="0">
                <a:solidFill>
                  <a:srgbClr val="FFFFFF"/>
                </a:solidFill>
              </a:rPr>
              <a:t>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lang="en-US" altLang="en-US" sz="2400" dirty="0">
                <a:solidFill>
                  <a:srgbClr val="FFFFFF"/>
                </a:solidFill>
              </a:rPr>
              <a:t> needs to construct </a:t>
            </a:r>
            <a:r>
              <a:rPr lang="en-US" altLang="en-US" sz="2400" dirty="0">
                <a:solidFill>
                  <a:srgbClr val="FFC000"/>
                </a:solidFill>
              </a:rPr>
              <a:t>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constructs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0000"/>
                </a:solidFill>
              </a:rPr>
              <a:t>Adversary</a:t>
            </a:r>
            <a:r>
              <a:rPr lang="en-US" altLang="en-US" sz="2400" dirty="0">
                <a:solidFill>
                  <a:srgbClr val="FFFFFF"/>
                </a:solidFill>
              </a:rPr>
              <a:t> gives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arbitrary </a:t>
            </a:r>
            <a:r>
              <a:rPr lang="en-US" altLang="en-US" sz="2400" dirty="0">
                <a:solidFill>
                  <a:srgbClr val="FFC000"/>
                </a:solidFill>
              </a:rPr>
              <a:t>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C000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C000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lang="en-US" altLang="en-US" sz="2400" noProof="0" dirty="0">
                <a:solidFill>
                  <a:srgbClr val="FFFFFF"/>
                </a:solidFill>
              </a:rPr>
              <a:t> proves </a:t>
            </a:r>
            <a:r>
              <a:rPr lang="en-US" altLang="en-US" sz="2400" dirty="0">
                <a:solidFill>
                  <a:srgbClr val="FFC000"/>
                </a:solidFill>
              </a:rPr>
              <a:t>P(I)=M(I)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F74466-AF6B-6D4B-7105-EDB7EE2B526A}"/>
              </a:ext>
            </a:extLst>
          </p:cNvPr>
          <p:cNvGrpSpPr/>
          <p:nvPr/>
        </p:nvGrpSpPr>
        <p:grpSpPr>
          <a:xfrm>
            <a:off x="2387227" y="6441990"/>
            <a:ext cx="4215111" cy="492210"/>
            <a:chOff x="2387227" y="6441990"/>
            <a:chExt cx="4215111" cy="492210"/>
          </a:xfrm>
        </p:grpSpPr>
        <p:sp>
          <p:nvSpPr>
            <p:cNvPr id="8" name="Text Box 74">
              <a:extLst>
                <a:ext uri="{FF2B5EF4-FFF2-40B4-BE49-F238E27FC236}">
                  <a16:creationId xmlns:a16="http://schemas.microsoft.com/office/drawing/2014/main" id="{1A369000-69BE-6734-504A-70BCD16C2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227" y="6441990"/>
              <a:ext cx="457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Z: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737ABF-9662-FD65-7A2A-536823824C22}"/>
                </a:ext>
              </a:extLst>
            </p:cNvPr>
            <p:cNvGrpSpPr/>
            <p:nvPr/>
          </p:nvGrpSpPr>
          <p:grpSpPr>
            <a:xfrm>
              <a:off x="2728511" y="6468905"/>
              <a:ext cx="3873827" cy="465295"/>
              <a:chOff x="747486" y="624114"/>
              <a:chExt cx="3873827" cy="465295"/>
            </a:xfrm>
          </p:grpSpPr>
          <p:sp>
            <p:nvSpPr>
              <p:cNvPr id="15" name="Text Box 74">
                <a:extLst>
                  <a:ext uri="{FF2B5EF4-FFF2-40B4-BE49-F238E27FC236}">
                    <a16:creationId xmlns:a16="http://schemas.microsoft.com/office/drawing/2014/main" id="{118A8934-EB7E-D91D-20A3-85B5A7A3D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270" y="625847"/>
                <a:ext cx="6463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TM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2C859E6-A6A0-3ED9-690A-67FF9A9B80BA}"/>
                  </a:ext>
                </a:extLst>
              </p:cNvPr>
              <p:cNvGrpSpPr/>
              <p:nvPr/>
            </p:nvGrpSpPr>
            <p:grpSpPr>
              <a:xfrm>
                <a:off x="747486" y="624114"/>
                <a:ext cx="3873827" cy="465295"/>
                <a:chOff x="747486" y="624114"/>
                <a:chExt cx="3873827" cy="465295"/>
              </a:xfrm>
            </p:grpSpPr>
            <p:sp>
              <p:nvSpPr>
                <p:cNvPr id="21" name="Text Box 74">
                  <a:extLst>
                    <a:ext uri="{FF2B5EF4-FFF2-40B4-BE49-F238E27FC236}">
                      <a16:creationId xmlns:a16="http://schemas.microsoft.com/office/drawing/2014/main" id="{92053DD5-428A-36C6-E26F-9CF1274DF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7486" y="627744"/>
                  <a:ext cx="35298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$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 Box 74">
                  <a:extLst>
                    <a:ext uri="{FF2B5EF4-FFF2-40B4-BE49-F238E27FC236}">
                      <a16:creationId xmlns:a16="http://schemas.microsoft.com/office/drawing/2014/main" id="{E9116F37-D1A2-4187-67E5-22B42E7583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770" y="624114"/>
                  <a:ext cx="31085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M,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"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input I, P(I)=M(I)</a:t>
                  </a:r>
                </a:p>
              </p:txBody>
            </p:sp>
          </p:grpSp>
        </p:grpSp>
      </p:grpSp>
      <p:sp>
        <p:nvSpPr>
          <p:cNvPr id="23" name="Text Box 74">
            <a:extLst>
              <a:ext uri="{FF2B5EF4-FFF2-40B4-BE49-F238E27FC236}">
                <a16:creationId xmlns:a16="http://schemas.microsoft.com/office/drawing/2014/main" id="{AE1546DA-2404-057E-7178-170D6DE4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468904"/>
            <a:ext cx="227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&amp;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Z</a:t>
            </a:r>
          </a:p>
        </p:txBody>
      </p:sp>
      <p:pic>
        <p:nvPicPr>
          <p:cNvPr id="3" name="Picture 5" descr="j0116172">
            <a:extLst>
              <a:ext uri="{FF2B5EF4-FFF2-40B4-BE49-F238E27FC236}">
                <a16:creationId xmlns:a16="http://schemas.microsoft.com/office/drawing/2014/main" id="{D80C0D10-3B84-AB06-CC93-0659E571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77" y="486354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20" grpId="0" uiExpand="1" build="allAtOnce" animBg="1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B93EC-562C-7ABC-C957-37857797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4">
            <a:extLst>
              <a:ext uri="{FF2B5EF4-FFF2-40B4-BE49-F238E27FC236}">
                <a16:creationId xmlns:a16="http://schemas.microsoft.com/office/drawing/2014/main" id="{891C2153-84B9-D5A8-CBF9-C80C7CC7A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7" y="134398"/>
            <a:ext cx="4208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A: 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sp>
        <p:nvSpPr>
          <p:cNvPr id="10" name="AutoShape 46">
            <a:extLst>
              <a:ext uri="{FF2B5EF4-FFF2-40B4-BE49-F238E27FC236}">
                <a16:creationId xmlns:a16="http://schemas.microsoft.com/office/drawing/2014/main" id="{77E71281-6B4B-B3D2-022A-B77D306FC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" y="644278"/>
            <a:ext cx="2918183" cy="5833605"/>
          </a:xfrm>
          <a:prstGeom prst="wedgeRoundRectCallout">
            <a:avLst>
              <a:gd name="adj1" fmla="val -22063"/>
              <a:gd name="adj2" fmla="val -51931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assures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gives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 </a:t>
            </a:r>
            <a:r>
              <a:rPr lang="en-US" altLang="en-US" sz="2400" dirty="0">
                <a:solidFill>
                  <a:srgbClr val="FFFFFF"/>
                </a:solidFill>
              </a:rPr>
              <a:t>given </a:t>
            </a:r>
            <a:r>
              <a:rPr lang="en-US" altLang="en-US" sz="2400" dirty="0">
                <a:solidFill>
                  <a:srgbClr val="FFFF00"/>
                </a:solidFill>
              </a:rPr>
              <a:t>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lang="en-US" altLang="en-US" sz="2400" noProof="0" dirty="0">
                <a:solidFill>
                  <a:srgbClr val="FFFFFF"/>
                </a:solidFill>
              </a:rPr>
              <a:t> assures </a:t>
            </a:r>
            <a:r>
              <a:rPr lang="en-US" altLang="en-US" sz="2400" dirty="0">
                <a:solidFill>
                  <a:srgbClr val="FFFF00"/>
                </a:solidFill>
              </a:rPr>
              <a:t>P(I)=J(I).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AutoShape 46">
            <a:extLst>
              <a:ext uri="{FF2B5EF4-FFF2-40B4-BE49-F238E27FC236}">
                <a16:creationId xmlns:a16="http://schemas.microsoft.com/office/drawing/2014/main" id="{E28764F5-F2AE-5CF5-BFB6-2002B8AC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36157"/>
            <a:ext cx="3429000" cy="5701965"/>
          </a:xfrm>
          <a:prstGeom prst="wedgeRoundRectCallout">
            <a:avLst>
              <a:gd name="adj1" fmla="val -39227"/>
              <a:gd name="adj2" fmla="val 56439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Assume </a:t>
            </a: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endParaRPr lang="en-US" altLang="en-US" sz="2400" dirty="0">
              <a:solidFill>
                <a:srgbClr val="66FF66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25" name="Picture 2" descr="http://www.swordofthespirit.net/bulwark/mosesbush.gif">
            <a:extLst>
              <a:ext uri="{FF2B5EF4-FFF2-40B4-BE49-F238E27FC236}">
                <a16:creationId xmlns:a16="http://schemas.microsoft.com/office/drawing/2014/main" id="{3B8452CA-BF43-E9D3-5DA9-7A3E111F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685800"/>
            <a:ext cx="1800225" cy="10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allAtOnce" animBg="1"/>
      <p:bldP spid="20" grpId="0" uiExpand="1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82131-BBCD-D42E-DCB3-18CDC727C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74">
            <a:extLst>
              <a:ext uri="{FF2B5EF4-FFF2-40B4-BE49-F238E27FC236}">
                <a16:creationId xmlns:a16="http://schemas.microsoft.com/office/drawing/2014/main" id="{B1730E4F-2F0D-6FE5-A165-F2E7020AD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00914"/>
            <a:ext cx="478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C: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9" name="AutoShape 46">
            <a:extLst>
              <a:ext uri="{FF2B5EF4-FFF2-40B4-BE49-F238E27FC236}">
                <a16:creationId xmlns:a16="http://schemas.microsoft.com/office/drawing/2014/main" id="{90CDFF70-C671-1BFE-8020-9348478F1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864" y="654271"/>
            <a:ext cx="2972122" cy="5833605"/>
          </a:xfrm>
          <a:prstGeom prst="wedgeRoundRectCallout">
            <a:avLst>
              <a:gd name="adj1" fmla="val 27962"/>
              <a:gd name="adj2" fmla="val -52522"/>
              <a:gd name="adj3" fmla="val 16667"/>
            </a:avLst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assures </a:t>
            </a:r>
            <a:r>
              <a:rPr lang="en-US" altLang="en-US" sz="2400" noProof="0" dirty="0">
                <a:solidFill>
                  <a:srgbClr val="92D050"/>
                </a:solidFill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 </a:t>
            </a:r>
            <a:r>
              <a:rPr lang="en-US" altLang="en-US" sz="2400" dirty="0">
                <a:solidFill>
                  <a:srgbClr val="FFFFFF"/>
                </a:solidFill>
              </a:rPr>
              <a:t>given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J.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 </a:t>
            </a:r>
            <a:r>
              <a:rPr lang="en-US" altLang="en-US" sz="2400" dirty="0">
                <a:solidFill>
                  <a:srgbClr val="FFFFFF"/>
                </a:solidFill>
              </a:rPr>
              <a:t>gives </a:t>
            </a:r>
            <a:r>
              <a:rPr lang="en-US" altLang="en-US" sz="2400" dirty="0">
                <a:solidFill>
                  <a:srgbClr val="66FF66"/>
                </a:solidFill>
              </a:rPr>
              <a:t>TM 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66FF66"/>
                </a:solidFill>
              </a:rPr>
              <a:t>C</a:t>
            </a:r>
            <a:r>
              <a:rPr lang="en-US" altLang="en-US" sz="2400" dirty="0">
                <a:solidFill>
                  <a:srgbClr val="FFFFFF"/>
                </a:solidFill>
              </a:rPr>
              <a:t> given </a:t>
            </a:r>
            <a:r>
              <a:rPr lang="en-US" altLang="en-US" sz="2400" dirty="0">
                <a:solidFill>
                  <a:srgbClr val="66FF66"/>
                </a:solidFill>
              </a:rPr>
              <a:t>I.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</a:t>
            </a:r>
            <a:r>
              <a:rPr lang="en-US" altLang="en-US" sz="2400" noProof="0" dirty="0">
                <a:solidFill>
                  <a:srgbClr val="FFFFFF"/>
                </a:solidFill>
              </a:rPr>
              <a:t> assures </a:t>
            </a:r>
            <a:r>
              <a:rPr lang="en-US" altLang="en-US" sz="2400" dirty="0">
                <a:solidFill>
                  <a:srgbClr val="66FF66"/>
                </a:solidFill>
              </a:rPr>
              <a:t>M(I)=J(I)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</p:txBody>
      </p:sp>
      <p:sp>
        <p:nvSpPr>
          <p:cNvPr id="20" name="AutoShape 46">
            <a:extLst>
              <a:ext uri="{FF2B5EF4-FFF2-40B4-BE49-F238E27FC236}">
                <a16:creationId xmlns:a16="http://schemas.microsoft.com/office/drawing/2014/main" id="{7B7768FF-FB9B-030E-BDDD-423EC8F9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36157"/>
            <a:ext cx="3429000" cy="5701965"/>
          </a:xfrm>
          <a:prstGeom prst="wedgeRoundRectCallout">
            <a:avLst>
              <a:gd name="adj1" fmla="val -39227"/>
              <a:gd name="adj2" fmla="val 56439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Assume </a:t>
            </a:r>
            <a:r>
              <a:rPr lang="en-US" altLang="en-US" sz="2400" dirty="0">
                <a:solidFill>
                  <a:srgbClr val="66FF66"/>
                </a:solidFill>
              </a:rPr>
              <a:t>C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26" name="Picture 25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0990F0E1-C0EC-F3A2-3EF4-E772CC6BDE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67" y="229063"/>
            <a:ext cx="965133" cy="98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 uiExpand="1" build="allAtOnce" animBg="1"/>
      <p:bldP spid="20" grpId="0" uiExpand="1" build="allAtOnce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6F341-AA07-D291-EF29-F48153C1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4">
            <a:extLst>
              <a:ext uri="{FF2B5EF4-FFF2-40B4-BE49-F238E27FC236}">
                <a16:creationId xmlns:a16="http://schemas.microsoft.com/office/drawing/2014/main" id="{EC59FC1A-1D86-4B74-D798-8C013C20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7" y="134398"/>
            <a:ext cx="4208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A: 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DA4D2479-E223-D647-6FDB-E29D5985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00914"/>
            <a:ext cx="478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C: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" name="AutoShape 46">
            <a:extLst>
              <a:ext uri="{FF2B5EF4-FFF2-40B4-BE49-F238E27FC236}">
                <a16:creationId xmlns:a16="http://schemas.microsoft.com/office/drawing/2014/main" id="{85989435-25C6-F7A2-9808-E2B67699E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2" y="644278"/>
            <a:ext cx="2918183" cy="5833605"/>
          </a:xfrm>
          <a:prstGeom prst="wedgeRoundRectCallout">
            <a:avLst>
              <a:gd name="adj1" fmla="val -22063"/>
              <a:gd name="adj2" fmla="val -51931"/>
              <a:gd name="adj3" fmla="val 16667"/>
            </a:avLst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assures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gives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 </a:t>
            </a:r>
            <a:r>
              <a:rPr lang="en-US" altLang="en-US" sz="2400" dirty="0">
                <a:solidFill>
                  <a:srgbClr val="FFFFFF"/>
                </a:solidFill>
              </a:rPr>
              <a:t>given 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lang="en-US" altLang="en-US" sz="2400" noProof="0" dirty="0">
                <a:solidFill>
                  <a:srgbClr val="FFFFFF"/>
                </a:solidFill>
              </a:rPr>
              <a:t> assures </a:t>
            </a:r>
            <a:r>
              <a:rPr lang="en-US" altLang="en-US" sz="2400" dirty="0">
                <a:solidFill>
                  <a:srgbClr val="FFC000"/>
                </a:solidFill>
              </a:rPr>
              <a:t>P(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C000"/>
                </a:solidFill>
              </a:rPr>
              <a:t>)=</a:t>
            </a:r>
            <a:r>
              <a:rPr lang="en-US" altLang="en-US" sz="2400" dirty="0">
                <a:solidFill>
                  <a:srgbClr val="FFFF00"/>
                </a:solidFill>
              </a:rPr>
              <a:t>J(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9" name="AutoShape 46">
            <a:extLst>
              <a:ext uri="{FF2B5EF4-FFF2-40B4-BE49-F238E27FC236}">
                <a16:creationId xmlns:a16="http://schemas.microsoft.com/office/drawing/2014/main" id="{6BB54045-139D-ADF9-9E18-29C7BF04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864" y="654271"/>
            <a:ext cx="2972122" cy="5833605"/>
          </a:xfrm>
          <a:prstGeom prst="wedgeRoundRectCallout">
            <a:avLst>
              <a:gd name="adj1" fmla="val 27962"/>
              <a:gd name="adj2" fmla="val -52522"/>
              <a:gd name="adj3" fmla="val 16667"/>
            </a:avLst>
          </a:prstGeom>
          <a:noFill/>
          <a:ln w="127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assures </a:t>
            </a:r>
            <a:r>
              <a:rPr lang="en-US" altLang="en-US" sz="2400" noProof="0" dirty="0">
                <a:solidFill>
                  <a:srgbClr val="92D050"/>
                </a:solidFill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 </a:t>
            </a:r>
            <a:r>
              <a:rPr lang="en-US" altLang="en-US" sz="2400" dirty="0">
                <a:solidFill>
                  <a:srgbClr val="FFFFFF"/>
                </a:solidFill>
              </a:rPr>
              <a:t>given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 </a:t>
            </a:r>
            <a:r>
              <a:rPr lang="en-US" altLang="en-US" sz="2400" dirty="0">
                <a:solidFill>
                  <a:srgbClr val="FFFFFF"/>
                </a:solidFill>
              </a:rPr>
              <a:t>gives </a:t>
            </a:r>
            <a:r>
              <a:rPr lang="en-US" altLang="en-US" sz="2400" dirty="0">
                <a:solidFill>
                  <a:srgbClr val="66FF66"/>
                </a:solidFill>
              </a:rPr>
              <a:t>TM 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66FF66"/>
                </a:solidFill>
              </a:rPr>
              <a:t>C</a:t>
            </a:r>
            <a:r>
              <a:rPr lang="en-US" altLang="en-US" sz="2400" dirty="0">
                <a:solidFill>
                  <a:srgbClr val="FFFFFF"/>
                </a:solidFill>
              </a:rPr>
              <a:t> given 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66FF66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</a:t>
            </a:r>
            <a:r>
              <a:rPr lang="en-US" altLang="en-US" sz="2400" noProof="0" dirty="0">
                <a:solidFill>
                  <a:srgbClr val="FFFFFF"/>
                </a:solidFill>
              </a:rPr>
              <a:t> assures </a:t>
            </a:r>
            <a:r>
              <a:rPr lang="en-US" altLang="en-US" sz="2400" dirty="0">
                <a:solidFill>
                  <a:srgbClr val="66FF66"/>
                </a:solidFill>
              </a:rPr>
              <a:t>M(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66FF66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FF00"/>
                </a:solidFill>
              </a:rPr>
              <a:t>J(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00"/>
                </a:solidFill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</p:txBody>
      </p:sp>
      <p:sp>
        <p:nvSpPr>
          <p:cNvPr id="20" name="AutoShape 46">
            <a:extLst>
              <a:ext uri="{FF2B5EF4-FFF2-40B4-BE49-F238E27FC236}">
                <a16:creationId xmlns:a16="http://schemas.microsoft.com/office/drawing/2014/main" id="{6D401DA9-BC91-0405-D2A4-E97454872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36157"/>
            <a:ext cx="3429000" cy="5701965"/>
          </a:xfrm>
          <a:prstGeom prst="wedgeRoundRectCallout">
            <a:avLst>
              <a:gd name="adj1" fmla="val -39227"/>
              <a:gd name="adj2" fmla="val 56439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We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Assume </a:t>
            </a: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lang="en-US" altLang="en-US" sz="2400" dirty="0">
                <a:solidFill>
                  <a:srgbClr val="FFFFFF"/>
                </a:solidFill>
              </a:rPr>
              <a:t> &amp; </a:t>
            </a:r>
            <a:r>
              <a:rPr lang="en-US" altLang="en-US" sz="2400" dirty="0">
                <a:solidFill>
                  <a:srgbClr val="66FF66"/>
                </a:solidFill>
              </a:rPr>
              <a:t>C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needs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en-US" altLang="en-US" sz="2400" dirty="0">
                <a:solidFill>
                  <a:srgbClr val="FFFFFF"/>
                </a:solidFill>
              </a:rPr>
              <a:t>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lang="en-US" altLang="en-US" sz="2400" dirty="0">
                <a:solidFill>
                  <a:srgbClr val="FFFFFF"/>
                </a:solidFill>
              </a:rPr>
              <a:t> needs to construct </a:t>
            </a:r>
            <a:r>
              <a:rPr lang="en-US" altLang="en-US" sz="2400" dirty="0">
                <a:solidFill>
                  <a:srgbClr val="FFC000"/>
                </a:solidFill>
              </a:rPr>
              <a:t>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constructs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0000"/>
                </a:solidFill>
              </a:rPr>
              <a:t>Adversary</a:t>
            </a:r>
            <a:r>
              <a:rPr lang="en-US" altLang="en-US" sz="2400" dirty="0">
                <a:solidFill>
                  <a:srgbClr val="FFFFFF"/>
                </a:solidFill>
              </a:rPr>
              <a:t> gives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arbitrary 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C000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C000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lang="en-US" altLang="en-US" sz="2400" noProof="0" dirty="0">
                <a:solidFill>
                  <a:srgbClr val="FFFFFF"/>
                </a:solidFill>
              </a:rPr>
              <a:t> proves </a:t>
            </a:r>
            <a:r>
              <a:rPr lang="en-US" altLang="en-US" sz="2400" dirty="0">
                <a:solidFill>
                  <a:srgbClr val="FFC000"/>
                </a:solidFill>
              </a:rPr>
              <a:t>P(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C000"/>
                </a:solidFill>
              </a:rPr>
              <a:t>)=</a:t>
            </a:r>
            <a:r>
              <a:rPr lang="en-US" altLang="en-US" sz="2400" dirty="0">
                <a:solidFill>
                  <a:srgbClr val="66FF66"/>
                </a:solidFill>
              </a:rPr>
              <a:t>M(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66FF66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y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transitivity.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79F511-E052-23F7-8E68-AA80D8FD063B}"/>
              </a:ext>
            </a:extLst>
          </p:cNvPr>
          <p:cNvGrpSpPr/>
          <p:nvPr/>
        </p:nvGrpSpPr>
        <p:grpSpPr>
          <a:xfrm>
            <a:off x="2387227" y="6441990"/>
            <a:ext cx="4215111" cy="492210"/>
            <a:chOff x="2387227" y="6441990"/>
            <a:chExt cx="4215111" cy="492210"/>
          </a:xfrm>
        </p:grpSpPr>
        <p:sp>
          <p:nvSpPr>
            <p:cNvPr id="8" name="Text Box 74">
              <a:extLst>
                <a:ext uri="{FF2B5EF4-FFF2-40B4-BE49-F238E27FC236}">
                  <a16:creationId xmlns:a16="http://schemas.microsoft.com/office/drawing/2014/main" id="{AFCA1B18-C574-934B-66AB-E3AE543F4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227" y="6441990"/>
              <a:ext cx="457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Z: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69CE32-741C-186A-9A4D-1AD7A0565E10}"/>
                </a:ext>
              </a:extLst>
            </p:cNvPr>
            <p:cNvGrpSpPr/>
            <p:nvPr/>
          </p:nvGrpSpPr>
          <p:grpSpPr>
            <a:xfrm>
              <a:off x="2728511" y="6468905"/>
              <a:ext cx="3873827" cy="465295"/>
              <a:chOff x="747486" y="624114"/>
              <a:chExt cx="3873827" cy="465295"/>
            </a:xfrm>
          </p:grpSpPr>
          <p:sp>
            <p:nvSpPr>
              <p:cNvPr id="15" name="Text Box 74">
                <a:extLst>
                  <a:ext uri="{FF2B5EF4-FFF2-40B4-BE49-F238E27FC236}">
                    <a16:creationId xmlns:a16="http://schemas.microsoft.com/office/drawing/2014/main" id="{45090932-53C4-DE02-1D99-C40318345C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270" y="625847"/>
                <a:ext cx="6463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TM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826058D-8AA8-18E0-DE78-4BDEAB28A8EF}"/>
                  </a:ext>
                </a:extLst>
              </p:cNvPr>
              <p:cNvGrpSpPr/>
              <p:nvPr/>
            </p:nvGrpSpPr>
            <p:grpSpPr>
              <a:xfrm>
                <a:off x="747486" y="624114"/>
                <a:ext cx="3873827" cy="465295"/>
                <a:chOff x="747486" y="624114"/>
                <a:chExt cx="3873827" cy="465295"/>
              </a:xfrm>
            </p:grpSpPr>
            <p:sp>
              <p:nvSpPr>
                <p:cNvPr id="21" name="Text Box 74">
                  <a:extLst>
                    <a:ext uri="{FF2B5EF4-FFF2-40B4-BE49-F238E27FC236}">
                      <a16:creationId xmlns:a16="http://schemas.microsoft.com/office/drawing/2014/main" id="{F795875F-705C-F40A-7692-B2AA74EA49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7486" y="627744"/>
                  <a:ext cx="35298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$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 Box 74">
                  <a:extLst>
                    <a:ext uri="{FF2B5EF4-FFF2-40B4-BE49-F238E27FC236}">
                      <a16:creationId xmlns:a16="http://schemas.microsoft.com/office/drawing/2014/main" id="{CAD348A8-1F1A-4B28-618A-593D547667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770" y="624114"/>
                  <a:ext cx="31085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M,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"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input I, P(I)=M(I)</a:t>
                  </a:r>
                </a:p>
              </p:txBody>
            </p:sp>
          </p:grpSp>
        </p:grpSp>
      </p:grpSp>
      <p:sp>
        <p:nvSpPr>
          <p:cNvPr id="23" name="Text Box 74">
            <a:extLst>
              <a:ext uri="{FF2B5EF4-FFF2-40B4-BE49-F238E27FC236}">
                <a16:creationId xmlns:a16="http://schemas.microsoft.com/office/drawing/2014/main" id="{007AEB96-566C-3606-6C82-7ABF9CF6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468904"/>
            <a:ext cx="227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&amp;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26415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10" grpId="0" uiExpand="1" build="allAtOnce" animBg="1"/>
      <p:bldP spid="19" grpId="0" uiExpand="1" build="allAtOnce" animBg="1"/>
      <p:bldP spid="20" grpId="0" uiExpand="1" build="allAtOnce" animBg="1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D65E7-FA0E-23B0-02DD-71E6B861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4">
            <a:extLst>
              <a:ext uri="{FF2B5EF4-FFF2-40B4-BE49-F238E27FC236}">
                <a16:creationId xmlns:a16="http://schemas.microsoft.com/office/drawing/2014/main" id="{57C962D8-383F-D53E-2A88-64FD9F766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7" y="134398"/>
            <a:ext cx="4208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A: 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lang="en-US" altLang="en-US" sz="2400" dirty="0">
                <a:solidFill>
                  <a:srgbClr val="FFFF00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 P(I)=J(I) </a:t>
            </a:r>
          </a:p>
        </p:txBody>
      </p:sp>
      <p:sp>
        <p:nvSpPr>
          <p:cNvPr id="36" name="Text Box 74">
            <a:extLst>
              <a:ext uri="{FF2B5EF4-FFF2-40B4-BE49-F238E27FC236}">
                <a16:creationId xmlns:a16="http://schemas.microsoft.com/office/drawing/2014/main" id="{5D86654D-EAAF-71C7-D743-43DB868C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00914"/>
            <a:ext cx="4788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C: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M(I)=</a:t>
            </a:r>
            <a:r>
              <a:rPr lang="en-US" altLang="en-US" sz="2400" dirty="0">
                <a:solidFill>
                  <a:srgbClr val="66FF66"/>
                </a:solidFill>
              </a:rPr>
              <a:t>J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" name="AutoShape 46">
            <a:extLst>
              <a:ext uri="{FF2B5EF4-FFF2-40B4-BE49-F238E27FC236}">
                <a16:creationId xmlns:a16="http://schemas.microsoft.com/office/drawing/2014/main" id="{251166C9-124A-53D1-3D06-86243D71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417" y="644278"/>
            <a:ext cx="2918183" cy="5833605"/>
          </a:xfrm>
          <a:prstGeom prst="wedgeRoundRectCallout">
            <a:avLst>
              <a:gd name="adj1" fmla="val -22063"/>
              <a:gd name="adj2" fmla="val -51931"/>
              <a:gd name="adj3" fmla="val 16667"/>
            </a:avLst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assures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gives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aseline="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 </a:t>
            </a:r>
            <a:r>
              <a:rPr lang="en-US" altLang="en-US" sz="2400" dirty="0">
                <a:solidFill>
                  <a:srgbClr val="FFFFFF"/>
                </a:solidFill>
              </a:rPr>
              <a:t>given 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lang="en-US" altLang="en-US" sz="2400" noProof="0" dirty="0">
                <a:solidFill>
                  <a:srgbClr val="FFFFFF"/>
                </a:solidFill>
              </a:rPr>
              <a:t> assures </a:t>
            </a:r>
            <a:r>
              <a:rPr lang="en-US" altLang="en-US" sz="2400" dirty="0">
                <a:solidFill>
                  <a:srgbClr val="FFC000"/>
                </a:solidFill>
              </a:rPr>
              <a:t>P(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C000"/>
                </a:solidFill>
              </a:rPr>
              <a:t>)=</a:t>
            </a:r>
            <a:r>
              <a:rPr lang="en-US" altLang="en-US" sz="2400" dirty="0">
                <a:solidFill>
                  <a:srgbClr val="FFFF00"/>
                </a:solidFill>
              </a:rPr>
              <a:t>J(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00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9" name="AutoShape 46">
            <a:extLst>
              <a:ext uri="{FF2B5EF4-FFF2-40B4-BE49-F238E27FC236}">
                <a16:creationId xmlns:a16="http://schemas.microsoft.com/office/drawing/2014/main" id="{76A394D4-1E69-4D7E-DA86-E82B07CEC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464" y="499233"/>
            <a:ext cx="5843336" cy="5833605"/>
          </a:xfrm>
          <a:prstGeom prst="wedgeRoundRectCallout">
            <a:avLst>
              <a:gd name="adj1" fmla="val 27962"/>
              <a:gd name="adj2" fmla="val -52522"/>
              <a:gd name="adj3" fmla="val 16667"/>
            </a:avLst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                      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assures </a:t>
            </a:r>
            <a:r>
              <a:rPr lang="en-US" altLang="en-US" sz="2400" noProof="0" dirty="0">
                <a:solidFill>
                  <a:srgbClr val="92D050"/>
                </a:solidFill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 </a:t>
            </a:r>
            <a:r>
              <a:rPr lang="en-US" altLang="en-US" sz="2400" dirty="0">
                <a:solidFill>
                  <a:srgbClr val="FFFFFF"/>
                </a:solidFill>
              </a:rPr>
              <a:t>given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J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C </a:t>
            </a:r>
            <a:r>
              <a:rPr lang="en-US" altLang="en-US" sz="2400" dirty="0">
                <a:solidFill>
                  <a:srgbClr val="FFFFFF"/>
                </a:solidFill>
              </a:rPr>
              <a:t>gives </a:t>
            </a:r>
            <a:r>
              <a:rPr lang="en-US" altLang="en-US" sz="2400" dirty="0">
                <a:solidFill>
                  <a:srgbClr val="66FF66"/>
                </a:solidFill>
              </a:rPr>
              <a:t>TM 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66FF66"/>
                </a:solidFill>
              </a:rPr>
              <a:t>                 C</a:t>
            </a:r>
            <a:r>
              <a:rPr lang="en-US" altLang="en-US" sz="2400" dirty="0">
                <a:solidFill>
                  <a:srgbClr val="FFFFFF"/>
                </a:solidFill>
              </a:rPr>
              <a:t> given 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66FF66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92D050"/>
                </a:solidFill>
              </a:rPr>
              <a:t>                                  C</a:t>
            </a:r>
            <a:r>
              <a:rPr lang="en-US" altLang="en-US" sz="2400" noProof="0" dirty="0">
                <a:solidFill>
                  <a:srgbClr val="FFFFFF"/>
                </a:solidFill>
              </a:rPr>
              <a:t> assures </a:t>
            </a:r>
            <a:r>
              <a:rPr lang="en-US" altLang="en-US" sz="2400" dirty="0">
                <a:solidFill>
                  <a:srgbClr val="66FF66"/>
                </a:solidFill>
              </a:rPr>
              <a:t>M(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66FF66"/>
                </a:solidFill>
              </a:rPr>
              <a:t>)</a:t>
            </a:r>
            <a:r>
              <a:rPr lang="en-US" altLang="en-US" sz="2400" dirty="0">
                <a:solidFill>
                  <a:srgbClr val="FFC000"/>
                </a:solidFill>
              </a:rPr>
              <a:t>=</a:t>
            </a:r>
            <a:r>
              <a:rPr lang="en-US" altLang="en-US" sz="2400" dirty="0">
                <a:solidFill>
                  <a:srgbClr val="FFFF00"/>
                </a:solidFill>
              </a:rPr>
              <a:t>J(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00"/>
                </a:solidFill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/>
              <a:uLnTx/>
              <a:uFillTx/>
            </a:endParaRPr>
          </a:p>
        </p:txBody>
      </p:sp>
      <p:sp>
        <p:nvSpPr>
          <p:cNvPr id="20" name="AutoShape 46">
            <a:extLst>
              <a:ext uri="{FF2B5EF4-FFF2-40B4-BE49-F238E27FC236}">
                <a16:creationId xmlns:a16="http://schemas.microsoft.com/office/drawing/2014/main" id="{15D17764-8373-0847-3BDA-E4D926BB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36157"/>
            <a:ext cx="3429000" cy="5701965"/>
          </a:xfrm>
          <a:prstGeom prst="wedgeRoundRectCallout">
            <a:avLst>
              <a:gd name="adj1" fmla="val -39227"/>
              <a:gd name="adj2" fmla="val 56439"/>
              <a:gd name="adj3" fmla="val 16667"/>
            </a:avLst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We know </a:t>
            </a:r>
            <a:r>
              <a:rPr lang="en-US" altLang="en-US" sz="2400" dirty="0">
                <a:solidFill>
                  <a:srgbClr val="FFC000"/>
                </a:solidFill>
              </a:rPr>
              <a:t>P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Assume </a:t>
            </a:r>
            <a:r>
              <a:rPr lang="en-US" altLang="en-US" sz="2400" dirty="0">
                <a:solidFill>
                  <a:schemeClr val="tx2"/>
                </a:solidFill>
              </a:rPr>
              <a:t>A</a:t>
            </a:r>
            <a:r>
              <a:rPr lang="en-US" altLang="en-US" sz="2400" dirty="0">
                <a:solidFill>
                  <a:srgbClr val="FFFFFF"/>
                </a:solidFill>
              </a:rPr>
              <a:t> &amp; </a:t>
            </a:r>
            <a:r>
              <a:rPr lang="en-US" altLang="en-US" sz="2400" dirty="0">
                <a:solidFill>
                  <a:srgbClr val="66FF66"/>
                </a:solidFill>
              </a:rPr>
              <a:t>C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needs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</a:t>
            </a:r>
            <a:r>
              <a:rPr lang="en-US" altLang="en-US" sz="2400" dirty="0">
                <a:solidFill>
                  <a:srgbClr val="FFFFFF"/>
                </a:solidFill>
              </a:rPr>
              <a:t>prove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lang="en-US" altLang="en-US" sz="2400" dirty="0">
                <a:solidFill>
                  <a:srgbClr val="FFFFFF"/>
                </a:solidFill>
              </a:rPr>
              <a:t> needs to construct </a:t>
            </a:r>
            <a:r>
              <a:rPr lang="en-US" altLang="en-US" sz="2400" dirty="0">
                <a:solidFill>
                  <a:srgbClr val="FFC000"/>
                </a:solidFill>
              </a:rPr>
              <a:t>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constructs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TM M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>
                <a:solidFill>
                  <a:srgbClr val="FF0000"/>
                </a:solidFill>
              </a:rPr>
              <a:t>Adversary</a:t>
            </a:r>
            <a:r>
              <a:rPr lang="en-US" altLang="en-US" sz="2400" dirty="0">
                <a:solidFill>
                  <a:srgbClr val="FFFFFF"/>
                </a:solidFill>
              </a:rPr>
              <a:t> gives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arbitrary 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C000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endParaRPr lang="en-US" altLang="en-US" sz="2400" dirty="0">
              <a:solidFill>
                <a:srgbClr val="FFC000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Z</a:t>
            </a:r>
            <a:r>
              <a:rPr lang="en-US" altLang="en-US" sz="2400" noProof="0" dirty="0">
                <a:solidFill>
                  <a:srgbClr val="FFFFFF"/>
                </a:solidFill>
              </a:rPr>
              <a:t> proves </a:t>
            </a:r>
            <a:r>
              <a:rPr lang="en-US" altLang="en-US" sz="2400" dirty="0">
                <a:solidFill>
                  <a:srgbClr val="FFC000"/>
                </a:solidFill>
              </a:rPr>
              <a:t>P(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FFC000"/>
                </a:solidFill>
              </a:rPr>
              <a:t>)=</a:t>
            </a:r>
            <a:r>
              <a:rPr lang="en-US" altLang="en-US" sz="2400" dirty="0">
                <a:solidFill>
                  <a:srgbClr val="66FF66"/>
                </a:solidFill>
              </a:rPr>
              <a:t>M(</a:t>
            </a:r>
            <a:r>
              <a:rPr lang="en-US" altLang="en-US" sz="2400" dirty="0">
                <a:solidFill>
                  <a:srgbClr val="FF0000"/>
                </a:solidFill>
              </a:rPr>
              <a:t>I</a:t>
            </a:r>
            <a:r>
              <a:rPr lang="en-US" altLang="en-US" sz="2400" dirty="0">
                <a:solidFill>
                  <a:srgbClr val="66FF66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   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y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transitivity.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02E1A4-F95D-6EBC-EF09-62EEDBA626D4}"/>
              </a:ext>
            </a:extLst>
          </p:cNvPr>
          <p:cNvGrpSpPr/>
          <p:nvPr/>
        </p:nvGrpSpPr>
        <p:grpSpPr>
          <a:xfrm>
            <a:off x="2387227" y="6441990"/>
            <a:ext cx="4215111" cy="492210"/>
            <a:chOff x="2387227" y="6441990"/>
            <a:chExt cx="4215111" cy="492210"/>
          </a:xfrm>
        </p:grpSpPr>
        <p:sp>
          <p:nvSpPr>
            <p:cNvPr id="8" name="Text Box 74">
              <a:extLst>
                <a:ext uri="{FF2B5EF4-FFF2-40B4-BE49-F238E27FC236}">
                  <a16:creationId xmlns:a16="http://schemas.microsoft.com/office/drawing/2014/main" id="{01115178-1A59-8D21-2B18-90043E487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227" y="6441990"/>
              <a:ext cx="4571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Z: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4ACF33-73A7-25AA-361F-7C356073FE2B}"/>
                </a:ext>
              </a:extLst>
            </p:cNvPr>
            <p:cNvGrpSpPr/>
            <p:nvPr/>
          </p:nvGrpSpPr>
          <p:grpSpPr>
            <a:xfrm>
              <a:off x="2728511" y="6468905"/>
              <a:ext cx="3873827" cy="465295"/>
              <a:chOff x="747486" y="624114"/>
              <a:chExt cx="3873827" cy="465295"/>
            </a:xfrm>
          </p:grpSpPr>
          <p:sp>
            <p:nvSpPr>
              <p:cNvPr id="15" name="Text Box 74">
                <a:extLst>
                  <a:ext uri="{FF2B5EF4-FFF2-40B4-BE49-F238E27FC236}">
                    <a16:creationId xmlns:a16="http://schemas.microsoft.com/office/drawing/2014/main" id="{C37ECCC8-23E7-8D45-8D7A-1A1DD516D4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9270" y="625847"/>
                <a:ext cx="6463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TM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B4D07C7-6920-552D-49B9-F5D8083F31A2}"/>
                  </a:ext>
                </a:extLst>
              </p:cNvPr>
              <p:cNvGrpSpPr/>
              <p:nvPr/>
            </p:nvGrpSpPr>
            <p:grpSpPr>
              <a:xfrm>
                <a:off x="747486" y="624114"/>
                <a:ext cx="3873827" cy="465295"/>
                <a:chOff x="747486" y="624114"/>
                <a:chExt cx="3873827" cy="465295"/>
              </a:xfrm>
            </p:grpSpPr>
            <p:sp>
              <p:nvSpPr>
                <p:cNvPr id="21" name="Text Box 74">
                  <a:extLst>
                    <a:ext uri="{FF2B5EF4-FFF2-40B4-BE49-F238E27FC236}">
                      <a16:creationId xmlns:a16="http://schemas.microsoft.com/office/drawing/2014/main" id="{345F69AA-E9C9-26B2-FD0C-D73AEA334B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47486" y="627744"/>
                  <a:ext cx="35298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$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 Box 74">
                  <a:extLst>
                    <a:ext uri="{FF2B5EF4-FFF2-40B4-BE49-F238E27FC236}">
                      <a16:creationId xmlns:a16="http://schemas.microsoft.com/office/drawing/2014/main" id="{B697CDA3-EA44-799C-DCF9-564772BFF6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2770" y="624114"/>
                  <a:ext cx="31085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M,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+mn-cs"/>
                    </a:rPr>
                    <a:t>"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input I, P(I)=M(I)</a:t>
                  </a:r>
                </a:p>
              </p:txBody>
            </p:sp>
          </p:grpSp>
        </p:grpSp>
      </p:grpSp>
      <p:sp>
        <p:nvSpPr>
          <p:cNvPr id="23" name="Text Box 74">
            <a:extLst>
              <a:ext uri="{FF2B5EF4-FFF2-40B4-BE49-F238E27FC236}">
                <a16:creationId xmlns:a16="http://schemas.microsoft.com/office/drawing/2014/main" id="{E968960F-F3C5-62A5-8B16-AF85E7915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468904"/>
            <a:ext cx="227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Prove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&amp;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Z</a:t>
            </a:r>
          </a:p>
        </p:txBody>
      </p:sp>
      <p:sp>
        <p:nvSpPr>
          <p:cNvPr id="3" name="AutoShape 46">
            <a:extLst>
              <a:ext uri="{FF2B5EF4-FFF2-40B4-BE49-F238E27FC236}">
                <a16:creationId xmlns:a16="http://schemas.microsoft.com/office/drawing/2014/main" id="{BB4664D2-5A1D-A8ED-C9FB-02CF830C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2362200" cy="623122"/>
          </a:xfrm>
          <a:prstGeom prst="wedgeRoundRectCallout">
            <a:avLst>
              <a:gd name="adj1" fmla="val -39227"/>
              <a:gd name="adj2" fmla="val 56439"/>
              <a:gd name="adj3" fmla="val 1666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Do this on a test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pic>
        <p:nvPicPr>
          <p:cNvPr id="4" name="Picture 5" descr="j0116172">
            <a:extLst>
              <a:ext uri="{FF2B5EF4-FFF2-40B4-BE49-F238E27FC236}">
                <a16:creationId xmlns:a16="http://schemas.microsoft.com/office/drawing/2014/main" id="{30785D66-B128-2617-D940-54FFDC74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77" y="486354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3" grpId="0"/>
      <p:bldP spid="3" grpId="0" uiExpand="1" build="allAtOnce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80" name="Rectangle 72"/>
          <p:cNvSpPr>
            <a:spLocks noChangeArrowheads="1"/>
          </p:cNvSpPr>
          <p:nvPr/>
        </p:nvSpPr>
        <p:spPr bwMode="auto">
          <a:xfrm>
            <a:off x="685800" y="-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charset="0"/>
              </a:rPr>
              <a:t>Universal TM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Arial" charset="0"/>
            </a:endParaRPr>
          </a:p>
        </p:txBody>
      </p:sp>
      <p:pic>
        <p:nvPicPr>
          <p:cNvPr id="3074" name="Picture 2" descr="Universal Turing machine - YouTube">
            <a:extLst>
              <a:ext uri="{FF2B5EF4-FFF2-40B4-BE49-F238E27FC236}">
                <a16:creationId xmlns:a16="http://schemas.microsoft.com/office/drawing/2014/main" id="{AA06E8D2-D388-4804-B4D0-8A93BC36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9" y="361584"/>
            <a:ext cx="965133" cy="988405"/>
          </a:xfrm>
          <a:prstGeom prst="rect">
            <a:avLst/>
          </a:prstGeom>
        </p:spPr>
      </p:pic>
      <p:sp>
        <p:nvSpPr>
          <p:cNvPr id="27" name="Text Box 6">
            <a:extLst>
              <a:ext uri="{FF2B5EF4-FFF2-40B4-BE49-F238E27FC236}">
                <a16:creationId xmlns:a16="http://schemas.microsoft.com/office/drawing/2014/main" id="{E280013C-D6E0-47E0-88E7-E171BA8B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516" y="1371601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pic>
        <p:nvPicPr>
          <p:cNvPr id="30" name="Picture 16" descr="Alan_Turing">
            <a:extLst>
              <a:ext uri="{FF2B5EF4-FFF2-40B4-BE49-F238E27FC236}">
                <a16:creationId xmlns:a16="http://schemas.microsoft.com/office/drawing/2014/main" id="{1AA7A793-77D2-4BEC-9D43-C4B7CCB7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53" y="1066800"/>
            <a:ext cx="1944756" cy="24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0">
            <a:extLst>
              <a:ext uri="{FF2B5EF4-FFF2-40B4-BE49-F238E27FC236}">
                <a16:creationId xmlns:a16="http://schemas.microsoft.com/office/drawing/2014/main" id="{AA77199F-F011-4B4D-B858-6E5CCF33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8340"/>
            <a:ext cx="33465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dirty="0">
                <a:latin typeface="Times New Roman" pitchFamily="18" charset="0"/>
              </a:rPr>
              <a:t>A Turing Machine (1936) </a:t>
            </a: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</a:rPr>
              <a:t>is the simplest model of computation.</a:t>
            </a:r>
          </a:p>
        </p:txBody>
      </p:sp>
      <p:pic>
        <p:nvPicPr>
          <p:cNvPr id="32" name="Picture 28" descr="animated-addone">
            <a:extLst>
              <a:ext uri="{FF2B5EF4-FFF2-40B4-BE49-F238E27FC236}">
                <a16:creationId xmlns:a16="http://schemas.microsoft.com/office/drawing/2014/main" id="{30072646-D4CC-429D-94A1-0C4EE265F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54" y="1080429"/>
            <a:ext cx="3461127" cy="241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6">
            <a:extLst>
              <a:ext uri="{FF2B5EF4-FFF2-40B4-BE49-F238E27FC236}">
                <a16:creationId xmlns:a16="http://schemas.microsoft.com/office/drawing/2014/main" id="{3510BACF-FE81-42BC-8938-D59CDEC45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5201"/>
            <a:ext cx="8686800" cy="156966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current configuration of the machine is specified by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finite 0/1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cs typeface="Arial" charset="0"/>
              </a:rPr>
              <a:t>string contained in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tape </a:t>
            </a:r>
            <a:r>
              <a:rPr lang="en-US" sz="2400" dirty="0">
                <a:solidFill>
                  <a:srgbClr val="FFFFFF"/>
                </a:solidFill>
                <a:cs typeface="Arial" charset="0"/>
              </a:rPr>
              <a:t>of cells.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cs typeface="Arial" charset="0"/>
              </a:rPr>
              <a:t>Which tape cell the head is on.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single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integer specifying the current state.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2AC4D2-02CD-465D-827C-49857B5AB558}"/>
              </a:ext>
            </a:extLst>
          </p:cNvPr>
          <p:cNvSpPr/>
          <p:nvPr/>
        </p:nvSpPr>
        <p:spPr>
          <a:xfrm>
            <a:off x="5132759" y="2770911"/>
            <a:ext cx="3248093" cy="293183"/>
          </a:xfrm>
          <a:prstGeom prst="rect">
            <a:avLst/>
          </a:prstGeom>
          <a:ln w="1905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DC4E2F-5401-423D-9F7B-E85906CA4193}"/>
              </a:ext>
            </a:extLst>
          </p:cNvPr>
          <p:cNvSpPr/>
          <p:nvPr/>
        </p:nvSpPr>
        <p:spPr>
          <a:xfrm>
            <a:off x="6302673" y="2784766"/>
            <a:ext cx="235525" cy="560867"/>
          </a:xfrm>
          <a:prstGeom prst="rect">
            <a:avLst/>
          </a:prstGeom>
          <a:ln w="1905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B80ACC-D4D0-42B2-84B6-C277069F56B4}"/>
              </a:ext>
            </a:extLst>
          </p:cNvPr>
          <p:cNvSpPr/>
          <p:nvPr/>
        </p:nvSpPr>
        <p:spPr>
          <a:xfrm>
            <a:off x="5533743" y="1937184"/>
            <a:ext cx="533400" cy="514829"/>
          </a:xfrm>
          <a:prstGeom prst="rect">
            <a:avLst/>
          </a:prstGeom>
          <a:ln w="1905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0164F6DA-B99E-4F31-AFB4-AB8EE8F77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10884"/>
            <a:ext cx="6019799" cy="547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274320" rIns="274320"/>
          <a:lstStyle/>
          <a:p>
            <a:pPr lvl="0" algn="l" eaLnBrk="0" hangingPunct="0">
              <a:defRPr/>
            </a:pPr>
            <a:r>
              <a:rPr lang="en-US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Compute</a:t>
            </a:r>
            <a:r>
              <a:rPr lang="en-CA" altLang="en-US" sz="2800" baseline="-25000" dirty="0">
                <a:solidFill>
                  <a:srgbClr val="FFC000"/>
                </a:solidFill>
                <a:sym typeface="Symbol" panose="05050102010706020507" pitchFamily="18" charset="2"/>
              </a:rPr>
              <a:t>M</a:t>
            </a:r>
            <a:r>
              <a:rPr lang="en-US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8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I,y</a:t>
            </a:r>
            <a:r>
              <a:rPr lang="en-US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≡ </a:t>
            </a:r>
            <a:r>
              <a:rPr lang="en-US" altLang="en-US" sz="28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lang="en-CA" altLang="en-US" sz="2800" dirty="0">
                <a:solidFill>
                  <a:srgbClr val="FFC000"/>
                </a:solidFill>
                <a:sym typeface="Symbol" panose="05050102010706020507" pitchFamily="18" charset="2"/>
              </a:rPr>
              <a:t>M</a:t>
            </a:r>
            <a:r>
              <a:rPr lang="en-CA" altLang="en-US" sz="2800" dirty="0">
                <a:solidFill>
                  <a:srgbClr val="FFC000"/>
                </a:solidFill>
              </a:rPr>
              <a:t>(I)=y”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FFBDF446-5160-4A2B-A603-D3643A68A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74861"/>
            <a:ext cx="8686800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 eaLnBrk="0" hangingPunct="0">
              <a:buFontTx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cs typeface="Arial" charset="0"/>
              </a:rPr>
              <a:t>There transition function</a:t>
            </a:r>
            <a:r>
              <a:rPr lang="el-GR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l-GR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δ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q,c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 =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q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,c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,direction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dirty="0">
              <a:solidFill>
                <a:srgbClr val="FFC000"/>
              </a:solidFill>
              <a:cs typeface="Arial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DE05A4-2603-4636-A7B4-08A0E7986D7C}"/>
              </a:ext>
            </a:extLst>
          </p:cNvPr>
          <p:cNvGrpSpPr/>
          <p:nvPr/>
        </p:nvGrpSpPr>
        <p:grpSpPr>
          <a:xfrm>
            <a:off x="4957042" y="5438573"/>
            <a:ext cx="658036" cy="1001198"/>
            <a:chOff x="4957042" y="5499652"/>
            <a:chExt cx="658036" cy="1001198"/>
          </a:xfrm>
        </p:grpSpPr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B33AEDD7-34AD-44DE-9E2C-1B4532C82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042" y="5762186"/>
              <a:ext cx="658036" cy="738664"/>
            </a:xfrm>
            <a:prstGeom prst="rect">
              <a:avLst/>
            </a:prstGeom>
            <a:noFill/>
            <a:ln w="19050" cap="sq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cs typeface="+mn-cs"/>
                </a:rPr>
                <a:t>next </a:t>
              </a:r>
              <a:br>
                <a:rPr lang="en-US" sz="2400" dirty="0">
                  <a:cs typeface="+mn-cs"/>
                </a:rPr>
              </a:br>
              <a:r>
                <a:rPr lang="en-US" sz="2400" dirty="0">
                  <a:cs typeface="+mn-cs"/>
                </a:rPr>
                <a:t>state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A6A5683-0172-4AC9-912E-9E624980E59B}"/>
                </a:ext>
              </a:extLst>
            </p:cNvPr>
            <p:cNvCxnSpPr>
              <a:cxnSpLocks/>
              <a:stCxn id="59" idx="0"/>
            </p:cNvCxnSpPr>
            <p:nvPr/>
          </p:nvCxnSpPr>
          <p:spPr bwMode="auto">
            <a:xfrm flipH="1" flipV="1">
              <a:off x="5187622" y="5499652"/>
              <a:ext cx="98438" cy="262534"/>
            </a:xfrm>
            <a:prstGeom prst="straightConnector1">
              <a:avLst/>
            </a:prstGeom>
            <a:noFill/>
            <a:ln w="127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3585FC0-F453-4041-852B-B8C01776DE28}"/>
              </a:ext>
            </a:extLst>
          </p:cNvPr>
          <p:cNvGrpSpPr/>
          <p:nvPr/>
        </p:nvGrpSpPr>
        <p:grpSpPr>
          <a:xfrm>
            <a:off x="5559631" y="5425321"/>
            <a:ext cx="1182785" cy="1370912"/>
            <a:chOff x="5559631" y="5486400"/>
            <a:chExt cx="1182785" cy="1370912"/>
          </a:xfrm>
        </p:grpSpPr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99F7E930-DBAC-4EEE-BC66-49AD0FE8E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4502" y="5749316"/>
              <a:ext cx="1067914" cy="1107996"/>
            </a:xfrm>
            <a:prstGeom prst="rect">
              <a:avLst/>
            </a:prstGeom>
            <a:noFill/>
            <a:ln w="19050" cap="sq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cs typeface="+mn-cs"/>
                </a:rPr>
                <a:t>char to write</a:t>
              </a:r>
              <a:br>
                <a:rPr lang="en-US" sz="2400" dirty="0">
                  <a:cs typeface="+mn-cs"/>
                </a:rPr>
              </a:br>
              <a:r>
                <a:rPr lang="en-US" sz="2400" dirty="0">
                  <a:cs typeface="+mn-cs"/>
                </a:rPr>
                <a:t>at head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F82AD6-D918-49AD-BFCA-56641D1FA9F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559631" y="5486400"/>
              <a:ext cx="648829" cy="250510"/>
            </a:xfrm>
            <a:prstGeom prst="straightConnector1">
              <a:avLst/>
            </a:prstGeom>
            <a:noFill/>
            <a:ln w="127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8EBDD9-9F4C-47F1-9A4E-E7CB028FBAAA}"/>
              </a:ext>
            </a:extLst>
          </p:cNvPr>
          <p:cNvGrpSpPr/>
          <p:nvPr/>
        </p:nvGrpSpPr>
        <p:grpSpPr>
          <a:xfrm>
            <a:off x="6812540" y="5438573"/>
            <a:ext cx="1417060" cy="1336596"/>
            <a:chOff x="6812540" y="5499652"/>
            <a:chExt cx="1417060" cy="1336596"/>
          </a:xfrm>
        </p:grpSpPr>
        <p:sp>
          <p:nvSpPr>
            <p:cNvPr id="65" name="Text Box 4">
              <a:extLst>
                <a:ext uri="{FF2B5EF4-FFF2-40B4-BE49-F238E27FC236}">
                  <a16:creationId xmlns:a16="http://schemas.microsoft.com/office/drawing/2014/main" id="{49111B37-7751-47FC-85BE-B2C1C2FE1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2540" y="5728252"/>
              <a:ext cx="1417060" cy="1107996"/>
            </a:xfrm>
            <a:prstGeom prst="rect">
              <a:avLst/>
            </a:prstGeom>
            <a:noFill/>
            <a:ln w="19050" cap="sq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cs typeface="+mn-cs"/>
                </a:rPr>
                <a:t>left/right direction </a:t>
              </a:r>
              <a:br>
                <a:rPr lang="en-US" sz="2400" dirty="0">
                  <a:cs typeface="+mn-cs"/>
                </a:rPr>
              </a:br>
              <a:r>
                <a:rPr lang="en-US" sz="2400" dirty="0">
                  <a:cs typeface="+mn-cs"/>
                </a:rPr>
                <a:t>for head 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53365BB-D7CC-47EC-A73E-BCE7CBD0C0E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812540" y="5499652"/>
              <a:ext cx="764288" cy="227514"/>
            </a:xfrm>
            <a:prstGeom prst="straightConnector1">
              <a:avLst/>
            </a:prstGeom>
            <a:noFill/>
            <a:ln w="127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1F41C10-F9ED-4523-8E4B-E85E581154A6}"/>
              </a:ext>
            </a:extLst>
          </p:cNvPr>
          <p:cNvGrpSpPr/>
          <p:nvPr/>
        </p:nvGrpSpPr>
        <p:grpSpPr>
          <a:xfrm>
            <a:off x="2809921" y="5438573"/>
            <a:ext cx="1400931" cy="1012720"/>
            <a:chOff x="2809921" y="5499652"/>
            <a:chExt cx="1400931" cy="1012720"/>
          </a:xfrm>
        </p:grpSpPr>
        <p:sp>
          <p:nvSpPr>
            <p:cNvPr id="68" name="Text Box 4">
              <a:extLst>
                <a:ext uri="{FF2B5EF4-FFF2-40B4-BE49-F238E27FC236}">
                  <a16:creationId xmlns:a16="http://schemas.microsoft.com/office/drawing/2014/main" id="{4EFF8A8D-DF50-4887-9F62-9AAC0512D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9921" y="5762186"/>
              <a:ext cx="864281" cy="750186"/>
            </a:xfrm>
            <a:prstGeom prst="rect">
              <a:avLst/>
            </a:prstGeom>
            <a:noFill/>
            <a:ln w="19050" cap="sq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>
                  <a:cs typeface="+mn-cs"/>
                </a:rPr>
                <a:t>current state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948A2AD-8FE2-41B5-B066-BDC8F8E1A9B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2148" y="5499652"/>
              <a:ext cx="668704" cy="261070"/>
            </a:xfrm>
            <a:prstGeom prst="straightConnector1">
              <a:avLst/>
            </a:prstGeom>
            <a:noFill/>
            <a:ln w="127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79C500-259F-4F66-9536-E1BFC78D6570}"/>
              </a:ext>
            </a:extLst>
          </p:cNvPr>
          <p:cNvGrpSpPr/>
          <p:nvPr/>
        </p:nvGrpSpPr>
        <p:grpSpPr>
          <a:xfrm>
            <a:off x="3749055" y="5438573"/>
            <a:ext cx="1164996" cy="1001198"/>
            <a:chOff x="3749055" y="5499652"/>
            <a:chExt cx="1164996" cy="1001198"/>
          </a:xfrm>
        </p:grpSpPr>
        <p:sp>
          <p:nvSpPr>
            <p:cNvPr id="71" name="Text Box 4">
              <a:extLst>
                <a:ext uri="{FF2B5EF4-FFF2-40B4-BE49-F238E27FC236}">
                  <a16:creationId xmlns:a16="http://schemas.microsoft.com/office/drawing/2014/main" id="{856F47DD-727E-4D0F-91C6-5A2636B5D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055" y="5750664"/>
              <a:ext cx="1164996" cy="750186"/>
            </a:xfrm>
            <a:prstGeom prst="rect">
              <a:avLst/>
            </a:prstGeom>
            <a:noFill/>
            <a:ln w="19050" cap="sq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 dirty="0"/>
                <a:t>char seen </a:t>
              </a:r>
              <a:br>
                <a:rPr lang="en-US" sz="2400" dirty="0"/>
              </a:br>
              <a:r>
                <a:rPr lang="en-US" sz="2400" dirty="0"/>
                <a:t>at head</a:t>
              </a:r>
              <a:endParaRPr lang="en-US" sz="2400" dirty="0">
                <a:cs typeface="+mn-cs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BACC7CA-648B-4379-9B98-7AAB469C728D}"/>
                </a:ext>
              </a:extLst>
            </p:cNvPr>
            <p:cNvCxnSpPr>
              <a:cxnSpLocks/>
              <a:stCxn id="71" idx="0"/>
            </p:cNvCxnSpPr>
            <p:nvPr/>
          </p:nvCxnSpPr>
          <p:spPr bwMode="auto">
            <a:xfrm flipV="1">
              <a:off x="4331553" y="5499652"/>
              <a:ext cx="103100" cy="251012"/>
            </a:xfrm>
            <a:prstGeom prst="straightConnector1">
              <a:avLst/>
            </a:prstGeom>
            <a:noFill/>
            <a:ln w="127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7" name="Rectangle 72">
            <a:extLst>
              <a:ext uri="{FF2B5EF4-FFF2-40B4-BE49-F238E27FC236}">
                <a16:creationId xmlns:a16="http://schemas.microsoft.com/office/drawing/2014/main" id="{47BC18C4-4E8B-4470-B35C-9D8AC2DB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charset="0"/>
              </a:rPr>
              <a:t>Universal TM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4" grpId="1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>
            <a:extLst>
              <a:ext uri="{FF2B5EF4-FFF2-40B4-BE49-F238E27FC236}">
                <a16:creationId xmlns:a16="http://schemas.microsoft.com/office/drawing/2014/main" id="{0227A323-0AED-4B75-A00A-76A7C6BF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0841" r="13467" b="45795"/>
          <a:stretch>
            <a:fillRect/>
          </a:stretch>
        </p:blipFill>
        <p:spPr bwMode="auto">
          <a:xfrm>
            <a:off x="26754" y="1676400"/>
            <a:ext cx="659046" cy="6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35183" y="3962400"/>
            <a:ext cx="893919" cy="1422399"/>
            <a:chOff x="2013" y="2206"/>
            <a:chExt cx="679" cy="101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AutoShape 8">
            <a:extLst>
              <a:ext uri="{FF2B5EF4-FFF2-40B4-BE49-F238E27FC236}">
                <a16:creationId xmlns:a16="http://schemas.microsoft.com/office/drawing/2014/main" id="{704B8A82-B8E6-4620-BD48-69713EB59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65" y="624228"/>
            <a:ext cx="8032588" cy="3729608"/>
          </a:xfrm>
          <a:prstGeom prst="wedgeRectCallout">
            <a:avLst>
              <a:gd name="adj1" fmla="val -52076"/>
              <a:gd name="adj2" fmla="val -17556"/>
            </a:avLst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computational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 an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P(I)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denotes the required output for problem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 an algorithm/machine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denotes the output produced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algorithm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 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indicate that alg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gives the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correct answer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problem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AutoShape 58">
            <a:extLst>
              <a:ext uri="{FF2B5EF4-FFF2-40B4-BE49-F238E27FC236}">
                <a16:creationId xmlns:a16="http://schemas.microsoft.com/office/drawing/2014/main" id="{E47625DF-2B84-4D70-8940-85B38986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46" y="4406901"/>
            <a:ext cx="8048258" cy="2413000"/>
          </a:xfrm>
          <a:prstGeom prst="wedgeRoundRectCallout">
            <a:avLst>
              <a:gd name="adj1" fmla="val -52599"/>
              <a:gd name="adj2" fmla="val -41709"/>
              <a:gd name="adj3" fmla="val 16667"/>
            </a:avLst>
          </a:prstGeom>
          <a:solidFill>
            <a:srgbClr val="000066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algorithm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computing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then we need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its output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A(I)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be as required.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From a logic perspective: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P(I)=A(I)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just another T/F relation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between objects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E0010881-6248-4321-84D4-02C19114AC5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32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9" y="361584"/>
            <a:ext cx="965133" cy="988405"/>
          </a:xfrm>
          <a:prstGeom prst="rect">
            <a:avLst/>
          </a:prstGeom>
        </p:spPr>
      </p:pic>
      <p:sp>
        <p:nvSpPr>
          <p:cNvPr id="26" name="AutoShape 8">
            <a:extLst>
              <a:ext uri="{FF2B5EF4-FFF2-40B4-BE49-F238E27FC236}">
                <a16:creationId xmlns:a16="http://schemas.microsoft.com/office/drawing/2014/main" id="{31E7D7CB-4FD7-4FFF-B1A9-0319BB111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34" y="838200"/>
            <a:ext cx="7668166" cy="5943600"/>
          </a:xfrm>
          <a:prstGeom prst="wedgeRectCallout">
            <a:avLst>
              <a:gd name="adj1" fmla="val -52237"/>
              <a:gd name="adj2" fmla="val -37795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</a:rPr>
              <a:t>We both know that my laptop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CA" altLang="en-US" sz="2400" dirty="0">
                <a:solidFill>
                  <a:srgbClr val="FFFFFF"/>
                </a:solidFill>
              </a:rPr>
              <a:t>given some Java code </a:t>
            </a:r>
            <a:r>
              <a:rPr lang="en-CA" altLang="en-US" sz="2400" dirty="0">
                <a:solidFill>
                  <a:srgbClr val="FFC000"/>
                </a:solidFill>
              </a:rPr>
              <a:t>J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CA" altLang="en-US" sz="2400" dirty="0">
                <a:solidFill>
                  <a:srgbClr val="FFFFFF"/>
                </a:solidFill>
              </a:rPr>
              <a:t>and some input </a:t>
            </a:r>
            <a:r>
              <a:rPr lang="en-CA" altLang="en-US" sz="2400" dirty="0">
                <a:solidFill>
                  <a:srgbClr val="FFC000"/>
                </a:solidFill>
              </a:rPr>
              <a:t>I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CA" altLang="en-US" sz="2400" dirty="0">
                <a:solidFill>
                  <a:srgbClr val="FFFFFF"/>
                </a:solidFill>
              </a:rPr>
              <a:t>can run </a:t>
            </a:r>
            <a:r>
              <a:rPr lang="en-CA" altLang="en-US" sz="2400" dirty="0">
                <a:solidFill>
                  <a:srgbClr val="FFC000"/>
                </a:solidFill>
              </a:rPr>
              <a:t>J</a:t>
            </a:r>
            <a:r>
              <a:rPr lang="en-CA" altLang="en-US" sz="2400" dirty="0">
                <a:solidFill>
                  <a:srgbClr val="FFFFFF"/>
                </a:solidFill>
              </a:rPr>
              <a:t> on </a:t>
            </a:r>
            <a:r>
              <a:rPr lang="en-CA" altLang="en-US" sz="2400" dirty="0">
                <a:solidFill>
                  <a:srgbClr val="FFC000"/>
                </a:solidFill>
              </a:rPr>
              <a:t>I</a:t>
            </a:r>
            <a:endParaRPr lang="en-CA" altLang="en-US" sz="2400" dirty="0">
              <a:solidFill>
                <a:srgbClr val="FFFFFF"/>
              </a:solidFill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CA" altLang="en-US" sz="2400" dirty="0">
                <a:solidFill>
                  <a:srgbClr val="FFFFFF"/>
                </a:solidFill>
              </a:rPr>
              <a:t>and return the result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     </a:t>
            </a:r>
            <a:r>
              <a:rPr lang="en-CA" altLang="en-US" sz="2400" dirty="0"/>
              <a:t>i.e. </a:t>
            </a:r>
            <a:r>
              <a:rPr lang="en-CA" altLang="en-US" sz="2400" dirty="0">
                <a:solidFill>
                  <a:srgbClr val="FFC000"/>
                </a:solidFill>
              </a:rPr>
              <a:t>Laptop(J,I) = J(I)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endParaRPr lang="en-CA" alt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</a:rPr>
              <a:t>Or given the description of a TM </a:t>
            </a:r>
            <a:r>
              <a:rPr lang="en-CA" altLang="en-US" sz="2400" dirty="0">
                <a:solidFill>
                  <a:srgbClr val="FFC000"/>
                </a:solidFill>
              </a:rPr>
              <a:t>M</a:t>
            </a:r>
            <a:r>
              <a:rPr lang="en-CA" altLang="en-US" sz="2400" dirty="0">
                <a:solidFill>
                  <a:srgbClr val="FFFFFF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C000"/>
                </a:solidFill>
              </a:rPr>
              <a:t>    </a:t>
            </a:r>
            <a:r>
              <a:rPr lang="en-CA" altLang="en-US" sz="2400" dirty="0"/>
              <a:t>       </a:t>
            </a:r>
            <a:r>
              <a:rPr lang="en-CA" altLang="en-US" sz="2400" dirty="0">
                <a:solidFill>
                  <a:srgbClr val="FFC000"/>
                </a:solidFill>
              </a:rPr>
              <a:t>Laptop(M,I) = M(I)</a:t>
            </a:r>
            <a:r>
              <a:rPr lang="en-CA" altLang="en-US" sz="2400" dirty="0">
                <a:solidFill>
                  <a:srgbClr val="FFFFFF"/>
                </a:solidFill>
              </a:rPr>
              <a:t>. </a:t>
            </a:r>
            <a:endParaRPr lang="en-CA" altLang="en-US" sz="24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CA" altLang="en-US" sz="24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A Turing Machine (TM) is a model of computation that can do anything your laptop can do.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</a:rPr>
              <a:t>    </a:t>
            </a:r>
            <a:r>
              <a:rPr lang="en-CA" altLang="en-US" sz="2400" dirty="0"/>
              <a:t>       </a:t>
            </a:r>
            <a:r>
              <a:rPr lang="en-US" altLang="en-US" sz="2400" dirty="0" err="1">
                <a:solidFill>
                  <a:srgbClr val="FFC000"/>
                </a:solidFill>
              </a:rPr>
              <a:t>M</a:t>
            </a:r>
            <a:r>
              <a:rPr lang="en-US" altLang="en-US" sz="2400" baseline="-25000" dirty="0" err="1">
                <a:solidFill>
                  <a:srgbClr val="FFC000"/>
                </a:solidFill>
                <a:sym typeface="Symbol" pitchFamily="18" charset="2"/>
              </a:rPr>
              <a:t>Laptop</a:t>
            </a:r>
            <a:r>
              <a:rPr lang="en-CA" altLang="en-US" sz="2400" dirty="0">
                <a:solidFill>
                  <a:srgbClr val="FFC000"/>
                </a:solidFill>
              </a:rPr>
              <a:t>(J,I) = J(I)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lang="en-CA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           </a:t>
            </a:r>
            <a:r>
              <a:rPr lang="en-US" altLang="en-US" sz="2400" dirty="0" err="1">
                <a:solidFill>
                  <a:srgbClr val="FFC000"/>
                </a:solidFill>
              </a:rPr>
              <a:t>M</a:t>
            </a:r>
            <a:r>
              <a:rPr lang="en-US" altLang="en-US" sz="2400" baseline="-25000" dirty="0" err="1">
                <a:solidFill>
                  <a:srgbClr val="FFC000"/>
                </a:solidFill>
                <a:sym typeface="Symbol" pitchFamily="18" charset="2"/>
              </a:rPr>
              <a:t>Laptop</a:t>
            </a:r>
            <a:r>
              <a:rPr lang="en-CA" altLang="en-US" sz="2400" dirty="0">
                <a:solidFill>
                  <a:srgbClr val="FFC000"/>
                </a:solidFill>
              </a:rPr>
              <a:t>(M,I) = M(I)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lang="en-US" altLang="en-US" sz="2400" dirty="0"/>
          </a:p>
        </p:txBody>
      </p:sp>
      <p:pic>
        <p:nvPicPr>
          <p:cNvPr id="6146" name="Picture 2" descr="For the Person Who's Fixing My Laptop | The New Yorker">
            <a:extLst>
              <a:ext uri="{FF2B5EF4-FFF2-40B4-BE49-F238E27FC236}">
                <a16:creationId xmlns:a16="http://schemas.microsoft.com/office/drawing/2014/main" id="{69B29BB4-E65E-447D-95FB-B51FDC23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5786"/>
            <a:ext cx="2364834" cy="15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2">
            <a:extLst>
              <a:ext uri="{FF2B5EF4-FFF2-40B4-BE49-F238E27FC236}">
                <a16:creationId xmlns:a16="http://schemas.microsoft.com/office/drawing/2014/main" id="{7C21B9CF-7640-43B4-A606-827BFAB7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charset="0"/>
              </a:rPr>
              <a:t>Universal TM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" y="2357735"/>
            <a:ext cx="9829800" cy="461665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$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TM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inputs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M,I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(M,I) = M(I).</a:t>
            </a:r>
          </a:p>
        </p:txBody>
      </p:sp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218908" y="1138535"/>
            <a:ext cx="10052050" cy="1200329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Universal TM is a TM 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</a:t>
            </a:r>
            <a:r>
              <a:rPr kumimoji="0" lang="en-CA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that is given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a description of a TM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and its input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and simulates this computation.</a:t>
            </a:r>
          </a:p>
        </p:txBody>
      </p:sp>
      <p:sp>
        <p:nvSpPr>
          <p:cNvPr id="8" name="Rectangle 72">
            <a:extLst>
              <a:ext uri="{FF2B5EF4-FFF2-40B4-BE49-F238E27FC236}">
                <a16:creationId xmlns:a16="http://schemas.microsoft.com/office/drawing/2014/main" id="{2DCA7BFB-D208-4842-9A28-82C51C8D2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Arial" charset="0"/>
              </a:rPr>
              <a:t>Universal TM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A187C-FDFD-4143-B387-1F4FCEB40780}"/>
              </a:ext>
            </a:extLst>
          </p:cNvPr>
          <p:cNvSpPr/>
          <p:nvPr/>
        </p:nvSpPr>
        <p:spPr>
          <a:xfrm>
            <a:off x="330033" y="2895600"/>
            <a:ext cx="9829800" cy="2308324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Predicate Logic Game: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We construct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adversary gives us an arbitrary input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Symbol"/>
              </a:rPr>
              <a:t>M,I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(Adversary knows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and hence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can be much bigger than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Prove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universal</a:t>
            </a:r>
            <a:r>
              <a: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(M,I) = M(I).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BC446-EB4B-4C7D-8BBD-3728928E6D6D}"/>
              </a:ext>
            </a:extLst>
          </p:cNvPr>
          <p:cNvSpPr/>
          <p:nvPr/>
        </p:nvSpPr>
        <p:spPr>
          <a:xfrm>
            <a:off x="76200" y="600670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400" dirty="0"/>
              <a:t> </a:t>
            </a:r>
            <a:r>
              <a:rPr lang="en-US" altLang="en-US" sz="2400" dirty="0" err="1">
                <a:solidFill>
                  <a:srgbClr val="FFC000"/>
                </a:solidFill>
              </a:rPr>
              <a:t>M</a:t>
            </a:r>
            <a:r>
              <a:rPr lang="en-US" altLang="en-US" sz="2400" baseline="-25000" dirty="0" err="1">
                <a:solidFill>
                  <a:srgbClr val="FFC000"/>
                </a:solidFill>
                <a:sym typeface="Symbol" pitchFamily="18" charset="2"/>
              </a:rPr>
              <a:t>Laptop</a:t>
            </a:r>
            <a:r>
              <a:rPr lang="en-CA" altLang="en-US" sz="2400" dirty="0">
                <a:solidFill>
                  <a:srgbClr val="FFC000"/>
                </a:solidFill>
              </a:rPr>
              <a:t>(M,I) = M(I)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DCD5CB-1742-4FFA-A95D-1DBE3BFC8E89}"/>
              </a:ext>
            </a:extLst>
          </p:cNvPr>
          <p:cNvGrpSpPr/>
          <p:nvPr/>
        </p:nvGrpSpPr>
        <p:grpSpPr>
          <a:xfrm>
            <a:off x="457200" y="789285"/>
            <a:ext cx="1000147" cy="461665"/>
            <a:chOff x="457200" y="789285"/>
            <a:chExt cx="1000147" cy="46166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39C5047-FDB8-4431-ACDF-144D01D7D5A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7200" y="901701"/>
              <a:ext cx="609600" cy="89752"/>
            </a:xfrm>
            <a:prstGeom prst="line">
              <a:avLst/>
            </a:prstGeom>
            <a:noFill/>
            <a:ln w="3175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1CA489-097F-4933-B23B-7495A37B0B0C}"/>
                </a:ext>
              </a:extLst>
            </p:cNvPr>
            <p:cNvSpPr/>
            <p:nvPr/>
          </p:nvSpPr>
          <p:spPr>
            <a:xfrm>
              <a:off x="466747" y="789285"/>
              <a:ext cx="990600" cy="461665"/>
            </a:xfrm>
            <a:prstGeom prst="rect">
              <a:avLst/>
            </a:prstGeom>
          </p:spPr>
          <p:txBody>
            <a:bodyPr wrap="square" lIns="9144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universal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4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CA" altLang="en-US"/>
              <a:t>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DA3AEF54-231D-4A90-947E-AB80AAA85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1069"/>
            <a:ext cx="965133" cy="988405"/>
          </a:xfrm>
          <a:prstGeom prst="rect">
            <a:avLst/>
          </a:prstGeom>
        </p:spPr>
      </p:pic>
      <p:sp>
        <p:nvSpPr>
          <p:cNvPr id="15" name="AutoShape 8">
            <a:extLst>
              <a:ext uri="{FF2B5EF4-FFF2-40B4-BE49-F238E27FC236}">
                <a16:creationId xmlns:a16="http://schemas.microsoft.com/office/drawing/2014/main" id="{16CE77D6-B651-474E-95E4-09011336B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034" y="1168378"/>
            <a:ext cx="4989166" cy="897528"/>
          </a:xfrm>
          <a:prstGeom prst="wedgeRectCallout">
            <a:avLst>
              <a:gd name="adj1" fmla="val -54319"/>
              <a:gd name="adj2" fmla="val -6474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 start with an English statement</a:t>
            </a:r>
            <a:b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from it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build a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logic sentence.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23A9F0-F4E8-4B5C-AE85-A55C75650AB5}"/>
              </a:ext>
            </a:extLst>
          </p:cNvPr>
          <p:cNvSpPr/>
          <p:nvPr/>
        </p:nvSpPr>
        <p:spPr>
          <a:xfrm>
            <a:off x="2494744" y="2762071"/>
            <a:ext cx="6992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“Algorithm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correctly solves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“Algorithm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correctly computes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computable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77AC99-FAE7-49C5-9F74-0258ACCEE2F8}"/>
              </a:ext>
            </a:extLst>
          </p:cNvPr>
          <p:cNvSpPr/>
          <p:nvPr/>
        </p:nvSpPr>
        <p:spPr>
          <a:xfrm>
            <a:off x="3777410" y="2467666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2D11E6-1D6F-425A-8BC9-1F48DDAEDE7E}"/>
              </a:ext>
            </a:extLst>
          </p:cNvPr>
          <p:cNvSpPr/>
          <p:nvPr/>
        </p:nvSpPr>
        <p:spPr>
          <a:xfrm>
            <a:off x="612424" y="3101712"/>
            <a:ext cx="188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FA357-734C-452E-B06E-865893F55410}"/>
              </a:ext>
            </a:extLst>
          </p:cNvPr>
          <p:cNvSpPr/>
          <p:nvPr/>
        </p:nvSpPr>
        <p:spPr>
          <a:xfrm>
            <a:off x="348410" y="3134369"/>
            <a:ext cx="39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AB0EF4-ABAF-4725-BBE8-17892FBBEC3B}"/>
              </a:ext>
            </a:extLst>
          </p:cNvPr>
          <p:cNvSpPr/>
          <p:nvPr/>
        </p:nvSpPr>
        <p:spPr>
          <a:xfrm>
            <a:off x="348410" y="3101712"/>
            <a:ext cx="39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491DFA-3391-44EE-8C09-53942D29A87B}"/>
              </a:ext>
            </a:extLst>
          </p:cNvPr>
          <p:cNvSpPr/>
          <p:nvPr/>
        </p:nvSpPr>
        <p:spPr>
          <a:xfrm>
            <a:off x="76200" y="2429894"/>
            <a:ext cx="3958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does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computable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ACC59C-D842-44EB-A715-74AE23955BB1}"/>
              </a:ext>
            </a:extLst>
          </p:cNvPr>
          <p:cNvSpPr/>
          <p:nvPr/>
        </p:nvSpPr>
        <p:spPr>
          <a:xfrm>
            <a:off x="1577658" y="2779486"/>
            <a:ext cx="167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98F651-A722-4AE7-AA07-3F1C688B7C49}"/>
              </a:ext>
            </a:extLst>
          </p:cNvPr>
          <p:cNvSpPr/>
          <p:nvPr/>
        </p:nvSpPr>
        <p:spPr>
          <a:xfrm>
            <a:off x="1358900" y="2772229"/>
            <a:ext cx="39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4E610D-93FE-4B8F-A47B-7E5040B0EA65}"/>
              </a:ext>
            </a:extLst>
          </p:cNvPr>
          <p:cNvSpPr/>
          <p:nvPr/>
        </p:nvSpPr>
        <p:spPr>
          <a:xfrm>
            <a:off x="1313644" y="2755900"/>
            <a:ext cx="396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CB12A0-B0E9-4D17-BF54-20A1D4FAD8F5}"/>
              </a:ext>
            </a:extLst>
          </p:cNvPr>
          <p:cNvSpPr/>
          <p:nvPr/>
        </p:nvSpPr>
        <p:spPr>
          <a:xfrm>
            <a:off x="76200" y="2433935"/>
            <a:ext cx="3958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32" name="Text Box 74">
            <a:extLst>
              <a:ext uri="{FF2B5EF4-FFF2-40B4-BE49-F238E27FC236}">
                <a16:creationId xmlns:a16="http://schemas.microsoft.com/office/drawing/2014/main" id="{D1213CF0-4927-41B0-B408-BECFD3E4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2AE4AE-B197-4C2E-82E4-53AFAF7466EA}"/>
              </a:ext>
            </a:extLst>
          </p:cNvPr>
          <p:cNvSpPr/>
          <p:nvPr/>
        </p:nvSpPr>
        <p:spPr>
          <a:xfrm>
            <a:off x="130696" y="2433935"/>
            <a:ext cx="3958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does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solves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8E16868F-988D-459C-BBC2-347F82B85A0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6" name="AutoShape 8">
            <a:extLst>
              <a:ext uri="{FF2B5EF4-FFF2-40B4-BE49-F238E27FC236}">
                <a16:creationId xmlns:a16="http://schemas.microsoft.com/office/drawing/2014/main" id="{110AA930-D237-4CB7-B0C6-0EB85A39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533" y="4588529"/>
            <a:ext cx="6553200" cy="897528"/>
          </a:xfrm>
          <a:prstGeom prst="wedgeRectCallout">
            <a:avLst>
              <a:gd name="adj1" fmla="val -31080"/>
              <a:gd name="adj2" fmla="val -65386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order do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appear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logical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sentence?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hence in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game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37" name="Group 47">
            <a:extLst>
              <a:ext uri="{FF2B5EF4-FFF2-40B4-BE49-F238E27FC236}">
                <a16:creationId xmlns:a16="http://schemas.microsoft.com/office/drawing/2014/main" id="{B79A3A14-C411-4E08-B209-E5901F3E10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71510" y="5105400"/>
            <a:ext cx="696912" cy="1524000"/>
            <a:chOff x="2593" y="768"/>
            <a:chExt cx="849" cy="1475"/>
          </a:xfrm>
        </p:grpSpPr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C63BB7E2-3585-4314-8B84-894E79258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1AC7D188-B7A8-4CE8-81A1-55BB54CC5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62187C54-472C-4F0D-8B75-6DEAA2BB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1229ADEF-0AC1-44BE-B1E8-D1E206B8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D25C057F-DE19-4D40-8BC6-976681370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id="{A9CED9A4-E3A0-4DCC-99CB-07029A77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id="{EA5A52DC-7FC6-4B5E-95CB-58D078E4B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5" name="Group 55">
              <a:extLst>
                <a:ext uri="{FF2B5EF4-FFF2-40B4-BE49-F238E27FC236}">
                  <a16:creationId xmlns:a16="http://schemas.microsoft.com/office/drawing/2014/main" id="{13119DCC-C6F8-412D-ADFB-07843E80AD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46" name="Freeform 56">
                <a:extLst>
                  <a:ext uri="{FF2B5EF4-FFF2-40B4-BE49-F238E27FC236}">
                    <a16:creationId xmlns:a16="http://schemas.microsoft.com/office/drawing/2014/main" id="{30C405AD-8634-441A-9656-D5A404B94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57">
                <a:extLst>
                  <a:ext uri="{FF2B5EF4-FFF2-40B4-BE49-F238E27FC236}">
                    <a16:creationId xmlns:a16="http://schemas.microsoft.com/office/drawing/2014/main" id="{33889133-4C79-468F-9DF9-9B8F1A378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AutoShape 35">
            <a:extLst>
              <a:ext uri="{FF2B5EF4-FFF2-40B4-BE49-F238E27FC236}">
                <a16:creationId xmlns:a16="http://schemas.microsoft.com/office/drawing/2014/main" id="{F019218D-6AC0-45DA-A7D1-BA2BF2E7A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863953"/>
            <a:ext cx="7596294" cy="461665"/>
          </a:xfrm>
          <a:prstGeom prst="wedgeRoundRectCallout">
            <a:avLst>
              <a:gd name="adj1" fmla="val 49764"/>
              <a:gd name="adj2" fmla="val -78815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better have one algorithm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works for every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9" name="AutoShape 8">
            <a:extLst>
              <a:ext uri="{FF2B5EF4-FFF2-40B4-BE49-F238E27FC236}">
                <a16:creationId xmlns:a16="http://schemas.microsoft.com/office/drawing/2014/main" id="{B3EE7994-195F-4C8F-A2F2-33B01D0DF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49570"/>
            <a:ext cx="7668737" cy="461665"/>
          </a:xfrm>
          <a:prstGeom prst="wedgeRectCallout">
            <a:avLst>
              <a:gd name="adj1" fmla="val -31080"/>
              <a:gd name="adj2" fmla="val -65386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at least one algorithm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works or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they all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do?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BD113307-290C-42F4-8DD9-E1A851456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079" y="3945056"/>
            <a:ext cx="6172200" cy="461665"/>
          </a:xfrm>
          <a:prstGeom prst="wedgeRectCallout">
            <a:avLst>
              <a:gd name="adj1" fmla="val -31080"/>
              <a:gd name="adj2" fmla="val -65386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There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at least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solved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all are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solved? </a:t>
            </a:r>
          </a:p>
        </p:txBody>
      </p:sp>
    </p:spTree>
    <p:extLst>
      <p:ext uri="{BB962C8B-B14F-4D97-AF65-F5344CB8AC3E}">
        <p14:creationId xmlns:p14="http://schemas.microsoft.com/office/powerpoint/2010/main" val="40939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build="allAtOnce"/>
      <p:bldP spid="31" grpId="0" build="allAtOnce"/>
      <p:bldP spid="32" grpId="0"/>
      <p:bldP spid="33" grpId="0" build="allAtOnce"/>
      <p:bldP spid="36" grpId="0" animBg="1"/>
      <p:bldP spid="48" grpId="0" animBg="1"/>
      <p:bldP spid="49" grpId="0" animBg="1"/>
      <p:bldP spid="49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&lt;strong&gt;Clipart&lt;/strong&gt; - Beautiful Black &lt;strong&gt;Woman&lt;/strong&gt;">
            <a:extLst>
              <a:ext uri="{FF2B5EF4-FFF2-40B4-BE49-F238E27FC236}">
                <a16:creationId xmlns:a16="http://schemas.microsoft.com/office/drawing/2014/main" id="{DA3AEF54-231D-4A90-947E-AB80AAA85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1069"/>
            <a:ext cx="965133" cy="98840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23A9F0-F4E8-4B5C-AE85-A55C75650AB5}"/>
              </a:ext>
            </a:extLst>
          </p:cNvPr>
          <p:cNvSpPr/>
          <p:nvPr/>
        </p:nvSpPr>
        <p:spPr>
          <a:xfrm>
            <a:off x="2494744" y="2762071"/>
            <a:ext cx="6992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“Algorithm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correctly solves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on input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“Algorithm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correctly computes 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Computational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problem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computable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”.</a:t>
            </a:r>
          </a:p>
        </p:txBody>
      </p:sp>
      <p:sp>
        <p:nvSpPr>
          <p:cNvPr id="32" name="Text Box 74">
            <a:extLst>
              <a:ext uri="{FF2B5EF4-FFF2-40B4-BE49-F238E27FC236}">
                <a16:creationId xmlns:a16="http://schemas.microsoft.com/office/drawing/2014/main" id="{D1213CF0-4927-41B0-B408-BECFD3E4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I, A(I)=P(I)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8E16868F-988D-459C-BBC2-347F82B85A0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F1F01F-B5B3-45BD-90E6-F8909D5DA53D}"/>
              </a:ext>
            </a:extLst>
          </p:cNvPr>
          <p:cNvSpPr/>
          <p:nvPr/>
        </p:nvSpPr>
        <p:spPr>
          <a:xfrm>
            <a:off x="-73847" y="2762071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      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$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DF866E2-8270-4172-B1A6-CE8BDEF30C8D}"/>
              </a:ext>
            </a:extLst>
          </p:cNvPr>
          <p:cNvSpPr/>
          <p:nvPr/>
        </p:nvSpPr>
        <p:spPr>
          <a:xfrm>
            <a:off x="1185085" y="2854765"/>
            <a:ext cx="228600" cy="304800"/>
          </a:xfrm>
          <a:prstGeom prst="ellipse">
            <a:avLst/>
          </a:prstGeom>
          <a:ln>
            <a:solidFill>
              <a:srgbClr val="00FF00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7146289-35FF-4015-92AF-85799C7D635E}"/>
              </a:ext>
            </a:extLst>
          </p:cNvPr>
          <p:cNvSpPr/>
          <p:nvPr/>
        </p:nvSpPr>
        <p:spPr>
          <a:xfrm>
            <a:off x="1447249" y="2862680"/>
            <a:ext cx="228600" cy="304800"/>
          </a:xfrm>
          <a:prstGeom prst="ellipse">
            <a:avLst/>
          </a:prstGeom>
          <a:ln>
            <a:solidFill>
              <a:srgbClr val="00FF00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E214C13-862D-46A6-A2B3-BB2EA9195C74}"/>
              </a:ext>
            </a:extLst>
          </p:cNvPr>
          <p:cNvSpPr/>
          <p:nvPr/>
        </p:nvSpPr>
        <p:spPr>
          <a:xfrm>
            <a:off x="1847479" y="2847735"/>
            <a:ext cx="228600" cy="304800"/>
          </a:xfrm>
          <a:prstGeom prst="ellipse">
            <a:avLst/>
          </a:prstGeom>
          <a:ln>
            <a:solidFill>
              <a:srgbClr val="00FF00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C718CD9-F4D7-4E33-AC13-A5AC5A062540}"/>
              </a:ext>
            </a:extLst>
          </p:cNvPr>
          <p:cNvSpPr/>
          <p:nvPr/>
        </p:nvSpPr>
        <p:spPr>
          <a:xfrm>
            <a:off x="2117272" y="2855650"/>
            <a:ext cx="228600" cy="304800"/>
          </a:xfrm>
          <a:prstGeom prst="ellipse">
            <a:avLst/>
          </a:prstGeom>
          <a:ln>
            <a:solidFill>
              <a:srgbClr val="00FF00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D891F4A-CB28-46F1-9F25-7C7B7EFA31D8}"/>
              </a:ext>
            </a:extLst>
          </p:cNvPr>
          <p:cNvSpPr/>
          <p:nvPr/>
        </p:nvSpPr>
        <p:spPr>
          <a:xfrm>
            <a:off x="1143000" y="3206306"/>
            <a:ext cx="228600" cy="304800"/>
          </a:xfrm>
          <a:prstGeom prst="ellipse">
            <a:avLst/>
          </a:prstGeom>
          <a:ln>
            <a:solidFill>
              <a:srgbClr val="00FF00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A61065E-FBBF-4762-B6F5-79379DECE678}"/>
              </a:ext>
            </a:extLst>
          </p:cNvPr>
          <p:cNvSpPr/>
          <p:nvPr/>
        </p:nvSpPr>
        <p:spPr>
          <a:xfrm>
            <a:off x="1843314" y="3209936"/>
            <a:ext cx="228600" cy="304800"/>
          </a:xfrm>
          <a:prstGeom prst="ellipse">
            <a:avLst/>
          </a:prstGeom>
          <a:ln>
            <a:solidFill>
              <a:srgbClr val="00FF00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B712B6D-7E58-4E18-8E70-902A0B0F736A}"/>
              </a:ext>
            </a:extLst>
          </p:cNvPr>
          <p:cNvSpPr/>
          <p:nvPr/>
        </p:nvSpPr>
        <p:spPr>
          <a:xfrm>
            <a:off x="1828800" y="3576422"/>
            <a:ext cx="228600" cy="304800"/>
          </a:xfrm>
          <a:prstGeom prst="ellipse">
            <a:avLst/>
          </a:prstGeom>
          <a:ln>
            <a:solidFill>
              <a:srgbClr val="00FF00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AutoShape 8">
            <a:extLst>
              <a:ext uri="{FF2B5EF4-FFF2-40B4-BE49-F238E27FC236}">
                <a16:creationId xmlns:a16="http://schemas.microsoft.com/office/drawing/2014/main" id="{30AADB54-2940-4E0C-ADAC-9EF1F36F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008" y="1143000"/>
            <a:ext cx="5072792" cy="863210"/>
          </a:xfrm>
          <a:prstGeom prst="wedgeRectCallout">
            <a:avLst>
              <a:gd name="adj1" fmla="val -54319"/>
              <a:gd name="adj2" fmla="val -6474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does each subsequence say about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** value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free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AutoShape 8">
            <a:extLst>
              <a:ext uri="{FF2B5EF4-FFF2-40B4-BE49-F238E27FC236}">
                <a16:creationId xmlns:a16="http://schemas.microsoft.com/office/drawing/2014/main" id="{DF23E82E-EAD9-4EE6-9D62-392AA2EA3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775590"/>
            <a:ext cx="3200400" cy="482210"/>
          </a:xfrm>
          <a:prstGeom prst="wedgeRectCallout">
            <a:avLst>
              <a:gd name="adj1" fmla="val -54319"/>
              <a:gd name="adj2" fmla="val -6474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How does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game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go?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D26524-D49C-46EE-98B9-1E0480F05C4C}"/>
              </a:ext>
            </a:extLst>
          </p:cNvPr>
          <p:cNvSpPr/>
          <p:nvPr/>
        </p:nvSpPr>
        <p:spPr>
          <a:xfrm>
            <a:off x="4911751" y="648217"/>
            <a:ext cx="4009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condensed to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Solves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6853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6" grpId="0" animBg="1"/>
      <p:bldP spid="57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5"/>
          <p:cNvGrpSpPr>
            <a:grpSpLocks/>
          </p:cNvGrpSpPr>
          <p:nvPr/>
        </p:nvGrpSpPr>
        <p:grpSpPr bwMode="auto">
          <a:xfrm>
            <a:off x="381000" y="1787869"/>
            <a:ext cx="991923" cy="1339848"/>
            <a:chOff x="2013" y="2206"/>
            <a:chExt cx="679" cy="1010"/>
          </a:xfrm>
        </p:grpSpPr>
        <p:sp>
          <p:nvSpPr>
            <p:cNvPr id="40991" name="Freeform 6"/>
            <p:cNvSpPr>
              <a:spLocks/>
            </p:cNvSpPr>
            <p:nvPr/>
          </p:nvSpPr>
          <p:spPr bwMode="auto">
            <a:xfrm rot="4483878">
              <a:off x="2407" y="2307"/>
              <a:ext cx="138" cy="432"/>
            </a:xfrm>
            <a:custGeom>
              <a:avLst/>
              <a:gdLst>
                <a:gd name="T0" fmla="*/ 0 w 525"/>
                <a:gd name="T1" fmla="*/ 0 h 1307"/>
                <a:gd name="T2" fmla="*/ 0 w 525"/>
                <a:gd name="T3" fmla="*/ 0 h 1307"/>
                <a:gd name="T4" fmla="*/ 0 w 525"/>
                <a:gd name="T5" fmla="*/ 0 h 1307"/>
                <a:gd name="T6" fmla="*/ 0 w 525"/>
                <a:gd name="T7" fmla="*/ 0 h 1307"/>
                <a:gd name="T8" fmla="*/ 0 w 525"/>
                <a:gd name="T9" fmla="*/ 0 h 1307"/>
                <a:gd name="T10" fmla="*/ 0 w 525"/>
                <a:gd name="T11" fmla="*/ 0 h 1307"/>
                <a:gd name="T12" fmla="*/ 0 w 525"/>
                <a:gd name="T13" fmla="*/ 0 h 1307"/>
                <a:gd name="T14" fmla="*/ 0 w 525"/>
                <a:gd name="T15" fmla="*/ 0 h 1307"/>
                <a:gd name="T16" fmla="*/ 0 w 525"/>
                <a:gd name="T17" fmla="*/ 0 h 1307"/>
                <a:gd name="T18" fmla="*/ 0 w 525"/>
                <a:gd name="T19" fmla="*/ 0 h 1307"/>
                <a:gd name="T20" fmla="*/ 0 w 525"/>
                <a:gd name="T21" fmla="*/ 0 h 1307"/>
                <a:gd name="T22" fmla="*/ 0 w 525"/>
                <a:gd name="T23" fmla="*/ 0 h 1307"/>
                <a:gd name="T24" fmla="*/ 0 w 525"/>
                <a:gd name="T25" fmla="*/ 0 h 1307"/>
                <a:gd name="T26" fmla="*/ 0 w 525"/>
                <a:gd name="T27" fmla="*/ 0 h 1307"/>
                <a:gd name="T28" fmla="*/ 0 w 525"/>
                <a:gd name="T29" fmla="*/ 0 h 1307"/>
                <a:gd name="T30" fmla="*/ 0 w 525"/>
                <a:gd name="T31" fmla="*/ 0 h 1307"/>
                <a:gd name="T32" fmla="*/ 0 w 525"/>
                <a:gd name="T33" fmla="*/ 0 h 1307"/>
                <a:gd name="T34" fmla="*/ 0 w 525"/>
                <a:gd name="T35" fmla="*/ 0 h 1307"/>
                <a:gd name="T36" fmla="*/ 0 w 525"/>
                <a:gd name="T37" fmla="*/ 0 h 1307"/>
                <a:gd name="T38" fmla="*/ 0 w 525"/>
                <a:gd name="T39" fmla="*/ 0 h 1307"/>
                <a:gd name="T40" fmla="*/ 0 w 525"/>
                <a:gd name="T41" fmla="*/ 0 h 1307"/>
                <a:gd name="T42" fmla="*/ 0 w 525"/>
                <a:gd name="T43" fmla="*/ 0 h 1307"/>
                <a:gd name="T44" fmla="*/ 0 w 525"/>
                <a:gd name="T45" fmla="*/ 0 h 1307"/>
                <a:gd name="T46" fmla="*/ 0 w 525"/>
                <a:gd name="T47" fmla="*/ 0 h 1307"/>
                <a:gd name="T48" fmla="*/ 0 w 525"/>
                <a:gd name="T49" fmla="*/ 0 h 1307"/>
                <a:gd name="T50" fmla="*/ 0 w 525"/>
                <a:gd name="T51" fmla="*/ 0 h 1307"/>
                <a:gd name="T52" fmla="*/ 0 w 525"/>
                <a:gd name="T53" fmla="*/ 0 h 1307"/>
                <a:gd name="T54" fmla="*/ 0 w 525"/>
                <a:gd name="T55" fmla="*/ 0 h 1307"/>
                <a:gd name="T56" fmla="*/ 0 w 525"/>
                <a:gd name="T57" fmla="*/ 0 h 1307"/>
                <a:gd name="T58" fmla="*/ 0 w 525"/>
                <a:gd name="T59" fmla="*/ 0 h 1307"/>
                <a:gd name="T60" fmla="*/ 0 w 525"/>
                <a:gd name="T61" fmla="*/ 0 h 1307"/>
                <a:gd name="T62" fmla="*/ 0 w 525"/>
                <a:gd name="T63" fmla="*/ 0 h 1307"/>
                <a:gd name="T64" fmla="*/ 0 w 525"/>
                <a:gd name="T65" fmla="*/ 0 h 1307"/>
                <a:gd name="T66" fmla="*/ 0 w 525"/>
                <a:gd name="T67" fmla="*/ 0 h 1307"/>
                <a:gd name="T68" fmla="*/ 0 w 525"/>
                <a:gd name="T69" fmla="*/ 0 h 1307"/>
                <a:gd name="T70" fmla="*/ 0 w 525"/>
                <a:gd name="T71" fmla="*/ 0 h 1307"/>
                <a:gd name="T72" fmla="*/ 0 w 525"/>
                <a:gd name="T73" fmla="*/ 0 h 1307"/>
                <a:gd name="T74" fmla="*/ 0 w 525"/>
                <a:gd name="T75" fmla="*/ 0 h 1307"/>
                <a:gd name="T76" fmla="*/ 0 w 525"/>
                <a:gd name="T77" fmla="*/ 0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5"/>
                <a:gd name="T118" fmla="*/ 0 h 1307"/>
                <a:gd name="T119" fmla="*/ 525 w 525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5" h="1307">
                  <a:moveTo>
                    <a:pt x="146" y="1103"/>
                  </a:moveTo>
                  <a:lnTo>
                    <a:pt x="50" y="1175"/>
                  </a:lnTo>
                  <a:lnTo>
                    <a:pt x="22" y="1199"/>
                  </a:lnTo>
                  <a:lnTo>
                    <a:pt x="0" y="1249"/>
                  </a:lnTo>
                  <a:lnTo>
                    <a:pt x="29" y="1300"/>
                  </a:lnTo>
                  <a:lnTo>
                    <a:pt x="58" y="1307"/>
                  </a:lnTo>
                  <a:lnTo>
                    <a:pt x="146" y="1278"/>
                  </a:lnTo>
                  <a:lnTo>
                    <a:pt x="277" y="1175"/>
                  </a:lnTo>
                  <a:lnTo>
                    <a:pt x="394" y="1053"/>
                  </a:lnTo>
                  <a:lnTo>
                    <a:pt x="518" y="913"/>
                  </a:lnTo>
                  <a:lnTo>
                    <a:pt x="525" y="855"/>
                  </a:lnTo>
                  <a:lnTo>
                    <a:pt x="525" y="695"/>
                  </a:lnTo>
                  <a:lnTo>
                    <a:pt x="489" y="446"/>
                  </a:lnTo>
                  <a:lnTo>
                    <a:pt x="511" y="300"/>
                  </a:lnTo>
                  <a:lnTo>
                    <a:pt x="525" y="241"/>
                  </a:lnTo>
                  <a:lnTo>
                    <a:pt x="503" y="212"/>
                  </a:lnTo>
                  <a:lnTo>
                    <a:pt x="452" y="183"/>
                  </a:lnTo>
                  <a:lnTo>
                    <a:pt x="415" y="162"/>
                  </a:lnTo>
                  <a:lnTo>
                    <a:pt x="437" y="30"/>
                  </a:lnTo>
                  <a:lnTo>
                    <a:pt x="423" y="0"/>
                  </a:lnTo>
                  <a:lnTo>
                    <a:pt x="394" y="9"/>
                  </a:lnTo>
                  <a:lnTo>
                    <a:pt x="379" y="176"/>
                  </a:lnTo>
                  <a:lnTo>
                    <a:pt x="365" y="219"/>
                  </a:lnTo>
                  <a:lnTo>
                    <a:pt x="358" y="248"/>
                  </a:lnTo>
                  <a:lnTo>
                    <a:pt x="299" y="227"/>
                  </a:lnTo>
                  <a:lnTo>
                    <a:pt x="255" y="227"/>
                  </a:lnTo>
                  <a:lnTo>
                    <a:pt x="255" y="255"/>
                  </a:lnTo>
                  <a:lnTo>
                    <a:pt x="284" y="279"/>
                  </a:lnTo>
                  <a:lnTo>
                    <a:pt x="336" y="279"/>
                  </a:lnTo>
                  <a:lnTo>
                    <a:pt x="372" y="307"/>
                  </a:lnTo>
                  <a:lnTo>
                    <a:pt x="401" y="358"/>
                  </a:lnTo>
                  <a:lnTo>
                    <a:pt x="430" y="439"/>
                  </a:lnTo>
                  <a:lnTo>
                    <a:pt x="452" y="599"/>
                  </a:lnTo>
                  <a:lnTo>
                    <a:pt x="452" y="745"/>
                  </a:lnTo>
                  <a:lnTo>
                    <a:pt x="437" y="862"/>
                  </a:lnTo>
                  <a:lnTo>
                    <a:pt x="408" y="913"/>
                  </a:lnTo>
                  <a:lnTo>
                    <a:pt x="306" y="986"/>
                  </a:lnTo>
                  <a:lnTo>
                    <a:pt x="196" y="1053"/>
                  </a:lnTo>
                  <a:lnTo>
                    <a:pt x="146" y="11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0992" name="Group 7"/>
            <p:cNvGrpSpPr>
              <a:grpSpLocks/>
            </p:cNvGrpSpPr>
            <p:nvPr/>
          </p:nvGrpSpPr>
          <p:grpSpPr bwMode="auto">
            <a:xfrm>
              <a:off x="2013" y="2206"/>
              <a:ext cx="339" cy="1010"/>
              <a:chOff x="240" y="2880"/>
              <a:chExt cx="339" cy="1010"/>
            </a:xfrm>
          </p:grpSpPr>
          <p:sp>
            <p:nvSpPr>
              <p:cNvPr id="40993" name="Freeform 8"/>
              <p:cNvSpPr>
                <a:spLocks/>
              </p:cNvSpPr>
              <p:nvPr/>
            </p:nvSpPr>
            <p:spPr bwMode="auto">
              <a:xfrm flipH="1">
                <a:off x="361" y="2969"/>
                <a:ext cx="142" cy="191"/>
              </a:xfrm>
              <a:custGeom>
                <a:avLst/>
                <a:gdLst>
                  <a:gd name="T0" fmla="*/ 0 w 432"/>
                  <a:gd name="T1" fmla="*/ 0 h 485"/>
                  <a:gd name="T2" fmla="*/ 0 w 432"/>
                  <a:gd name="T3" fmla="*/ 0 h 485"/>
                  <a:gd name="T4" fmla="*/ 0 w 432"/>
                  <a:gd name="T5" fmla="*/ 0 h 485"/>
                  <a:gd name="T6" fmla="*/ 0 w 432"/>
                  <a:gd name="T7" fmla="*/ 0 h 485"/>
                  <a:gd name="T8" fmla="*/ 0 w 432"/>
                  <a:gd name="T9" fmla="*/ 0 h 485"/>
                  <a:gd name="T10" fmla="*/ 0 w 432"/>
                  <a:gd name="T11" fmla="*/ 0 h 485"/>
                  <a:gd name="T12" fmla="*/ 0 w 432"/>
                  <a:gd name="T13" fmla="*/ 0 h 485"/>
                  <a:gd name="T14" fmla="*/ 0 w 432"/>
                  <a:gd name="T15" fmla="*/ 0 h 485"/>
                  <a:gd name="T16" fmla="*/ 0 w 432"/>
                  <a:gd name="T17" fmla="*/ 0 h 485"/>
                  <a:gd name="T18" fmla="*/ 0 w 432"/>
                  <a:gd name="T19" fmla="*/ 0 h 485"/>
                  <a:gd name="T20" fmla="*/ 0 w 432"/>
                  <a:gd name="T21" fmla="*/ 0 h 485"/>
                  <a:gd name="T22" fmla="*/ 0 w 432"/>
                  <a:gd name="T23" fmla="*/ 0 h 485"/>
                  <a:gd name="T24" fmla="*/ 0 w 432"/>
                  <a:gd name="T25" fmla="*/ 0 h 485"/>
                  <a:gd name="T26" fmla="*/ 0 w 432"/>
                  <a:gd name="T27" fmla="*/ 0 h 485"/>
                  <a:gd name="T28" fmla="*/ 0 w 432"/>
                  <a:gd name="T29" fmla="*/ 0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4" name="Freeform 9"/>
              <p:cNvSpPr>
                <a:spLocks/>
              </p:cNvSpPr>
              <p:nvPr/>
            </p:nvSpPr>
            <p:spPr bwMode="auto">
              <a:xfrm flipH="1">
                <a:off x="371" y="3171"/>
                <a:ext cx="165" cy="325"/>
              </a:xfrm>
              <a:custGeom>
                <a:avLst/>
                <a:gdLst>
                  <a:gd name="T0" fmla="*/ 0 w 500"/>
                  <a:gd name="T1" fmla="*/ 0 h 828"/>
                  <a:gd name="T2" fmla="*/ 0 w 500"/>
                  <a:gd name="T3" fmla="*/ 0 h 828"/>
                  <a:gd name="T4" fmla="*/ 0 w 500"/>
                  <a:gd name="T5" fmla="*/ 0 h 828"/>
                  <a:gd name="T6" fmla="*/ 0 w 500"/>
                  <a:gd name="T7" fmla="*/ 0 h 828"/>
                  <a:gd name="T8" fmla="*/ 0 w 500"/>
                  <a:gd name="T9" fmla="*/ 0 h 828"/>
                  <a:gd name="T10" fmla="*/ 0 w 500"/>
                  <a:gd name="T11" fmla="*/ 0 h 828"/>
                  <a:gd name="T12" fmla="*/ 0 w 500"/>
                  <a:gd name="T13" fmla="*/ 0 h 828"/>
                  <a:gd name="T14" fmla="*/ 0 w 500"/>
                  <a:gd name="T15" fmla="*/ 0 h 828"/>
                  <a:gd name="T16" fmla="*/ 0 w 500"/>
                  <a:gd name="T17" fmla="*/ 0 h 828"/>
                  <a:gd name="T18" fmla="*/ 0 w 500"/>
                  <a:gd name="T19" fmla="*/ 0 h 828"/>
                  <a:gd name="T20" fmla="*/ 0 w 500"/>
                  <a:gd name="T21" fmla="*/ 0 h 828"/>
                  <a:gd name="T22" fmla="*/ 0 w 500"/>
                  <a:gd name="T23" fmla="*/ 0 h 828"/>
                  <a:gd name="T24" fmla="*/ 0 w 500"/>
                  <a:gd name="T25" fmla="*/ 0 h 828"/>
                  <a:gd name="T26" fmla="*/ 0 w 500"/>
                  <a:gd name="T27" fmla="*/ 0 h 828"/>
                  <a:gd name="T28" fmla="*/ 0 w 500"/>
                  <a:gd name="T29" fmla="*/ 0 h 828"/>
                  <a:gd name="T30" fmla="*/ 0 w 500"/>
                  <a:gd name="T31" fmla="*/ 0 h 828"/>
                  <a:gd name="T32" fmla="*/ 0 w 500"/>
                  <a:gd name="T33" fmla="*/ 0 h 828"/>
                  <a:gd name="T34" fmla="*/ 0 w 500"/>
                  <a:gd name="T35" fmla="*/ 0 h 828"/>
                  <a:gd name="T36" fmla="*/ 0 w 500"/>
                  <a:gd name="T37" fmla="*/ 0 h 828"/>
                  <a:gd name="T38" fmla="*/ 0 w 500"/>
                  <a:gd name="T39" fmla="*/ 0 h 828"/>
                  <a:gd name="T40" fmla="*/ 0 w 500"/>
                  <a:gd name="T41" fmla="*/ 0 h 828"/>
                  <a:gd name="T42" fmla="*/ 0 w 500"/>
                  <a:gd name="T43" fmla="*/ 0 h 828"/>
                  <a:gd name="T44" fmla="*/ 0 w 500"/>
                  <a:gd name="T45" fmla="*/ 0 h 828"/>
                  <a:gd name="T46" fmla="*/ 0 w 500"/>
                  <a:gd name="T47" fmla="*/ 0 h 828"/>
                  <a:gd name="T48" fmla="*/ 0 w 500"/>
                  <a:gd name="T49" fmla="*/ 0 h 828"/>
                  <a:gd name="T50" fmla="*/ 0 w 500"/>
                  <a:gd name="T51" fmla="*/ 0 h 828"/>
                  <a:gd name="T52" fmla="*/ 0 w 500"/>
                  <a:gd name="T53" fmla="*/ 0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5" name="Freeform 10"/>
              <p:cNvSpPr>
                <a:spLocks/>
              </p:cNvSpPr>
              <p:nvPr/>
            </p:nvSpPr>
            <p:spPr bwMode="auto">
              <a:xfrm flipH="1">
                <a:off x="325" y="3185"/>
                <a:ext cx="87" cy="352"/>
              </a:xfrm>
              <a:custGeom>
                <a:avLst/>
                <a:gdLst>
                  <a:gd name="T0" fmla="*/ 0 w 265"/>
                  <a:gd name="T1" fmla="*/ 0 h 895"/>
                  <a:gd name="T2" fmla="*/ 0 w 265"/>
                  <a:gd name="T3" fmla="*/ 0 h 895"/>
                  <a:gd name="T4" fmla="*/ 0 w 265"/>
                  <a:gd name="T5" fmla="*/ 0 h 895"/>
                  <a:gd name="T6" fmla="*/ 0 w 265"/>
                  <a:gd name="T7" fmla="*/ 0 h 895"/>
                  <a:gd name="T8" fmla="*/ 0 w 265"/>
                  <a:gd name="T9" fmla="*/ 0 h 895"/>
                  <a:gd name="T10" fmla="*/ 0 w 265"/>
                  <a:gd name="T11" fmla="*/ 0 h 895"/>
                  <a:gd name="T12" fmla="*/ 0 w 265"/>
                  <a:gd name="T13" fmla="*/ 0 h 895"/>
                  <a:gd name="T14" fmla="*/ 0 w 265"/>
                  <a:gd name="T15" fmla="*/ 0 h 895"/>
                  <a:gd name="T16" fmla="*/ 0 w 265"/>
                  <a:gd name="T17" fmla="*/ 0 h 895"/>
                  <a:gd name="T18" fmla="*/ 0 w 265"/>
                  <a:gd name="T19" fmla="*/ 0 h 895"/>
                  <a:gd name="T20" fmla="*/ 0 w 265"/>
                  <a:gd name="T21" fmla="*/ 0 h 895"/>
                  <a:gd name="T22" fmla="*/ 0 w 265"/>
                  <a:gd name="T23" fmla="*/ 0 h 895"/>
                  <a:gd name="T24" fmla="*/ 0 w 265"/>
                  <a:gd name="T25" fmla="*/ 0 h 895"/>
                  <a:gd name="T26" fmla="*/ 0 w 265"/>
                  <a:gd name="T27" fmla="*/ 0 h 895"/>
                  <a:gd name="T28" fmla="*/ 0 w 265"/>
                  <a:gd name="T29" fmla="*/ 0 h 895"/>
                  <a:gd name="T30" fmla="*/ 0 w 265"/>
                  <a:gd name="T31" fmla="*/ 0 h 895"/>
                  <a:gd name="T32" fmla="*/ 0 w 265"/>
                  <a:gd name="T33" fmla="*/ 0 h 895"/>
                  <a:gd name="T34" fmla="*/ 0 w 265"/>
                  <a:gd name="T35" fmla="*/ 0 h 895"/>
                  <a:gd name="T36" fmla="*/ 0 w 265"/>
                  <a:gd name="T37" fmla="*/ 0 h 895"/>
                  <a:gd name="T38" fmla="*/ 0 w 265"/>
                  <a:gd name="T39" fmla="*/ 0 h 895"/>
                  <a:gd name="T40" fmla="*/ 0 w 265"/>
                  <a:gd name="T41" fmla="*/ 0 h 895"/>
                  <a:gd name="T42" fmla="*/ 0 w 265"/>
                  <a:gd name="T43" fmla="*/ 0 h 895"/>
                  <a:gd name="T44" fmla="*/ 0 w 265"/>
                  <a:gd name="T45" fmla="*/ 0 h 895"/>
                  <a:gd name="T46" fmla="*/ 0 w 265"/>
                  <a:gd name="T47" fmla="*/ 0 h 895"/>
                  <a:gd name="T48" fmla="*/ 0 w 265"/>
                  <a:gd name="T49" fmla="*/ 0 h 895"/>
                  <a:gd name="T50" fmla="*/ 0 w 265"/>
                  <a:gd name="T51" fmla="*/ 0 h 895"/>
                  <a:gd name="T52" fmla="*/ 0 w 265"/>
                  <a:gd name="T53" fmla="*/ 0 h 895"/>
                  <a:gd name="T54" fmla="*/ 0 w 265"/>
                  <a:gd name="T55" fmla="*/ 0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6" name="Freeform 11"/>
              <p:cNvSpPr>
                <a:spLocks/>
              </p:cNvSpPr>
              <p:nvPr/>
            </p:nvSpPr>
            <p:spPr bwMode="auto">
              <a:xfrm flipH="1">
                <a:off x="308" y="3434"/>
                <a:ext cx="126" cy="456"/>
              </a:xfrm>
              <a:custGeom>
                <a:avLst/>
                <a:gdLst>
                  <a:gd name="T0" fmla="*/ 0 w 383"/>
                  <a:gd name="T1" fmla="*/ 0 h 1160"/>
                  <a:gd name="T2" fmla="*/ 0 w 383"/>
                  <a:gd name="T3" fmla="*/ 0 h 1160"/>
                  <a:gd name="T4" fmla="*/ 0 w 383"/>
                  <a:gd name="T5" fmla="*/ 0 h 1160"/>
                  <a:gd name="T6" fmla="*/ 0 w 383"/>
                  <a:gd name="T7" fmla="*/ 0 h 1160"/>
                  <a:gd name="T8" fmla="*/ 0 w 383"/>
                  <a:gd name="T9" fmla="*/ 0 h 1160"/>
                  <a:gd name="T10" fmla="*/ 0 w 383"/>
                  <a:gd name="T11" fmla="*/ 0 h 1160"/>
                  <a:gd name="T12" fmla="*/ 0 w 383"/>
                  <a:gd name="T13" fmla="*/ 0 h 1160"/>
                  <a:gd name="T14" fmla="*/ 0 w 383"/>
                  <a:gd name="T15" fmla="*/ 0 h 1160"/>
                  <a:gd name="T16" fmla="*/ 0 w 383"/>
                  <a:gd name="T17" fmla="*/ 0 h 1160"/>
                  <a:gd name="T18" fmla="*/ 0 w 383"/>
                  <a:gd name="T19" fmla="*/ 0 h 1160"/>
                  <a:gd name="T20" fmla="*/ 0 w 383"/>
                  <a:gd name="T21" fmla="*/ 0 h 1160"/>
                  <a:gd name="T22" fmla="*/ 0 w 383"/>
                  <a:gd name="T23" fmla="*/ 0 h 1160"/>
                  <a:gd name="T24" fmla="*/ 0 w 383"/>
                  <a:gd name="T25" fmla="*/ 0 h 1160"/>
                  <a:gd name="T26" fmla="*/ 0 w 383"/>
                  <a:gd name="T27" fmla="*/ 0 h 1160"/>
                  <a:gd name="T28" fmla="*/ 0 w 383"/>
                  <a:gd name="T29" fmla="*/ 0 h 1160"/>
                  <a:gd name="T30" fmla="*/ 0 w 383"/>
                  <a:gd name="T31" fmla="*/ 0 h 1160"/>
                  <a:gd name="T32" fmla="*/ 0 w 383"/>
                  <a:gd name="T33" fmla="*/ 0 h 1160"/>
                  <a:gd name="T34" fmla="*/ 0 w 383"/>
                  <a:gd name="T35" fmla="*/ 0 h 1160"/>
                  <a:gd name="T36" fmla="*/ 0 w 383"/>
                  <a:gd name="T37" fmla="*/ 0 h 1160"/>
                  <a:gd name="T38" fmla="*/ 0 w 383"/>
                  <a:gd name="T39" fmla="*/ 0 h 1160"/>
                  <a:gd name="T40" fmla="*/ 0 w 383"/>
                  <a:gd name="T41" fmla="*/ 0 h 1160"/>
                  <a:gd name="T42" fmla="*/ 0 w 383"/>
                  <a:gd name="T43" fmla="*/ 0 h 1160"/>
                  <a:gd name="T44" fmla="*/ 0 w 383"/>
                  <a:gd name="T45" fmla="*/ 0 h 1160"/>
                  <a:gd name="T46" fmla="*/ 0 w 383"/>
                  <a:gd name="T47" fmla="*/ 0 h 1160"/>
                  <a:gd name="T48" fmla="*/ 0 w 383"/>
                  <a:gd name="T49" fmla="*/ 0 h 1160"/>
                  <a:gd name="T50" fmla="*/ 0 w 383"/>
                  <a:gd name="T51" fmla="*/ 0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7" name="Freeform 12"/>
              <p:cNvSpPr>
                <a:spLocks/>
              </p:cNvSpPr>
              <p:nvPr/>
            </p:nvSpPr>
            <p:spPr bwMode="auto">
              <a:xfrm flipH="1">
                <a:off x="427" y="3432"/>
                <a:ext cx="152" cy="404"/>
              </a:xfrm>
              <a:custGeom>
                <a:avLst/>
                <a:gdLst>
                  <a:gd name="T0" fmla="*/ 0 w 461"/>
                  <a:gd name="T1" fmla="*/ 0 h 1027"/>
                  <a:gd name="T2" fmla="*/ 0 w 461"/>
                  <a:gd name="T3" fmla="*/ 0 h 1027"/>
                  <a:gd name="T4" fmla="*/ 0 w 461"/>
                  <a:gd name="T5" fmla="*/ 0 h 1027"/>
                  <a:gd name="T6" fmla="*/ 0 w 461"/>
                  <a:gd name="T7" fmla="*/ 0 h 1027"/>
                  <a:gd name="T8" fmla="*/ 0 w 461"/>
                  <a:gd name="T9" fmla="*/ 0 h 1027"/>
                  <a:gd name="T10" fmla="*/ 0 w 461"/>
                  <a:gd name="T11" fmla="*/ 0 h 1027"/>
                  <a:gd name="T12" fmla="*/ 0 w 461"/>
                  <a:gd name="T13" fmla="*/ 0 h 1027"/>
                  <a:gd name="T14" fmla="*/ 0 w 461"/>
                  <a:gd name="T15" fmla="*/ 0 h 1027"/>
                  <a:gd name="T16" fmla="*/ 0 w 461"/>
                  <a:gd name="T17" fmla="*/ 0 h 1027"/>
                  <a:gd name="T18" fmla="*/ 0 w 461"/>
                  <a:gd name="T19" fmla="*/ 0 h 1027"/>
                  <a:gd name="T20" fmla="*/ 0 w 461"/>
                  <a:gd name="T21" fmla="*/ 0 h 1027"/>
                  <a:gd name="T22" fmla="*/ 0 w 461"/>
                  <a:gd name="T23" fmla="*/ 0 h 1027"/>
                  <a:gd name="T24" fmla="*/ 0 w 461"/>
                  <a:gd name="T25" fmla="*/ 0 h 1027"/>
                  <a:gd name="T26" fmla="*/ 0 w 461"/>
                  <a:gd name="T27" fmla="*/ 0 h 1027"/>
                  <a:gd name="T28" fmla="*/ 0 w 461"/>
                  <a:gd name="T29" fmla="*/ 0 h 1027"/>
                  <a:gd name="T30" fmla="*/ 0 w 461"/>
                  <a:gd name="T31" fmla="*/ 0 h 1027"/>
                  <a:gd name="T32" fmla="*/ 0 w 461"/>
                  <a:gd name="T33" fmla="*/ 0 h 1027"/>
                  <a:gd name="T34" fmla="*/ 0 w 461"/>
                  <a:gd name="T35" fmla="*/ 0 h 1027"/>
                  <a:gd name="T36" fmla="*/ 0 w 461"/>
                  <a:gd name="T37" fmla="*/ 0 h 1027"/>
                  <a:gd name="T38" fmla="*/ 0 w 461"/>
                  <a:gd name="T39" fmla="*/ 0 h 1027"/>
                  <a:gd name="T40" fmla="*/ 0 w 461"/>
                  <a:gd name="T41" fmla="*/ 0 h 1027"/>
                  <a:gd name="T42" fmla="*/ 0 w 461"/>
                  <a:gd name="T43" fmla="*/ 0 h 1027"/>
                  <a:gd name="T44" fmla="*/ 0 w 461"/>
                  <a:gd name="T45" fmla="*/ 0 h 1027"/>
                  <a:gd name="T46" fmla="*/ 0 w 461"/>
                  <a:gd name="T47" fmla="*/ 0 h 1027"/>
                  <a:gd name="T48" fmla="*/ 0 w 461"/>
                  <a:gd name="T49" fmla="*/ 0 h 1027"/>
                  <a:gd name="T50" fmla="*/ 0 w 461"/>
                  <a:gd name="T51" fmla="*/ 0 h 1027"/>
                  <a:gd name="T52" fmla="*/ 0 w 461"/>
                  <a:gd name="T53" fmla="*/ 0 h 1027"/>
                  <a:gd name="T54" fmla="*/ 0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8" name="Freeform 13"/>
              <p:cNvSpPr>
                <a:spLocks/>
              </p:cNvSpPr>
              <p:nvPr/>
            </p:nvSpPr>
            <p:spPr bwMode="auto">
              <a:xfrm flipH="1">
                <a:off x="246" y="2891"/>
                <a:ext cx="273" cy="221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9" name="Freeform 14"/>
              <p:cNvSpPr>
                <a:spLocks/>
              </p:cNvSpPr>
              <p:nvPr/>
            </p:nvSpPr>
            <p:spPr bwMode="auto">
              <a:xfrm flipH="1">
                <a:off x="240" y="2880"/>
                <a:ext cx="283" cy="23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0" name="Oval 15"/>
              <p:cNvSpPr>
                <a:spLocks noChangeArrowheads="1"/>
              </p:cNvSpPr>
              <p:nvPr/>
            </p:nvSpPr>
            <p:spPr bwMode="auto">
              <a:xfrm rot="4286940" flipH="1">
                <a:off x="413" y="3029"/>
                <a:ext cx="55" cy="16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1" name="Oval 16"/>
              <p:cNvSpPr>
                <a:spLocks noChangeArrowheads="1"/>
              </p:cNvSpPr>
              <p:nvPr/>
            </p:nvSpPr>
            <p:spPr bwMode="auto">
              <a:xfrm rot="4286940" flipH="1">
                <a:off x="429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2" name="Oval 17"/>
              <p:cNvSpPr>
                <a:spLocks noChangeArrowheads="1"/>
              </p:cNvSpPr>
              <p:nvPr/>
            </p:nvSpPr>
            <p:spPr bwMode="auto">
              <a:xfrm rot="4286940" flipH="1">
                <a:off x="430" y="3028"/>
                <a:ext cx="55" cy="17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3" name="Oval 18"/>
              <p:cNvSpPr>
                <a:spLocks noChangeArrowheads="1"/>
              </p:cNvSpPr>
              <p:nvPr/>
            </p:nvSpPr>
            <p:spPr bwMode="auto">
              <a:xfrm rot="4286940" flipH="1">
                <a:off x="445" y="3038"/>
                <a:ext cx="32" cy="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004" name="Oval 19"/>
              <p:cNvSpPr>
                <a:spLocks noChangeArrowheads="1"/>
              </p:cNvSpPr>
              <p:nvPr/>
            </p:nvSpPr>
            <p:spPr bwMode="auto">
              <a:xfrm flipH="1">
                <a:off x="433" y="3106"/>
                <a:ext cx="66" cy="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005" name="Oval 20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96" cy="96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963" name="Group 21"/>
          <p:cNvGrpSpPr>
            <a:grpSpLocks/>
          </p:cNvGrpSpPr>
          <p:nvPr/>
        </p:nvGrpSpPr>
        <p:grpSpPr bwMode="auto">
          <a:xfrm flipH="1">
            <a:off x="8415135" y="1624356"/>
            <a:ext cx="728863" cy="1503362"/>
            <a:chOff x="4560" y="1645"/>
            <a:chExt cx="849" cy="1475"/>
          </a:xfrm>
        </p:grpSpPr>
        <p:grpSp>
          <p:nvGrpSpPr>
            <p:cNvPr id="40975" name="Group 22"/>
            <p:cNvGrpSpPr>
              <a:grpSpLocks/>
            </p:cNvGrpSpPr>
            <p:nvPr/>
          </p:nvGrpSpPr>
          <p:grpSpPr bwMode="auto">
            <a:xfrm>
              <a:off x="4560" y="2056"/>
              <a:ext cx="849" cy="1064"/>
              <a:chOff x="2593" y="1179"/>
              <a:chExt cx="849" cy="1064"/>
            </a:xfrm>
          </p:grpSpPr>
          <p:sp>
            <p:nvSpPr>
              <p:cNvPr id="40984" name="Freeform 23"/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5" name="Freeform 24"/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6" name="Freeform 25"/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7" name="Freeform 26"/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8" name="Freeform 27"/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9" name="Freeform 28"/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90" name="Freeform 29"/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976" name="Group 30"/>
            <p:cNvGrpSpPr>
              <a:grpSpLocks/>
            </p:cNvGrpSpPr>
            <p:nvPr/>
          </p:nvGrpSpPr>
          <p:grpSpPr bwMode="auto">
            <a:xfrm>
              <a:off x="4703" y="1645"/>
              <a:ext cx="230" cy="1456"/>
              <a:chOff x="2720" y="768"/>
              <a:chExt cx="230" cy="1456"/>
            </a:xfrm>
          </p:grpSpPr>
          <p:sp>
            <p:nvSpPr>
              <p:cNvPr id="40982" name="Freeform 31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3" name="Freeform 32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977" name="Group 33"/>
            <p:cNvGrpSpPr>
              <a:grpSpLocks/>
            </p:cNvGrpSpPr>
            <p:nvPr/>
          </p:nvGrpSpPr>
          <p:grpSpPr bwMode="auto">
            <a:xfrm>
              <a:off x="5125" y="2204"/>
              <a:ext cx="77" cy="68"/>
              <a:chOff x="1747" y="2620"/>
              <a:chExt cx="44" cy="73"/>
            </a:xfrm>
          </p:grpSpPr>
          <p:sp>
            <p:nvSpPr>
              <p:cNvPr id="40978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1721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79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1741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0" name="Oval 36"/>
              <p:cNvSpPr>
                <a:spLocks noChangeArrowheads="1"/>
              </p:cNvSpPr>
              <p:nvPr/>
            </p:nvSpPr>
            <p:spPr bwMode="auto">
              <a:xfrm rot="4286940" flipH="1">
                <a:off x="1743" y="2646"/>
                <a:ext cx="73" cy="22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981" name="Oval 37"/>
              <p:cNvSpPr>
                <a:spLocks noChangeArrowheads="1"/>
              </p:cNvSpPr>
              <p:nvPr/>
            </p:nvSpPr>
            <p:spPr bwMode="auto">
              <a:xfrm rot="4286940" flipH="1">
                <a:off x="1763" y="2659"/>
                <a:ext cx="43" cy="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AutoShape 46">
            <a:extLst>
              <a:ext uri="{FF2B5EF4-FFF2-40B4-BE49-F238E27FC236}">
                <a16:creationId xmlns:a16="http://schemas.microsoft.com/office/drawing/2014/main" id="{A1FF1877-BFA6-40C7-A06A-14AFEA408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23" y="1777376"/>
            <a:ext cx="6335966" cy="914400"/>
          </a:xfrm>
          <a:prstGeom prst="wedgeRoundRectCallout">
            <a:avLst>
              <a:gd name="adj1" fmla="val -52860"/>
              <a:gd name="adj2" fmla="val -15918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am invested in proving that the sentence is true.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produce a good object when it is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9" name="AutoShape 58">
            <a:extLst>
              <a:ext uri="{FF2B5EF4-FFF2-40B4-BE49-F238E27FC236}">
                <a16:creationId xmlns:a16="http://schemas.microsoft.com/office/drawing/2014/main" id="{C55281E9-F5DC-4265-B80D-7E218D5D4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111" y="2767976"/>
            <a:ext cx="6972480" cy="1326418"/>
          </a:xfrm>
          <a:prstGeom prst="wedgeRoundRectCallout">
            <a:avLst>
              <a:gd name="adj1" fmla="val 51197"/>
              <a:gd name="adj2" fmla="val -34877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am invested in proving that the sentence is false.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at least giving the prover as hard of a time as I can.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produce a worst-case object when it is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55A2DBF6-A55F-4811-9A81-22EE7AC0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4114"/>
            <a:ext cx="448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 A,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 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I)=P(I)</a:t>
            </a: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22E02DBC-B8E4-4E13-AA6F-B5D8C1A0AAD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Computable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1257C74-2205-469B-92E5-76A0742AE2DF}"/>
              </a:ext>
            </a:extLst>
          </p:cNvPr>
          <p:cNvSpPr/>
          <p:nvPr/>
        </p:nvSpPr>
        <p:spPr>
          <a:xfrm>
            <a:off x="76200" y="673100"/>
            <a:ext cx="20574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DE7878A-449A-4079-BB71-CC319C6D4D1B}"/>
              </a:ext>
            </a:extLst>
          </p:cNvPr>
          <p:cNvSpPr/>
          <p:nvPr/>
        </p:nvSpPr>
        <p:spPr>
          <a:xfrm>
            <a:off x="2057400" y="660400"/>
            <a:ext cx="13208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10552AF-CDF5-4898-8A68-5102B7195778}"/>
              </a:ext>
            </a:extLst>
          </p:cNvPr>
          <p:cNvSpPr/>
          <p:nvPr/>
        </p:nvSpPr>
        <p:spPr>
          <a:xfrm>
            <a:off x="3276600" y="647700"/>
            <a:ext cx="1320800" cy="428386"/>
          </a:xfrm>
          <a:prstGeom prst="ellipse">
            <a:avLst/>
          </a:prstGeom>
          <a:ln w="254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5" name="Picture 5" descr="j0116172">
            <a:extLst>
              <a:ext uri="{FF2B5EF4-FFF2-40B4-BE49-F238E27FC236}">
                <a16:creationId xmlns:a16="http://schemas.microsoft.com/office/drawing/2014/main" id="{048A5B82-95E4-4AD0-8958-706C8189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4499317"/>
            <a:ext cx="95234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8">
            <a:extLst>
              <a:ext uri="{FF2B5EF4-FFF2-40B4-BE49-F238E27FC236}">
                <a16:creationId xmlns:a16="http://schemas.microsoft.com/office/drawing/2014/main" id="{A44DD38A-8F22-46F2-A41B-E9F56588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211" y="4192587"/>
            <a:ext cx="4881563" cy="531813"/>
          </a:xfrm>
          <a:prstGeom prst="wedgeRectCallout">
            <a:avLst>
              <a:gd name="adj1" fmla="val -55087"/>
              <a:gd name="adj2" fmla="val 41837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prover wins if the relation is true.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id="{EA5D5DE8-7577-21F2-E1FD-0BAD1E702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111" y="1245358"/>
            <a:ext cx="4572000" cy="457200"/>
          </a:xfrm>
          <a:prstGeom prst="wedgeRectCallout">
            <a:avLst>
              <a:gd name="adj1" fmla="val -27116"/>
              <a:gd name="adj2" fmla="val 66870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read the statement left to right.</a:t>
            </a:r>
          </a:p>
        </p:txBody>
      </p:sp>
    </p:spTree>
    <p:extLst>
      <p:ext uri="{BB962C8B-B14F-4D97-AF65-F5344CB8AC3E}">
        <p14:creationId xmlns:p14="http://schemas.microsoft.com/office/powerpoint/2010/main" val="1353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6" grpId="0" animBg="1"/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i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46523</TotalTime>
  <Words>6415</Words>
  <Application>Microsoft Office PowerPoint</Application>
  <PresentationFormat>On-screen Show (4:3)</PresentationFormat>
  <Paragraphs>882</Paragraphs>
  <Slides>62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Arial Rounded MT Bold</vt:lpstr>
      <vt:lpstr>Comic Sans MS</vt:lpstr>
      <vt:lpstr>Monotype Corsiva</vt:lpstr>
      <vt:lpstr>Symbol</vt:lpstr>
      <vt:lpstr>Times New Roman</vt:lpstr>
      <vt:lpstr>Default Design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Jeffrey A Edmonds</cp:lastModifiedBy>
  <cp:revision>767</cp:revision>
  <dcterms:created xsi:type="dcterms:W3CDTF">2000-08-25T17:31:26Z</dcterms:created>
  <dcterms:modified xsi:type="dcterms:W3CDTF">2025-09-18T18:52:20Z</dcterms:modified>
</cp:coreProperties>
</file>