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41CA5-5A26-4B16-8262-008215CB7834}" type="datetimeFigureOut">
              <a:rPr lang="en-CA" smtClean="0"/>
              <a:t>2020-08-21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40F5B-0B83-4E46-8C11-71EDE24C63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007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36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5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12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51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53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6FBC347C-C5F9-479F-B52B-B32107A12B52}" type="datetime1">
              <a:rPr lang="en-US" sz="3200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8/21/2020</a:t>
            </a:fld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>
                <a:solidFill>
                  <a:srgbClr val="FFFFFF"/>
                </a:solidFill>
              </a:rPr>
              <a:t>Steven Rudich: www.cs.cmu.edu/~rudich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2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79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27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211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text styles</a:t>
            </a:r>
          </a:p>
          <a:p>
            <a:pPr lvl="1"/>
            <a:r>
              <a:rPr lang="en-CA" altLang="en-US" dirty="0"/>
              <a:t>Second level</a:t>
            </a:r>
          </a:p>
          <a:p>
            <a:pPr lvl="2"/>
            <a:r>
              <a:rPr lang="en-CA" altLang="en-US" dirty="0"/>
              <a:t>Third level</a:t>
            </a:r>
          </a:p>
          <a:p>
            <a:pPr lvl="3"/>
            <a:r>
              <a:rPr lang="en-CA" altLang="en-US" dirty="0"/>
              <a:t>Fourth level</a:t>
            </a:r>
          </a:p>
          <a:p>
            <a:pPr lvl="4"/>
            <a:r>
              <a:rPr lang="en-CA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6D0BEDCD-A305-4E47-B6D0-E608F18D276C}" type="slidenum">
              <a:rPr lang="en-CA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776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0F3CC-DA6E-46E3-A826-B2206541ED88}"/>
              </a:ext>
            </a:extLst>
          </p:cNvPr>
          <p:cNvSpPr/>
          <p:nvPr/>
        </p:nvSpPr>
        <p:spPr>
          <a:xfrm>
            <a:off x="2260600" y="29881"/>
            <a:ext cx="23727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Search for: &lt;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Replace with: </a:t>
            </a:r>
            <a:endParaRPr lang="en-CA" sz="28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5" name="Text Box 77">
            <a:extLst>
              <a:ext uri="{FF2B5EF4-FFF2-40B4-BE49-F238E27FC236}">
                <a16:creationId xmlns:a16="http://schemas.microsoft.com/office/drawing/2014/main" id="{28B09E7A-CF49-414E-BE66-4DD591EEA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0" y="3429000"/>
            <a:ext cx="292900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/>
              <a:t>&lt;</a:t>
            </a:r>
            <a:r>
              <a:rPr lang="en-US" altLang="en-US" sz="2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altLang="en-US" sz="20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000" i="0" dirty="0" err="1"/>
              <a:t>preCond</a:t>
            </a:r>
            <a:r>
              <a:rPr lang="en-CA" altLang="en-US" sz="2000" i="0" dirty="0"/>
              <a:t>&gt;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 err="1"/>
              <a:t>codeA</a:t>
            </a:r>
            <a:r>
              <a:rPr lang="en-CA" altLang="en-US" sz="2000" i="0" dirty="0"/>
              <a:t>  </a:t>
            </a:r>
            <a:endParaRPr lang="en-US" altLang="en-US" sz="2000" i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/>
              <a:t>loop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/>
              <a:t>      </a:t>
            </a:r>
            <a:r>
              <a:rPr lang="en-CA" altLang="en-US" sz="2000" i="0" dirty="0">
                <a:solidFill>
                  <a:srgbClr val="33CC33"/>
                </a:solidFill>
              </a:rPr>
              <a:t>&lt;loop-invariant&gt;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/>
              <a:t>      exit when &lt;exit Cond&gt;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/>
              <a:t>      </a:t>
            </a:r>
            <a:r>
              <a:rPr lang="en-CA" altLang="en-US" sz="2000" i="0" dirty="0" err="1"/>
              <a:t>codeB</a:t>
            </a:r>
            <a:endParaRPr lang="en-CA" altLang="en-US" sz="2000" i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 err="1"/>
              <a:t>codeC</a:t>
            </a:r>
            <a:endParaRPr lang="en-CA" altLang="en-US" sz="2000" i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2000" i="0" dirty="0"/>
              <a:t>&lt;</a:t>
            </a:r>
            <a:r>
              <a:rPr lang="en-CA" altLang="en-US" sz="2000" i="0" dirty="0" err="1"/>
              <a:t>postCond</a:t>
            </a:r>
            <a:r>
              <a:rPr lang="en-CA" altLang="en-US" sz="2000" i="0" dirty="0"/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2000" i="0" dirty="0"/>
          </a:p>
        </p:txBody>
      </p:sp>
    </p:spTree>
    <p:extLst>
      <p:ext uri="{BB962C8B-B14F-4D97-AF65-F5344CB8AC3E}">
        <p14:creationId xmlns:p14="http://schemas.microsoft.com/office/powerpoint/2010/main" val="305474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8DFF61-CBA9-428C-BC1D-884E5C2532D5}"/>
              </a:ext>
            </a:extLst>
          </p:cNvPr>
          <p:cNvSpPr/>
          <p:nvPr/>
        </p:nvSpPr>
        <p:spPr>
          <a:xfrm>
            <a:off x="234464" y="1604681"/>
            <a:ext cx="115419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Sentence: Orange 255,192,0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FFFFFF"/>
                </a:solidFill>
                <a:latin typeface="+mj-lt"/>
              </a:rPr>
              <a:t>Scolem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: Purple 255,0,255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Free &amp; model:  Green 0,255,0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Blue 0,255,255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Titles: Yellow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36289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32172</TotalTime>
  <Words>50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Edmonds</dc:creator>
  <cp:lastModifiedBy>Jeff Edmonds</cp:lastModifiedBy>
  <cp:revision>62</cp:revision>
  <dcterms:created xsi:type="dcterms:W3CDTF">2019-11-20T09:29:50Z</dcterms:created>
  <dcterms:modified xsi:type="dcterms:W3CDTF">2020-08-21T14:34:40Z</dcterms:modified>
</cp:coreProperties>
</file>