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  <p:sldMasterId id="2147483777" r:id="rId2"/>
    <p:sldMasterId id="2147483794" r:id="rId3"/>
    <p:sldMasterId id="2147483811" r:id="rId4"/>
    <p:sldMasterId id="2147483822" r:id="rId5"/>
    <p:sldMasterId id="2147483866" r:id="rId6"/>
  </p:sldMasterIdLst>
  <p:notesMasterIdLst>
    <p:notesMasterId r:id="rId22"/>
  </p:notesMasterIdLst>
  <p:handoutMasterIdLst>
    <p:handoutMasterId r:id="rId23"/>
  </p:handoutMasterIdLst>
  <p:sldIdLst>
    <p:sldId id="3676" r:id="rId7"/>
    <p:sldId id="3594" r:id="rId8"/>
    <p:sldId id="3722" r:id="rId9"/>
    <p:sldId id="3729" r:id="rId10"/>
    <p:sldId id="3730" r:id="rId11"/>
    <p:sldId id="3731" r:id="rId12"/>
    <p:sldId id="3029" r:id="rId13"/>
    <p:sldId id="3728" r:id="rId14"/>
    <p:sldId id="3738" r:id="rId15"/>
    <p:sldId id="3740" r:id="rId16"/>
    <p:sldId id="3744" r:id="rId17"/>
    <p:sldId id="3745" r:id="rId18"/>
    <p:sldId id="3746" r:id="rId19"/>
    <p:sldId id="3191" r:id="rId20"/>
    <p:sldId id="3747" r:id="rId21"/>
  </p:sldIdLst>
  <p:sldSz cx="9144000" cy="6858000" type="screen4x3"/>
  <p:notesSz cx="6934200" cy="9120188"/>
  <p:defaultTextStyle>
    <a:defPPr>
      <a:defRPr lang="en-CA"/>
    </a:defPPr>
    <a:lvl1pPr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 Edmonds" initials="JE" lastIdx="2" clrIdx="0">
    <p:extLst>
      <p:ext uri="{19B8F6BF-5375-455C-9EA6-DF929625EA0E}">
        <p15:presenceInfo xmlns:p15="http://schemas.microsoft.com/office/powerpoint/2012/main" userId="a8785b683ef20e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66FF66"/>
    <a:srgbClr val="FF00FF"/>
    <a:srgbClr val="99FF66"/>
    <a:srgbClr val="FEFEFE"/>
    <a:srgbClr val="E6E6E6"/>
    <a:srgbClr val="CCFFCC"/>
    <a:srgbClr val="4D0201"/>
    <a:srgbClr val="D5D4FC"/>
    <a:srgbClr val="D6D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3" autoAdjust="0"/>
    <p:restoredTop sz="60132" autoAdjust="0"/>
  </p:normalViewPr>
  <p:slideViewPr>
    <p:cSldViewPr>
      <p:cViewPr varScale="1">
        <p:scale>
          <a:sx n="69" d="100"/>
          <a:sy n="69" d="100"/>
        </p:scale>
        <p:origin x="750" y="72"/>
      </p:cViewPr>
      <p:guideLst>
        <p:guide orient="horz" pos="33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4575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64575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124D8B43-BAEB-4C0F-BC20-7823DDE8759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0817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08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3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32288"/>
            <a:ext cx="5546725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808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2988"/>
            <a:ext cx="30051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08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A1D717B2-2470-4192-B072-B1976093DE8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6321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6351FE-F04F-4EFD-A0B4-A08055C1BFC2}" type="slidenum">
              <a:rPr kumimoji="0" lang="en-C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0455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10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074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11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393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12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516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13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331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14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5095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2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152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3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199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4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849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5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577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6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9213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7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083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8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071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9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3324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1E2D5-81F4-48AD-9748-ECDA5F8BF72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864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E97E-3253-4F31-A44C-93AECB507D1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145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C6A3B-44D9-4F3E-88CF-74565B57D69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5723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772400" cy="594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D1C19-911F-439B-A1B1-7AFC6706A8D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9363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1B8BA-0433-406C-AFBA-EC17BC5ABBE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3389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D1230-C27D-4EAE-9B8E-9C5B973CA64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2134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3400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870451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49530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9530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49530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49530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49530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49530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9530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49530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49530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49530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892198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2385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32385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2385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32385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32385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2385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32385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32385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32385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2385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0" name="Content Placeholder 1">
            <a:extLst>
              <a:ext uri="{FF2B5EF4-FFF2-40B4-BE49-F238E27FC236}">
                <a16:creationId xmlns:a16="http://schemas.microsoft.com/office/drawing/2014/main" id="{084B054C-062B-4A0B-90CB-FAB34B715EB8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60198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1" name="Content Placeholder 1">
            <a:extLst>
              <a:ext uri="{FF2B5EF4-FFF2-40B4-BE49-F238E27FC236}">
                <a16:creationId xmlns:a16="http://schemas.microsoft.com/office/drawing/2014/main" id="{193C2628-8F0A-47DF-8D62-DF518A540185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0198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2" name="Content Placeholder 1">
            <a:extLst>
              <a:ext uri="{FF2B5EF4-FFF2-40B4-BE49-F238E27FC236}">
                <a16:creationId xmlns:a16="http://schemas.microsoft.com/office/drawing/2014/main" id="{A9D8E977-3271-4B66-BEBB-E23DA98A6589}"/>
              </a:ext>
            </a:extLst>
          </p:cNvPr>
          <p:cNvSpPr>
            <a:spLocks noGrp="1"/>
          </p:cNvSpPr>
          <p:nvPr>
            <p:ph idx="31"/>
          </p:nvPr>
        </p:nvSpPr>
        <p:spPr>
          <a:xfrm>
            <a:off x="60198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3" name="Content Placeholder 1">
            <a:extLst>
              <a:ext uri="{FF2B5EF4-FFF2-40B4-BE49-F238E27FC236}">
                <a16:creationId xmlns:a16="http://schemas.microsoft.com/office/drawing/2014/main" id="{7B7DD5C7-415C-4DA2-91DD-52701754969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60198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4" name="Content Placeholder 1">
            <a:extLst>
              <a:ext uri="{FF2B5EF4-FFF2-40B4-BE49-F238E27FC236}">
                <a16:creationId xmlns:a16="http://schemas.microsoft.com/office/drawing/2014/main" id="{00F834A0-64EE-4EEF-A85F-B15443AF59B6}"/>
              </a:ext>
            </a:extLst>
          </p:cNvPr>
          <p:cNvSpPr>
            <a:spLocks noGrp="1"/>
          </p:cNvSpPr>
          <p:nvPr>
            <p:ph idx="33"/>
          </p:nvPr>
        </p:nvSpPr>
        <p:spPr>
          <a:xfrm>
            <a:off x="60198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5" name="Content Placeholder 1">
            <a:extLst>
              <a:ext uri="{FF2B5EF4-FFF2-40B4-BE49-F238E27FC236}">
                <a16:creationId xmlns:a16="http://schemas.microsoft.com/office/drawing/2014/main" id="{A5E1AF77-D3A8-4434-A1F9-5E89CE0A2727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60198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6" name="Content Placeholder 1">
            <a:extLst>
              <a:ext uri="{FF2B5EF4-FFF2-40B4-BE49-F238E27FC236}">
                <a16:creationId xmlns:a16="http://schemas.microsoft.com/office/drawing/2014/main" id="{5136B46E-83E7-4338-BBAB-3B76E68C4908}"/>
              </a:ext>
            </a:extLst>
          </p:cNvPr>
          <p:cNvSpPr>
            <a:spLocks noGrp="1"/>
          </p:cNvSpPr>
          <p:nvPr>
            <p:ph idx="35"/>
          </p:nvPr>
        </p:nvSpPr>
        <p:spPr>
          <a:xfrm>
            <a:off x="60198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7" name="Content Placeholder 1">
            <a:extLst>
              <a:ext uri="{FF2B5EF4-FFF2-40B4-BE49-F238E27FC236}">
                <a16:creationId xmlns:a16="http://schemas.microsoft.com/office/drawing/2014/main" id="{48D2FCF0-3724-46BF-A3BB-A69D7044FA6A}"/>
              </a:ext>
            </a:extLst>
          </p:cNvPr>
          <p:cNvSpPr>
            <a:spLocks noGrp="1"/>
          </p:cNvSpPr>
          <p:nvPr>
            <p:ph idx="36"/>
          </p:nvPr>
        </p:nvSpPr>
        <p:spPr>
          <a:xfrm>
            <a:off x="60198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8" name="Content Placeholder 1">
            <a:extLst>
              <a:ext uri="{FF2B5EF4-FFF2-40B4-BE49-F238E27FC236}">
                <a16:creationId xmlns:a16="http://schemas.microsoft.com/office/drawing/2014/main" id="{A47CA91F-80EE-45AF-B96A-8131EA17326F}"/>
              </a:ext>
            </a:extLst>
          </p:cNvPr>
          <p:cNvSpPr>
            <a:spLocks noGrp="1"/>
          </p:cNvSpPr>
          <p:nvPr>
            <p:ph idx="37"/>
          </p:nvPr>
        </p:nvSpPr>
        <p:spPr>
          <a:xfrm>
            <a:off x="60198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9" name="Content Placeholder 1">
            <a:extLst>
              <a:ext uri="{FF2B5EF4-FFF2-40B4-BE49-F238E27FC236}">
                <a16:creationId xmlns:a16="http://schemas.microsoft.com/office/drawing/2014/main" id="{0FECE6AA-FDAF-420D-856A-E818977AE947}"/>
              </a:ext>
            </a:extLst>
          </p:cNvPr>
          <p:cNvSpPr>
            <a:spLocks noGrp="1"/>
          </p:cNvSpPr>
          <p:nvPr>
            <p:ph idx="38"/>
          </p:nvPr>
        </p:nvSpPr>
        <p:spPr>
          <a:xfrm>
            <a:off x="60198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1848489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Mast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1719072"/>
          </a:xfrm>
          <a:prstGeom prst="rect">
            <a:avLst/>
          </a:prstGeom>
        </p:spPr>
        <p:txBody>
          <a:bodyPr anchor="ctr"/>
          <a:lstStyle>
            <a:lvl1pPr>
              <a:defRPr sz="6000" b="1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816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AF002-DE5B-4647-B19B-40DB012A5CA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1930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Mast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36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255F7-7AE7-4190-BAB3-A3B1521F10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24200" y="1295400"/>
            <a:ext cx="2895600" cy="228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457200" indent="0" algn="ctr">
              <a:buNone/>
              <a:defRPr sz="900"/>
            </a:lvl2pPr>
            <a:lvl3pPr marL="914400" indent="0" algn="ctr">
              <a:buNone/>
              <a:defRPr sz="9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</a:lstStyle>
          <a:p>
            <a:pPr lvl="0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C4DB6B-DD6A-43E0-BF97-584094BF80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" y="1626393"/>
            <a:ext cx="8229600" cy="472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D7826E-AAB6-4E2F-99DD-9A680BF8C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24200" y="6453187"/>
            <a:ext cx="2895600" cy="228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457200" indent="0" algn="ctr">
              <a:buNone/>
              <a:defRPr sz="900"/>
            </a:lvl2pPr>
            <a:lvl3pPr marL="914400" indent="0" algn="ctr">
              <a:buNone/>
              <a:defRPr sz="9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606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409495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49530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9530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49530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49530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49530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49530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9530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49530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49530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49530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4624586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2385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32385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2385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32385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32385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2385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32385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32385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32385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2385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0" name="Content Placeholder 1">
            <a:extLst>
              <a:ext uri="{FF2B5EF4-FFF2-40B4-BE49-F238E27FC236}">
                <a16:creationId xmlns:a16="http://schemas.microsoft.com/office/drawing/2014/main" id="{084B054C-062B-4A0B-90CB-FAB34B715EB8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60198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1" name="Content Placeholder 1">
            <a:extLst>
              <a:ext uri="{FF2B5EF4-FFF2-40B4-BE49-F238E27FC236}">
                <a16:creationId xmlns:a16="http://schemas.microsoft.com/office/drawing/2014/main" id="{193C2628-8F0A-47DF-8D62-DF518A540185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0198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2" name="Content Placeholder 1">
            <a:extLst>
              <a:ext uri="{FF2B5EF4-FFF2-40B4-BE49-F238E27FC236}">
                <a16:creationId xmlns:a16="http://schemas.microsoft.com/office/drawing/2014/main" id="{A9D8E977-3271-4B66-BEBB-E23DA98A6589}"/>
              </a:ext>
            </a:extLst>
          </p:cNvPr>
          <p:cNvSpPr>
            <a:spLocks noGrp="1"/>
          </p:cNvSpPr>
          <p:nvPr>
            <p:ph idx="31"/>
          </p:nvPr>
        </p:nvSpPr>
        <p:spPr>
          <a:xfrm>
            <a:off x="60198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3" name="Content Placeholder 1">
            <a:extLst>
              <a:ext uri="{FF2B5EF4-FFF2-40B4-BE49-F238E27FC236}">
                <a16:creationId xmlns:a16="http://schemas.microsoft.com/office/drawing/2014/main" id="{7B7DD5C7-415C-4DA2-91DD-52701754969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60198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4" name="Content Placeholder 1">
            <a:extLst>
              <a:ext uri="{FF2B5EF4-FFF2-40B4-BE49-F238E27FC236}">
                <a16:creationId xmlns:a16="http://schemas.microsoft.com/office/drawing/2014/main" id="{00F834A0-64EE-4EEF-A85F-B15443AF59B6}"/>
              </a:ext>
            </a:extLst>
          </p:cNvPr>
          <p:cNvSpPr>
            <a:spLocks noGrp="1"/>
          </p:cNvSpPr>
          <p:nvPr>
            <p:ph idx="33"/>
          </p:nvPr>
        </p:nvSpPr>
        <p:spPr>
          <a:xfrm>
            <a:off x="60198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5" name="Content Placeholder 1">
            <a:extLst>
              <a:ext uri="{FF2B5EF4-FFF2-40B4-BE49-F238E27FC236}">
                <a16:creationId xmlns:a16="http://schemas.microsoft.com/office/drawing/2014/main" id="{A5E1AF77-D3A8-4434-A1F9-5E89CE0A2727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60198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6" name="Content Placeholder 1">
            <a:extLst>
              <a:ext uri="{FF2B5EF4-FFF2-40B4-BE49-F238E27FC236}">
                <a16:creationId xmlns:a16="http://schemas.microsoft.com/office/drawing/2014/main" id="{5136B46E-83E7-4338-BBAB-3B76E68C4908}"/>
              </a:ext>
            </a:extLst>
          </p:cNvPr>
          <p:cNvSpPr>
            <a:spLocks noGrp="1"/>
          </p:cNvSpPr>
          <p:nvPr>
            <p:ph idx="35"/>
          </p:nvPr>
        </p:nvSpPr>
        <p:spPr>
          <a:xfrm>
            <a:off x="60198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7" name="Content Placeholder 1">
            <a:extLst>
              <a:ext uri="{FF2B5EF4-FFF2-40B4-BE49-F238E27FC236}">
                <a16:creationId xmlns:a16="http://schemas.microsoft.com/office/drawing/2014/main" id="{48D2FCF0-3724-46BF-A3BB-A69D7044FA6A}"/>
              </a:ext>
            </a:extLst>
          </p:cNvPr>
          <p:cNvSpPr>
            <a:spLocks noGrp="1"/>
          </p:cNvSpPr>
          <p:nvPr>
            <p:ph idx="36"/>
          </p:nvPr>
        </p:nvSpPr>
        <p:spPr>
          <a:xfrm>
            <a:off x="60198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8" name="Content Placeholder 1">
            <a:extLst>
              <a:ext uri="{FF2B5EF4-FFF2-40B4-BE49-F238E27FC236}">
                <a16:creationId xmlns:a16="http://schemas.microsoft.com/office/drawing/2014/main" id="{A47CA91F-80EE-45AF-B96A-8131EA17326F}"/>
              </a:ext>
            </a:extLst>
          </p:cNvPr>
          <p:cNvSpPr>
            <a:spLocks noGrp="1"/>
          </p:cNvSpPr>
          <p:nvPr>
            <p:ph idx="37"/>
          </p:nvPr>
        </p:nvSpPr>
        <p:spPr>
          <a:xfrm>
            <a:off x="60198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9" name="Content Placeholder 1">
            <a:extLst>
              <a:ext uri="{FF2B5EF4-FFF2-40B4-BE49-F238E27FC236}">
                <a16:creationId xmlns:a16="http://schemas.microsoft.com/office/drawing/2014/main" id="{0FECE6AA-FDAF-420D-856A-E818977AE947}"/>
              </a:ext>
            </a:extLst>
          </p:cNvPr>
          <p:cNvSpPr>
            <a:spLocks noGrp="1"/>
          </p:cNvSpPr>
          <p:nvPr>
            <p:ph idx="38"/>
          </p:nvPr>
        </p:nvSpPr>
        <p:spPr>
          <a:xfrm>
            <a:off x="60198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6254532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Mast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1719072"/>
          </a:xfrm>
          <a:prstGeom prst="rect">
            <a:avLst/>
          </a:prstGeom>
        </p:spPr>
        <p:txBody>
          <a:bodyPr anchor="ctr"/>
          <a:lstStyle>
            <a:lvl1pPr>
              <a:defRPr sz="6000" b="1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13083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Mast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36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255F7-7AE7-4190-BAB3-A3B1521F10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24200" y="1295400"/>
            <a:ext cx="2895600" cy="228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457200" indent="0" algn="ctr">
              <a:buNone/>
              <a:defRPr sz="900"/>
            </a:lvl2pPr>
            <a:lvl3pPr marL="914400" indent="0" algn="ctr">
              <a:buNone/>
              <a:defRPr sz="9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</a:lstStyle>
          <a:p>
            <a:pPr lvl="0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C4DB6B-DD6A-43E0-BF97-584094BF80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" y="1626393"/>
            <a:ext cx="8229600" cy="472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D7826E-AAB6-4E2F-99DD-9A680BF8C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24200" y="6453187"/>
            <a:ext cx="2895600" cy="228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457200" indent="0" algn="ctr">
              <a:buNone/>
              <a:defRPr sz="900"/>
            </a:lvl2pPr>
            <a:lvl3pPr marL="914400" indent="0" algn="ctr">
              <a:buNone/>
              <a:defRPr sz="9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1562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692503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49530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9530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49530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49530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49530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49530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9530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49530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49530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49530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3585861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2385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32385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2385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32385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32385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2385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32385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32385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32385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2385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0" name="Content Placeholder 1">
            <a:extLst>
              <a:ext uri="{FF2B5EF4-FFF2-40B4-BE49-F238E27FC236}">
                <a16:creationId xmlns:a16="http://schemas.microsoft.com/office/drawing/2014/main" id="{084B054C-062B-4A0B-90CB-FAB34B715EB8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60198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1" name="Content Placeholder 1">
            <a:extLst>
              <a:ext uri="{FF2B5EF4-FFF2-40B4-BE49-F238E27FC236}">
                <a16:creationId xmlns:a16="http://schemas.microsoft.com/office/drawing/2014/main" id="{193C2628-8F0A-47DF-8D62-DF518A540185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0198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2" name="Content Placeholder 1">
            <a:extLst>
              <a:ext uri="{FF2B5EF4-FFF2-40B4-BE49-F238E27FC236}">
                <a16:creationId xmlns:a16="http://schemas.microsoft.com/office/drawing/2014/main" id="{A9D8E977-3271-4B66-BEBB-E23DA98A6589}"/>
              </a:ext>
            </a:extLst>
          </p:cNvPr>
          <p:cNvSpPr>
            <a:spLocks noGrp="1"/>
          </p:cNvSpPr>
          <p:nvPr>
            <p:ph idx="31"/>
          </p:nvPr>
        </p:nvSpPr>
        <p:spPr>
          <a:xfrm>
            <a:off x="60198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3" name="Content Placeholder 1">
            <a:extLst>
              <a:ext uri="{FF2B5EF4-FFF2-40B4-BE49-F238E27FC236}">
                <a16:creationId xmlns:a16="http://schemas.microsoft.com/office/drawing/2014/main" id="{7B7DD5C7-415C-4DA2-91DD-52701754969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60198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4" name="Content Placeholder 1">
            <a:extLst>
              <a:ext uri="{FF2B5EF4-FFF2-40B4-BE49-F238E27FC236}">
                <a16:creationId xmlns:a16="http://schemas.microsoft.com/office/drawing/2014/main" id="{00F834A0-64EE-4EEF-A85F-B15443AF59B6}"/>
              </a:ext>
            </a:extLst>
          </p:cNvPr>
          <p:cNvSpPr>
            <a:spLocks noGrp="1"/>
          </p:cNvSpPr>
          <p:nvPr>
            <p:ph idx="33"/>
          </p:nvPr>
        </p:nvSpPr>
        <p:spPr>
          <a:xfrm>
            <a:off x="60198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5" name="Content Placeholder 1">
            <a:extLst>
              <a:ext uri="{FF2B5EF4-FFF2-40B4-BE49-F238E27FC236}">
                <a16:creationId xmlns:a16="http://schemas.microsoft.com/office/drawing/2014/main" id="{A5E1AF77-D3A8-4434-A1F9-5E89CE0A2727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60198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6" name="Content Placeholder 1">
            <a:extLst>
              <a:ext uri="{FF2B5EF4-FFF2-40B4-BE49-F238E27FC236}">
                <a16:creationId xmlns:a16="http://schemas.microsoft.com/office/drawing/2014/main" id="{5136B46E-83E7-4338-BBAB-3B76E68C4908}"/>
              </a:ext>
            </a:extLst>
          </p:cNvPr>
          <p:cNvSpPr>
            <a:spLocks noGrp="1"/>
          </p:cNvSpPr>
          <p:nvPr>
            <p:ph idx="35"/>
          </p:nvPr>
        </p:nvSpPr>
        <p:spPr>
          <a:xfrm>
            <a:off x="60198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7" name="Content Placeholder 1">
            <a:extLst>
              <a:ext uri="{FF2B5EF4-FFF2-40B4-BE49-F238E27FC236}">
                <a16:creationId xmlns:a16="http://schemas.microsoft.com/office/drawing/2014/main" id="{48D2FCF0-3724-46BF-A3BB-A69D7044FA6A}"/>
              </a:ext>
            </a:extLst>
          </p:cNvPr>
          <p:cNvSpPr>
            <a:spLocks noGrp="1"/>
          </p:cNvSpPr>
          <p:nvPr>
            <p:ph idx="36"/>
          </p:nvPr>
        </p:nvSpPr>
        <p:spPr>
          <a:xfrm>
            <a:off x="60198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8" name="Content Placeholder 1">
            <a:extLst>
              <a:ext uri="{FF2B5EF4-FFF2-40B4-BE49-F238E27FC236}">
                <a16:creationId xmlns:a16="http://schemas.microsoft.com/office/drawing/2014/main" id="{A47CA91F-80EE-45AF-B96A-8131EA17326F}"/>
              </a:ext>
            </a:extLst>
          </p:cNvPr>
          <p:cNvSpPr>
            <a:spLocks noGrp="1"/>
          </p:cNvSpPr>
          <p:nvPr>
            <p:ph idx="37"/>
          </p:nvPr>
        </p:nvSpPr>
        <p:spPr>
          <a:xfrm>
            <a:off x="60198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9" name="Content Placeholder 1">
            <a:extLst>
              <a:ext uri="{FF2B5EF4-FFF2-40B4-BE49-F238E27FC236}">
                <a16:creationId xmlns:a16="http://schemas.microsoft.com/office/drawing/2014/main" id="{0FECE6AA-FDAF-420D-856A-E818977AE947}"/>
              </a:ext>
            </a:extLst>
          </p:cNvPr>
          <p:cNvSpPr>
            <a:spLocks noGrp="1"/>
          </p:cNvSpPr>
          <p:nvPr>
            <p:ph idx="38"/>
          </p:nvPr>
        </p:nvSpPr>
        <p:spPr>
          <a:xfrm>
            <a:off x="60198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971695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Mast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1719072"/>
          </a:xfrm>
          <a:prstGeom prst="rect">
            <a:avLst/>
          </a:prstGeom>
        </p:spPr>
        <p:txBody>
          <a:bodyPr anchor="ctr"/>
          <a:lstStyle>
            <a:lvl1pPr>
              <a:defRPr sz="6000" b="1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753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76469-F9AE-4321-B7A7-BDA4EDDB574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47082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Mast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36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255F7-7AE7-4190-BAB3-A3B1521F10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24200" y="1295400"/>
            <a:ext cx="2895600" cy="228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457200" indent="0" algn="ctr">
              <a:buNone/>
              <a:defRPr sz="900"/>
            </a:lvl2pPr>
            <a:lvl3pPr marL="914400" indent="0" algn="ctr">
              <a:buNone/>
              <a:defRPr sz="9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</a:lstStyle>
          <a:p>
            <a:pPr lvl="0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C4DB6B-DD6A-43E0-BF97-584094BF80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" y="1626393"/>
            <a:ext cx="8229600" cy="472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D7826E-AAB6-4E2F-99DD-9A680BF8C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24200" y="6453187"/>
            <a:ext cx="2895600" cy="228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457200" indent="0" algn="ctr">
              <a:buNone/>
              <a:defRPr sz="900"/>
            </a:lvl2pPr>
            <a:lvl3pPr marL="914400" indent="0" algn="ctr">
              <a:buNone/>
              <a:defRPr sz="9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7262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66344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66344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6"/>
          </p:nvPr>
        </p:nvSpPr>
        <p:spPr>
          <a:xfrm>
            <a:off x="45720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7"/>
          </p:nvPr>
        </p:nvSpPr>
        <p:spPr>
          <a:xfrm>
            <a:off x="466344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8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4" name="Content Placeholder 1"/>
          <p:cNvSpPr>
            <a:spLocks noGrp="1"/>
          </p:cNvSpPr>
          <p:nvPr>
            <p:ph idx="20"/>
          </p:nvPr>
        </p:nvSpPr>
        <p:spPr>
          <a:xfrm>
            <a:off x="45720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"/>
          <p:cNvSpPr>
            <a:spLocks noGrp="1"/>
          </p:cNvSpPr>
          <p:nvPr>
            <p:ph idx="21"/>
          </p:nvPr>
        </p:nvSpPr>
        <p:spPr>
          <a:xfrm>
            <a:off x="466344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22"/>
          </p:nvPr>
        </p:nvSpPr>
        <p:spPr>
          <a:xfrm>
            <a:off x="45720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"/>
          <p:cNvSpPr>
            <a:spLocks noGrp="1"/>
          </p:cNvSpPr>
          <p:nvPr>
            <p:ph idx="23"/>
          </p:nvPr>
        </p:nvSpPr>
        <p:spPr>
          <a:xfrm>
            <a:off x="466344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"/>
          <p:cNvSpPr>
            <a:spLocks noGrp="1"/>
          </p:cNvSpPr>
          <p:nvPr>
            <p:ph idx="24"/>
          </p:nvPr>
        </p:nvSpPr>
        <p:spPr>
          <a:xfrm>
            <a:off x="457200" y="55626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25"/>
          </p:nvPr>
        </p:nvSpPr>
        <p:spPr>
          <a:xfrm>
            <a:off x="4663440" y="55626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26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1107917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285272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49530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9530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49530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49530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49530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49530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9530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49530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49530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49530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5443031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2385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32385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2385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32385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32385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2385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32385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32385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32385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2385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0" name="Content Placeholder 1">
            <a:extLst>
              <a:ext uri="{FF2B5EF4-FFF2-40B4-BE49-F238E27FC236}">
                <a16:creationId xmlns:a16="http://schemas.microsoft.com/office/drawing/2014/main" id="{084B054C-062B-4A0B-90CB-FAB34B715EB8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60198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1" name="Content Placeholder 1">
            <a:extLst>
              <a:ext uri="{FF2B5EF4-FFF2-40B4-BE49-F238E27FC236}">
                <a16:creationId xmlns:a16="http://schemas.microsoft.com/office/drawing/2014/main" id="{193C2628-8F0A-47DF-8D62-DF518A540185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0198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2" name="Content Placeholder 1">
            <a:extLst>
              <a:ext uri="{FF2B5EF4-FFF2-40B4-BE49-F238E27FC236}">
                <a16:creationId xmlns:a16="http://schemas.microsoft.com/office/drawing/2014/main" id="{A9D8E977-3271-4B66-BEBB-E23DA98A6589}"/>
              </a:ext>
            </a:extLst>
          </p:cNvPr>
          <p:cNvSpPr>
            <a:spLocks noGrp="1"/>
          </p:cNvSpPr>
          <p:nvPr>
            <p:ph idx="31"/>
          </p:nvPr>
        </p:nvSpPr>
        <p:spPr>
          <a:xfrm>
            <a:off x="60198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3" name="Content Placeholder 1">
            <a:extLst>
              <a:ext uri="{FF2B5EF4-FFF2-40B4-BE49-F238E27FC236}">
                <a16:creationId xmlns:a16="http://schemas.microsoft.com/office/drawing/2014/main" id="{7B7DD5C7-415C-4DA2-91DD-52701754969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60198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4" name="Content Placeholder 1">
            <a:extLst>
              <a:ext uri="{FF2B5EF4-FFF2-40B4-BE49-F238E27FC236}">
                <a16:creationId xmlns:a16="http://schemas.microsoft.com/office/drawing/2014/main" id="{00F834A0-64EE-4EEF-A85F-B15443AF59B6}"/>
              </a:ext>
            </a:extLst>
          </p:cNvPr>
          <p:cNvSpPr>
            <a:spLocks noGrp="1"/>
          </p:cNvSpPr>
          <p:nvPr>
            <p:ph idx="33"/>
          </p:nvPr>
        </p:nvSpPr>
        <p:spPr>
          <a:xfrm>
            <a:off x="60198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5" name="Content Placeholder 1">
            <a:extLst>
              <a:ext uri="{FF2B5EF4-FFF2-40B4-BE49-F238E27FC236}">
                <a16:creationId xmlns:a16="http://schemas.microsoft.com/office/drawing/2014/main" id="{A5E1AF77-D3A8-4434-A1F9-5E89CE0A2727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60198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6" name="Content Placeholder 1">
            <a:extLst>
              <a:ext uri="{FF2B5EF4-FFF2-40B4-BE49-F238E27FC236}">
                <a16:creationId xmlns:a16="http://schemas.microsoft.com/office/drawing/2014/main" id="{5136B46E-83E7-4338-BBAB-3B76E68C4908}"/>
              </a:ext>
            </a:extLst>
          </p:cNvPr>
          <p:cNvSpPr>
            <a:spLocks noGrp="1"/>
          </p:cNvSpPr>
          <p:nvPr>
            <p:ph idx="35"/>
          </p:nvPr>
        </p:nvSpPr>
        <p:spPr>
          <a:xfrm>
            <a:off x="60198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7" name="Content Placeholder 1">
            <a:extLst>
              <a:ext uri="{FF2B5EF4-FFF2-40B4-BE49-F238E27FC236}">
                <a16:creationId xmlns:a16="http://schemas.microsoft.com/office/drawing/2014/main" id="{48D2FCF0-3724-46BF-A3BB-A69D7044FA6A}"/>
              </a:ext>
            </a:extLst>
          </p:cNvPr>
          <p:cNvSpPr>
            <a:spLocks noGrp="1"/>
          </p:cNvSpPr>
          <p:nvPr>
            <p:ph idx="36"/>
          </p:nvPr>
        </p:nvSpPr>
        <p:spPr>
          <a:xfrm>
            <a:off x="60198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8" name="Content Placeholder 1">
            <a:extLst>
              <a:ext uri="{FF2B5EF4-FFF2-40B4-BE49-F238E27FC236}">
                <a16:creationId xmlns:a16="http://schemas.microsoft.com/office/drawing/2014/main" id="{A47CA91F-80EE-45AF-B96A-8131EA17326F}"/>
              </a:ext>
            </a:extLst>
          </p:cNvPr>
          <p:cNvSpPr>
            <a:spLocks noGrp="1"/>
          </p:cNvSpPr>
          <p:nvPr>
            <p:ph idx="37"/>
          </p:nvPr>
        </p:nvSpPr>
        <p:spPr>
          <a:xfrm>
            <a:off x="60198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9" name="Content Placeholder 1">
            <a:extLst>
              <a:ext uri="{FF2B5EF4-FFF2-40B4-BE49-F238E27FC236}">
                <a16:creationId xmlns:a16="http://schemas.microsoft.com/office/drawing/2014/main" id="{0FECE6AA-FDAF-420D-856A-E818977AE947}"/>
              </a:ext>
            </a:extLst>
          </p:cNvPr>
          <p:cNvSpPr>
            <a:spLocks noGrp="1"/>
          </p:cNvSpPr>
          <p:nvPr>
            <p:ph idx="38"/>
          </p:nvPr>
        </p:nvSpPr>
        <p:spPr>
          <a:xfrm>
            <a:off x="60198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7828484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Mast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1719072"/>
          </a:xfrm>
          <a:prstGeom prst="rect">
            <a:avLst/>
          </a:prstGeom>
        </p:spPr>
        <p:txBody>
          <a:bodyPr anchor="ctr"/>
          <a:lstStyle>
            <a:lvl1pPr>
              <a:defRPr sz="6000" b="1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274750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Mast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36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255F7-7AE7-4190-BAB3-A3B1521F10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24200" y="1295400"/>
            <a:ext cx="2895600" cy="228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457200" indent="0" algn="ctr">
              <a:buNone/>
              <a:defRPr sz="900"/>
            </a:lvl2pPr>
            <a:lvl3pPr marL="914400" indent="0" algn="ctr">
              <a:buNone/>
              <a:defRPr sz="9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</a:lstStyle>
          <a:p>
            <a:pPr lvl="0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C4DB6B-DD6A-43E0-BF97-584094BF80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" y="1626393"/>
            <a:ext cx="8229600" cy="472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D7826E-AAB6-4E2F-99DD-9A680BF8C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24200" y="6453187"/>
            <a:ext cx="2895600" cy="228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457200" indent="0" algn="ctr">
              <a:buNone/>
              <a:defRPr sz="900"/>
            </a:lvl2pPr>
            <a:lvl3pPr marL="914400" indent="0" algn="ctr">
              <a:buNone/>
              <a:defRPr sz="9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494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362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3810000"/>
            <a:ext cx="8229600" cy="2362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4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3" name="Photo Credit"/>
          <p:cNvSpPr>
            <a:spLocks noGrp="1"/>
          </p:cNvSpPr>
          <p:nvPr>
            <p:ph type="body" sz="quarter" idx="15" hasCustomPrompt="1"/>
          </p:nvPr>
        </p:nvSpPr>
        <p:spPr>
          <a:xfrm>
            <a:off x="6473952" y="6705599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6325807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66344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66344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6"/>
          </p:nvPr>
        </p:nvSpPr>
        <p:spPr>
          <a:xfrm>
            <a:off x="45720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7"/>
          </p:nvPr>
        </p:nvSpPr>
        <p:spPr>
          <a:xfrm>
            <a:off x="466344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8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4" name="Content Placeholder 1"/>
          <p:cNvSpPr>
            <a:spLocks noGrp="1"/>
          </p:cNvSpPr>
          <p:nvPr>
            <p:ph idx="20"/>
          </p:nvPr>
        </p:nvSpPr>
        <p:spPr>
          <a:xfrm>
            <a:off x="45720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"/>
          <p:cNvSpPr>
            <a:spLocks noGrp="1"/>
          </p:cNvSpPr>
          <p:nvPr>
            <p:ph idx="21"/>
          </p:nvPr>
        </p:nvSpPr>
        <p:spPr>
          <a:xfrm>
            <a:off x="466344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22"/>
          </p:nvPr>
        </p:nvSpPr>
        <p:spPr>
          <a:xfrm>
            <a:off x="45720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"/>
          <p:cNvSpPr>
            <a:spLocks noGrp="1"/>
          </p:cNvSpPr>
          <p:nvPr>
            <p:ph idx="23"/>
          </p:nvPr>
        </p:nvSpPr>
        <p:spPr>
          <a:xfrm>
            <a:off x="466344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"/>
          <p:cNvSpPr>
            <a:spLocks noGrp="1"/>
          </p:cNvSpPr>
          <p:nvPr>
            <p:ph idx="24"/>
          </p:nvPr>
        </p:nvSpPr>
        <p:spPr>
          <a:xfrm>
            <a:off x="457200" y="55626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25"/>
          </p:nvPr>
        </p:nvSpPr>
        <p:spPr>
          <a:xfrm>
            <a:off x="4663440" y="55626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26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3738251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46019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DB049-28FB-4A13-8FC3-4537FF0E130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67572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4953000" y="129540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953000" y="1826723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4953000" y="2358046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4953000" y="2889369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4953000" y="3420692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4953000" y="3952015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953000" y="4483338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4953000" y="5014661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4953000" y="5545984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4953000" y="6077310"/>
            <a:ext cx="33147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2369133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72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2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72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2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72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F68BA59F-B2B7-43A8-BD3D-92CC992C731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2385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D81CCA73-2289-48F6-AD53-A8982796E64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32385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EB25B95-33AE-4B43-8FC6-82EDB2E3C63D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2385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7423505E-D007-4C48-A00F-AB0F071AE38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32385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90F8FADA-42BF-478C-ADF1-2C585D34E3C8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32385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3D3B322-7E11-4A74-822F-210C90049E4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2385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A1B973CF-2BB8-478D-AD3C-0D055434637B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32385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5D454119-E814-45B7-942B-86815A62C091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32385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EF5640C2-3BCC-40E9-B32F-F1256BC966A1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32385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E08DC7A5-6E88-4B17-B755-094995E3DADB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2385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0" name="Content Placeholder 1">
            <a:extLst>
              <a:ext uri="{FF2B5EF4-FFF2-40B4-BE49-F238E27FC236}">
                <a16:creationId xmlns:a16="http://schemas.microsoft.com/office/drawing/2014/main" id="{084B054C-062B-4A0B-90CB-FAB34B715EB8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6019800" y="129540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1" name="Content Placeholder 1">
            <a:extLst>
              <a:ext uri="{FF2B5EF4-FFF2-40B4-BE49-F238E27FC236}">
                <a16:creationId xmlns:a16="http://schemas.microsoft.com/office/drawing/2014/main" id="{193C2628-8F0A-47DF-8D62-DF518A540185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019800" y="1826723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2" name="Content Placeholder 1">
            <a:extLst>
              <a:ext uri="{FF2B5EF4-FFF2-40B4-BE49-F238E27FC236}">
                <a16:creationId xmlns:a16="http://schemas.microsoft.com/office/drawing/2014/main" id="{A9D8E977-3271-4B66-BEBB-E23DA98A6589}"/>
              </a:ext>
            </a:extLst>
          </p:cNvPr>
          <p:cNvSpPr>
            <a:spLocks noGrp="1"/>
          </p:cNvSpPr>
          <p:nvPr>
            <p:ph idx="31"/>
          </p:nvPr>
        </p:nvSpPr>
        <p:spPr>
          <a:xfrm>
            <a:off x="6019800" y="2358046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3" name="Content Placeholder 1">
            <a:extLst>
              <a:ext uri="{FF2B5EF4-FFF2-40B4-BE49-F238E27FC236}">
                <a16:creationId xmlns:a16="http://schemas.microsoft.com/office/drawing/2014/main" id="{7B7DD5C7-415C-4DA2-91DD-52701754969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6019800" y="2889369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4" name="Content Placeholder 1">
            <a:extLst>
              <a:ext uri="{FF2B5EF4-FFF2-40B4-BE49-F238E27FC236}">
                <a16:creationId xmlns:a16="http://schemas.microsoft.com/office/drawing/2014/main" id="{00F834A0-64EE-4EEF-A85F-B15443AF59B6}"/>
              </a:ext>
            </a:extLst>
          </p:cNvPr>
          <p:cNvSpPr>
            <a:spLocks noGrp="1"/>
          </p:cNvSpPr>
          <p:nvPr>
            <p:ph idx="33"/>
          </p:nvPr>
        </p:nvSpPr>
        <p:spPr>
          <a:xfrm>
            <a:off x="6019800" y="3420692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5" name="Content Placeholder 1">
            <a:extLst>
              <a:ext uri="{FF2B5EF4-FFF2-40B4-BE49-F238E27FC236}">
                <a16:creationId xmlns:a16="http://schemas.microsoft.com/office/drawing/2014/main" id="{A5E1AF77-D3A8-4434-A1F9-5E89CE0A2727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6019800" y="3952015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6" name="Content Placeholder 1">
            <a:extLst>
              <a:ext uri="{FF2B5EF4-FFF2-40B4-BE49-F238E27FC236}">
                <a16:creationId xmlns:a16="http://schemas.microsoft.com/office/drawing/2014/main" id="{5136B46E-83E7-4338-BBAB-3B76E68C4908}"/>
              </a:ext>
            </a:extLst>
          </p:cNvPr>
          <p:cNvSpPr>
            <a:spLocks noGrp="1"/>
          </p:cNvSpPr>
          <p:nvPr>
            <p:ph idx="35"/>
          </p:nvPr>
        </p:nvSpPr>
        <p:spPr>
          <a:xfrm>
            <a:off x="6019800" y="4483338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7" name="Content Placeholder 1">
            <a:extLst>
              <a:ext uri="{FF2B5EF4-FFF2-40B4-BE49-F238E27FC236}">
                <a16:creationId xmlns:a16="http://schemas.microsoft.com/office/drawing/2014/main" id="{48D2FCF0-3724-46BF-A3BB-A69D7044FA6A}"/>
              </a:ext>
            </a:extLst>
          </p:cNvPr>
          <p:cNvSpPr>
            <a:spLocks noGrp="1"/>
          </p:cNvSpPr>
          <p:nvPr>
            <p:ph idx="36"/>
          </p:nvPr>
        </p:nvSpPr>
        <p:spPr>
          <a:xfrm>
            <a:off x="6019800" y="5014661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8" name="Content Placeholder 1">
            <a:extLst>
              <a:ext uri="{FF2B5EF4-FFF2-40B4-BE49-F238E27FC236}">
                <a16:creationId xmlns:a16="http://schemas.microsoft.com/office/drawing/2014/main" id="{A47CA91F-80EE-45AF-B96A-8131EA17326F}"/>
              </a:ext>
            </a:extLst>
          </p:cNvPr>
          <p:cNvSpPr>
            <a:spLocks noGrp="1"/>
          </p:cNvSpPr>
          <p:nvPr>
            <p:ph idx="37"/>
          </p:nvPr>
        </p:nvSpPr>
        <p:spPr>
          <a:xfrm>
            <a:off x="6019800" y="5545984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9" name="Content Placeholder 1">
            <a:extLst>
              <a:ext uri="{FF2B5EF4-FFF2-40B4-BE49-F238E27FC236}">
                <a16:creationId xmlns:a16="http://schemas.microsoft.com/office/drawing/2014/main" id="{0FECE6AA-FDAF-420D-856A-E818977AE947}"/>
              </a:ext>
            </a:extLst>
          </p:cNvPr>
          <p:cNvSpPr>
            <a:spLocks noGrp="1"/>
          </p:cNvSpPr>
          <p:nvPr>
            <p:ph idx="38"/>
          </p:nvPr>
        </p:nvSpPr>
        <p:spPr>
          <a:xfrm>
            <a:off x="6019800" y="6077310"/>
            <a:ext cx="22860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096000" y="6702552"/>
            <a:ext cx="2670048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9578894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Mast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1719072"/>
          </a:xfrm>
          <a:prstGeom prst="rect">
            <a:avLst/>
          </a:prstGeom>
        </p:spPr>
        <p:txBody>
          <a:bodyPr anchor="ctr"/>
          <a:lstStyle>
            <a:lvl1pPr>
              <a:defRPr sz="6000" b="1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59803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Mast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36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255F7-7AE7-4190-BAB3-A3B1521F10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24200" y="1295400"/>
            <a:ext cx="2895600" cy="228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457200" indent="0" algn="ctr">
              <a:buNone/>
              <a:defRPr sz="900"/>
            </a:lvl2pPr>
            <a:lvl3pPr marL="914400" indent="0" algn="ctr">
              <a:buNone/>
              <a:defRPr sz="9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</a:lstStyle>
          <a:p>
            <a:pPr lvl="0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C4DB6B-DD6A-43E0-BF97-584094BF80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" y="1626393"/>
            <a:ext cx="8229600" cy="472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D7826E-AAB6-4E2F-99DD-9A680BF8C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24200" y="6453187"/>
            <a:ext cx="2895600" cy="228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/>
            </a:lvl1pPr>
            <a:lvl2pPr marL="457200" indent="0" algn="ctr">
              <a:buNone/>
              <a:defRPr sz="900"/>
            </a:lvl2pPr>
            <a:lvl3pPr marL="914400" indent="0" algn="ctr">
              <a:buNone/>
              <a:defRPr sz="9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251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362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3810000"/>
            <a:ext cx="8229600" cy="2362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4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3" name="Photo Credit"/>
          <p:cNvSpPr>
            <a:spLocks noGrp="1"/>
          </p:cNvSpPr>
          <p:nvPr>
            <p:ph type="body" sz="quarter" idx="15" hasCustomPrompt="1"/>
          </p:nvPr>
        </p:nvSpPr>
        <p:spPr>
          <a:xfrm>
            <a:off x="6473952" y="6705599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351763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66344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66344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6"/>
          </p:nvPr>
        </p:nvSpPr>
        <p:spPr>
          <a:xfrm>
            <a:off x="45720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7"/>
          </p:nvPr>
        </p:nvSpPr>
        <p:spPr>
          <a:xfrm>
            <a:off x="466344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8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4" name="Content Placeholder 1"/>
          <p:cNvSpPr>
            <a:spLocks noGrp="1"/>
          </p:cNvSpPr>
          <p:nvPr>
            <p:ph idx="20"/>
          </p:nvPr>
        </p:nvSpPr>
        <p:spPr>
          <a:xfrm>
            <a:off x="45720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"/>
          <p:cNvSpPr>
            <a:spLocks noGrp="1"/>
          </p:cNvSpPr>
          <p:nvPr>
            <p:ph idx="21"/>
          </p:nvPr>
        </p:nvSpPr>
        <p:spPr>
          <a:xfrm>
            <a:off x="466344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22"/>
          </p:nvPr>
        </p:nvSpPr>
        <p:spPr>
          <a:xfrm>
            <a:off x="45720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"/>
          <p:cNvSpPr>
            <a:spLocks noGrp="1"/>
          </p:cNvSpPr>
          <p:nvPr>
            <p:ph idx="23"/>
          </p:nvPr>
        </p:nvSpPr>
        <p:spPr>
          <a:xfrm>
            <a:off x="466344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"/>
          <p:cNvSpPr>
            <a:spLocks noGrp="1"/>
          </p:cNvSpPr>
          <p:nvPr>
            <p:ph idx="24"/>
          </p:nvPr>
        </p:nvSpPr>
        <p:spPr>
          <a:xfrm>
            <a:off x="457200" y="55626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25"/>
          </p:nvPr>
        </p:nvSpPr>
        <p:spPr>
          <a:xfrm>
            <a:off x="4663440" y="55626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26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12990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54003-D2F5-492C-895A-73083B05A11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750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EEA59-6D52-4A07-84EB-1A392F46D17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001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C0891-2F6D-4541-BBDC-F3390B73182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644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CA114-EC89-42A0-8D6F-04CD081FC12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628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D60A0-795C-45C4-B041-D597757AF5F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25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3.xml"/><Relationship Id="rId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BF8234D7-B698-4A2C-8F5E-4301F1C58A5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fld id="{83E3F17D-4235-4A17-ACC5-44D1A319AA14}" type="slidenum">
              <a:rPr lang="en-CA" altLang="en-US" sz="1400" i="0" smtClean="0">
                <a:cs typeface="+mn-cs"/>
              </a:rPr>
              <a:pPr algn="r" eaLnBrk="1" hangingPunct="1">
                <a:defRPr/>
              </a:pPr>
              <a:t>‹#›</a:t>
            </a:fld>
            <a:endParaRPr lang="en-CA" altLang="en-US" sz="1400" i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519297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Copyright" descr="©McGraw-Hill Education&#10;">
            <a:extLst>
              <a:ext uri="{FF2B5EF4-FFF2-40B4-BE49-F238E27FC236}">
                <a16:creationId xmlns:a16="http://schemas.microsoft.com/office/drawing/2014/main" id="{26476B0B-206B-4AFE-9AEC-D3FA261CB927}"/>
              </a:ext>
            </a:extLst>
          </p:cNvPr>
          <p:cNvSpPr txBox="1">
            <a:spLocks/>
          </p:cNvSpPr>
          <p:nvPr userDrawn="1"/>
        </p:nvSpPr>
        <p:spPr>
          <a:xfrm>
            <a:off x="0" y="6705600"/>
            <a:ext cx="155448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0" dirty="0">
                <a:solidFill>
                  <a:schemeClr val="bg1"/>
                </a:solidFill>
                <a:latin typeface="+mn-lt"/>
              </a:rPr>
              <a:t>© McGraw Hill LLC</a:t>
            </a:r>
          </a:p>
        </p:txBody>
      </p:sp>
    </p:spTree>
    <p:extLst>
      <p:ext uri="{BB962C8B-B14F-4D97-AF65-F5344CB8AC3E}">
        <p14:creationId xmlns:p14="http://schemas.microsoft.com/office/powerpoint/2010/main" val="139031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Copyright" descr="©McGraw-Hill Education&#10;">
            <a:extLst>
              <a:ext uri="{FF2B5EF4-FFF2-40B4-BE49-F238E27FC236}">
                <a16:creationId xmlns:a16="http://schemas.microsoft.com/office/drawing/2014/main" id="{26476B0B-206B-4AFE-9AEC-D3FA261CB927}"/>
              </a:ext>
            </a:extLst>
          </p:cNvPr>
          <p:cNvSpPr txBox="1">
            <a:spLocks/>
          </p:cNvSpPr>
          <p:nvPr userDrawn="1"/>
        </p:nvSpPr>
        <p:spPr>
          <a:xfrm>
            <a:off x="0" y="6705600"/>
            <a:ext cx="155448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0" dirty="0">
                <a:solidFill>
                  <a:schemeClr val="bg1"/>
                </a:solidFill>
                <a:latin typeface="+mn-lt"/>
              </a:rPr>
              <a:t>© McGraw Hill LLC</a:t>
            </a:r>
          </a:p>
        </p:txBody>
      </p:sp>
    </p:spTree>
    <p:extLst>
      <p:ext uri="{BB962C8B-B14F-4D97-AF65-F5344CB8AC3E}">
        <p14:creationId xmlns:p14="http://schemas.microsoft.com/office/powerpoint/2010/main" val="225281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Copyright" descr="©McGraw-Hill Education&#10;">
            <a:extLst>
              <a:ext uri="{FF2B5EF4-FFF2-40B4-BE49-F238E27FC236}">
                <a16:creationId xmlns:a16="http://schemas.microsoft.com/office/drawing/2014/main" id="{26476B0B-206B-4AFE-9AEC-D3FA261CB927}"/>
              </a:ext>
            </a:extLst>
          </p:cNvPr>
          <p:cNvSpPr txBox="1">
            <a:spLocks/>
          </p:cNvSpPr>
          <p:nvPr userDrawn="1"/>
        </p:nvSpPr>
        <p:spPr>
          <a:xfrm>
            <a:off x="0" y="6705600"/>
            <a:ext cx="155448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0" dirty="0">
                <a:solidFill>
                  <a:schemeClr val="bg1"/>
                </a:solidFill>
                <a:latin typeface="+mn-lt"/>
              </a:rPr>
              <a:t>© McGraw Hill LLC</a:t>
            </a:r>
          </a:p>
        </p:txBody>
      </p:sp>
    </p:spTree>
    <p:extLst>
      <p:ext uri="{BB962C8B-B14F-4D97-AF65-F5344CB8AC3E}">
        <p14:creationId xmlns:p14="http://schemas.microsoft.com/office/powerpoint/2010/main" val="217468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20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Copyright" descr="©McGraw-Hill Education&#10;">
            <a:extLst>
              <a:ext uri="{FF2B5EF4-FFF2-40B4-BE49-F238E27FC236}">
                <a16:creationId xmlns:a16="http://schemas.microsoft.com/office/drawing/2014/main" id="{26476B0B-206B-4AFE-9AEC-D3FA261CB927}"/>
              </a:ext>
            </a:extLst>
          </p:cNvPr>
          <p:cNvSpPr txBox="1">
            <a:spLocks/>
          </p:cNvSpPr>
          <p:nvPr userDrawn="1"/>
        </p:nvSpPr>
        <p:spPr>
          <a:xfrm>
            <a:off x="0" y="6705600"/>
            <a:ext cx="155448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0" dirty="0">
                <a:solidFill>
                  <a:schemeClr val="bg1"/>
                </a:solidFill>
                <a:latin typeface="+mn-lt"/>
              </a:rPr>
              <a:t>© McGraw Hill LLC</a:t>
            </a:r>
          </a:p>
        </p:txBody>
      </p:sp>
    </p:spTree>
    <p:extLst>
      <p:ext uri="{BB962C8B-B14F-4D97-AF65-F5344CB8AC3E}">
        <p14:creationId xmlns:p14="http://schemas.microsoft.com/office/powerpoint/2010/main" val="354018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31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Copyright" descr="©McGraw-Hill Education&#10;">
            <a:extLst>
              <a:ext uri="{FF2B5EF4-FFF2-40B4-BE49-F238E27FC236}">
                <a16:creationId xmlns:a16="http://schemas.microsoft.com/office/drawing/2014/main" id="{26476B0B-206B-4AFE-9AEC-D3FA261CB927}"/>
              </a:ext>
            </a:extLst>
          </p:cNvPr>
          <p:cNvSpPr txBox="1">
            <a:spLocks/>
          </p:cNvSpPr>
          <p:nvPr userDrawn="1"/>
        </p:nvSpPr>
        <p:spPr>
          <a:xfrm>
            <a:off x="0" y="6705600"/>
            <a:ext cx="155448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0" dirty="0">
                <a:solidFill>
                  <a:schemeClr val="bg1"/>
                </a:solidFill>
                <a:latin typeface="+mn-lt"/>
              </a:rPr>
              <a:t>© McGraw Hill LLC</a:t>
            </a:r>
          </a:p>
        </p:txBody>
      </p:sp>
    </p:spTree>
    <p:extLst>
      <p:ext uri="{BB962C8B-B14F-4D97-AF65-F5344CB8AC3E}">
        <p14:creationId xmlns:p14="http://schemas.microsoft.com/office/powerpoint/2010/main" val="9932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4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png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1C2562C-07F7-3CC8-1D72-9215777554F9}"/>
              </a:ext>
            </a:extLst>
          </p:cNvPr>
          <p:cNvSpPr txBox="1">
            <a:spLocks/>
          </p:cNvSpPr>
          <p:nvPr/>
        </p:nvSpPr>
        <p:spPr>
          <a:xfrm>
            <a:off x="0" y="-43542"/>
            <a:ext cx="9144000" cy="118872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Tautologies, Equivalences, &amp; 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Proofs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7B655EA-5A5D-46F0-9C34-48CB4D616F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042027"/>
              </p:ext>
            </p:extLst>
          </p:nvPr>
        </p:nvGraphicFramePr>
        <p:xfrm>
          <a:off x="76200" y="57987"/>
          <a:ext cx="8977286" cy="5851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663">
                  <a:extLst>
                    <a:ext uri="{9D8B030D-6E8A-4147-A177-3AD203B41FA5}">
                      <a16:colId xmlns:a16="http://schemas.microsoft.com/office/drawing/2014/main" val="1561835000"/>
                    </a:ext>
                  </a:extLst>
                </a:gridCol>
                <a:gridCol w="3913176">
                  <a:extLst>
                    <a:ext uri="{9D8B030D-6E8A-4147-A177-3AD203B41FA5}">
                      <a16:colId xmlns:a16="http://schemas.microsoft.com/office/drawing/2014/main" val="365351071"/>
                    </a:ext>
                  </a:extLst>
                </a:gridCol>
                <a:gridCol w="3836447">
                  <a:extLst>
                    <a:ext uri="{9D8B030D-6E8A-4147-A177-3AD203B41FA5}">
                      <a16:colId xmlns:a16="http://schemas.microsoft.com/office/drawing/2014/main" val="682990331"/>
                    </a:ext>
                  </a:extLst>
                </a:gridCol>
              </a:tblGrid>
              <a:tr h="792469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42358"/>
                  </a:ext>
                </a:extLst>
              </a:tr>
              <a:tr h="719327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b="1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  </a:t>
                      </a:r>
                    </a:p>
                    <a:p>
                      <a:pPr algn="ctr"/>
                      <a:r>
                        <a:rPr lang="en-US" altLang="en-US" sz="2000" b="1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And :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en-US" sz="2000" dirty="0">
                          <a:solidFill>
                            <a:schemeClr val="tx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</a:t>
                      </a: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479045"/>
                  </a:ext>
                </a:extLst>
              </a:tr>
              <a:tr h="1390386">
                <a:tc>
                  <a:txBody>
                    <a:bodyPr/>
                    <a:lstStyle/>
                    <a:p>
                      <a:pPr algn="ctr"/>
                      <a:r>
                        <a:rPr lang="en-US" sz="400" b="1" dirty="0">
                          <a:solidFill>
                            <a:schemeClr val="bg2"/>
                          </a:solidFill>
                        </a:rPr>
                        <a:t>  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</a:rPr>
                        <a:t>Or </a:t>
                      </a:r>
                      <a:r>
                        <a:rPr lang="el-GR" altLang="en-US" sz="200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</a:t>
                      </a:r>
                      <a:r>
                        <a:rPr lang="en-US" altLang="en-US" sz="200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: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en-US" sz="2000" dirty="0">
                          <a:solidFill>
                            <a:schemeClr val="tx2"/>
                          </a:solidFill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709688"/>
                  </a:ext>
                </a:extLst>
              </a:tr>
              <a:tr h="2949537">
                <a:tc>
                  <a:txBody>
                    <a:bodyPr/>
                    <a:lstStyle/>
                    <a:p>
                      <a:pPr algn="ctr"/>
                      <a:r>
                        <a:rPr lang="en-US" sz="100" b="1" dirty="0">
                          <a:solidFill>
                            <a:schemeClr val="bg2"/>
                          </a:solidFill>
                        </a:rPr>
                        <a:t>   </a:t>
                      </a:r>
                      <a:r>
                        <a:rPr lang="en-US" sz="700" b="1" dirty="0">
                          <a:solidFill>
                            <a:schemeClr val="bg2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</a:rPr>
                        <a:t>Implies </a:t>
                      </a:r>
                    </a:p>
                    <a:p>
                      <a:pPr algn="ctr"/>
                      <a:r>
                        <a:rPr lang="en-US" altLang="en-US" sz="2000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: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871007"/>
                  </a:ext>
                </a:extLst>
              </a:tr>
            </a:tbl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:a16="http://schemas.microsoft.com/office/drawing/2014/main" id="{84459CF9-053D-46BC-9041-F38AE97C2DAD}"/>
              </a:ext>
            </a:extLst>
          </p:cNvPr>
          <p:cNvGrpSpPr/>
          <p:nvPr/>
        </p:nvGrpSpPr>
        <p:grpSpPr>
          <a:xfrm>
            <a:off x="1295400" y="1562141"/>
            <a:ext cx="3908330" cy="689028"/>
            <a:chOff x="1359258" y="1778062"/>
            <a:chExt cx="3908330" cy="689028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2E6E6F2-7016-4FC3-9F39-7E300B4EAADA}"/>
                </a:ext>
              </a:extLst>
            </p:cNvPr>
            <p:cNvSpPr/>
            <p:nvPr/>
          </p:nvSpPr>
          <p:spPr>
            <a:xfrm>
              <a:off x="1359258" y="2049563"/>
              <a:ext cx="19484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        α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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&amp;</a:t>
              </a: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F04D6BB-167D-45BB-8050-76395D7CECF7}"/>
                </a:ext>
              </a:extLst>
            </p:cNvPr>
            <p:cNvSpPr/>
            <p:nvPr/>
          </p:nvSpPr>
          <p:spPr>
            <a:xfrm>
              <a:off x="3307706" y="2066980"/>
              <a:ext cx="195988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    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 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84FEDDC-38D7-49A5-9E08-015E04FA1ED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50008" y="2158421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D43C733-F4CE-4470-A494-7DFD20DB99BD}"/>
                </a:ext>
              </a:extLst>
            </p:cNvPr>
            <p:cNvSpPr/>
            <p:nvPr/>
          </p:nvSpPr>
          <p:spPr>
            <a:xfrm>
              <a:off x="1362983" y="1778062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Selecting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Or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C9FD5B8-BE07-4E85-B0CC-1BBBBE7C361D}"/>
              </a:ext>
            </a:extLst>
          </p:cNvPr>
          <p:cNvGrpSpPr/>
          <p:nvPr/>
        </p:nvGrpSpPr>
        <p:grpSpPr>
          <a:xfrm>
            <a:off x="1295400" y="2247900"/>
            <a:ext cx="4060730" cy="700074"/>
            <a:chOff x="1206858" y="2467091"/>
            <a:chExt cx="4060730" cy="700074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BAB03E4-B592-4B8B-BB49-2CF6AE814961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485900" y="2467091"/>
              <a:ext cx="3585028" cy="11046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16D72D7-6A23-4657-8513-D03327952C66}"/>
                </a:ext>
              </a:extLst>
            </p:cNvPr>
            <p:cNvSpPr/>
            <p:nvPr/>
          </p:nvSpPr>
          <p:spPr>
            <a:xfrm>
              <a:off x="1206858" y="2749638"/>
              <a:ext cx="2286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α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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,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γ</a:t>
              </a: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,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&amp;</a:t>
              </a: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γ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03CEFB2-E7D9-4608-A94C-BC0DE9915109}"/>
                </a:ext>
              </a:extLst>
            </p:cNvPr>
            <p:cNvSpPr/>
            <p:nvPr/>
          </p:nvSpPr>
          <p:spPr>
            <a:xfrm>
              <a:off x="3307706" y="2767055"/>
              <a:ext cx="195988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γ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 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F06D4E79-0C33-41DB-B87D-0AA913DEE9F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16654" y="2858496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204EEF78-BFE8-405F-9115-7351797209DD}"/>
                </a:ext>
              </a:extLst>
            </p:cNvPr>
            <p:cNvSpPr/>
            <p:nvPr/>
          </p:nvSpPr>
          <p:spPr>
            <a:xfrm>
              <a:off x="1362983" y="2478137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Cases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8D32505-2664-48B1-A0F1-3D660ADA0EE0}"/>
              </a:ext>
            </a:extLst>
          </p:cNvPr>
          <p:cNvGrpSpPr/>
          <p:nvPr/>
        </p:nvGrpSpPr>
        <p:grpSpPr>
          <a:xfrm>
            <a:off x="5109030" y="2914650"/>
            <a:ext cx="4034970" cy="751285"/>
            <a:chOff x="5172888" y="3159665"/>
            <a:chExt cx="4034970" cy="751285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7453F82-459F-4FAA-B9E2-9A401D12468E}"/>
                </a:ext>
              </a:extLst>
            </p:cNvPr>
            <p:cNvSpPr/>
            <p:nvPr/>
          </p:nvSpPr>
          <p:spPr>
            <a:xfrm>
              <a:off x="5172888" y="3449285"/>
              <a:ext cx="207953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Assume</a:t>
              </a:r>
              <a:r>
                <a:rPr kumimoji="0" lang="it-IT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</a:t>
              </a: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α</a:t>
              </a: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, </a:t>
              </a: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prove</a:t>
              </a:r>
              <a:r>
                <a:rPr kumimoji="0" lang="it-IT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</a:t>
              </a: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β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DBAAFA9-7A76-4B8F-89AD-E89E980EAC33}"/>
                </a:ext>
              </a:extLst>
            </p:cNvPr>
            <p:cNvSpPr/>
            <p:nvPr/>
          </p:nvSpPr>
          <p:spPr>
            <a:xfrm>
              <a:off x="7247976" y="3466702"/>
              <a:ext cx="195988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α</a:t>
              </a: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→</a:t>
              </a: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β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8D058A71-9CE6-4BEA-A057-0A287E70C97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219038" y="3572657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B57C9710-FBE2-4DC7-A355-629D01DAF15A}"/>
                </a:ext>
              </a:extLst>
            </p:cNvPr>
            <p:cNvSpPr/>
            <p:nvPr/>
          </p:nvSpPr>
          <p:spPr>
            <a:xfrm>
              <a:off x="5288644" y="3159665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Deduction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4502FCB-BA2F-40D3-98F4-34AF0B9816E0}"/>
              </a:ext>
            </a:extLst>
          </p:cNvPr>
          <p:cNvGrpSpPr/>
          <p:nvPr/>
        </p:nvGrpSpPr>
        <p:grpSpPr>
          <a:xfrm>
            <a:off x="1279430" y="3620069"/>
            <a:ext cx="4060730" cy="700074"/>
            <a:chOff x="1268544" y="3848669"/>
            <a:chExt cx="4060730" cy="700074"/>
          </a:xfrm>
        </p:grpSpPr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E65C9342-C56B-471F-AD4A-8B408F45F515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485900" y="3848669"/>
              <a:ext cx="3585028" cy="11046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74B0FF84-1D5D-4183-98DB-27F025A40D7E}"/>
                </a:ext>
              </a:extLst>
            </p:cNvPr>
            <p:cNvSpPr/>
            <p:nvPr/>
          </p:nvSpPr>
          <p:spPr>
            <a:xfrm>
              <a:off x="1268544" y="4131216"/>
              <a:ext cx="2286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αβ</a:t>
              </a: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,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γ</a:t>
              </a: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,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&amp;</a:t>
              </a: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γ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EF7842B-DFDC-486F-A2A0-13BD30E6ACB3}"/>
                </a:ext>
              </a:extLst>
            </p:cNvPr>
            <p:cNvSpPr/>
            <p:nvPr/>
          </p:nvSpPr>
          <p:spPr>
            <a:xfrm>
              <a:off x="3369392" y="4148633"/>
              <a:ext cx="195988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γ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 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D3F77CBA-2720-4132-9574-2466F832BB2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92854" y="4240074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36227671-8732-4400-8AE7-15705DC2B2D8}"/>
                </a:ext>
              </a:extLst>
            </p:cNvPr>
            <p:cNvSpPr/>
            <p:nvPr/>
          </p:nvSpPr>
          <p:spPr>
            <a:xfrm>
              <a:off x="1381032" y="3858737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Cases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E527202-0657-4742-BBDF-F29332857A6F}"/>
              </a:ext>
            </a:extLst>
          </p:cNvPr>
          <p:cNvGrpSpPr/>
          <p:nvPr/>
        </p:nvGrpSpPr>
        <p:grpSpPr>
          <a:xfrm>
            <a:off x="5239395" y="2258544"/>
            <a:ext cx="3907971" cy="700074"/>
            <a:chOff x="5303253" y="2477735"/>
            <a:chExt cx="3907971" cy="700074"/>
          </a:xfrm>
        </p:grpSpPr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3D7DED36-FF78-4446-AEDD-DFA979B435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350686" y="2477735"/>
              <a:ext cx="3585028" cy="11046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F9DDFCA1-A55D-4895-9F6A-6AA12F564852}"/>
                </a:ext>
              </a:extLst>
            </p:cNvPr>
            <p:cNvSpPr/>
            <p:nvPr/>
          </p:nvSpPr>
          <p:spPr>
            <a:xfrm>
              <a:off x="6896100" y="2777699"/>
              <a:ext cx="231512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α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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α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&amp; 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α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α</a:t>
              </a: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6C89C79-EA21-46CC-B5D6-F580FC6B958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48500" y="2869140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9AEF3DD0-9C85-4CA6-AD5D-461DD21C80D8}"/>
                </a:ext>
              </a:extLst>
            </p:cNvPr>
            <p:cNvSpPr/>
            <p:nvPr/>
          </p:nvSpPr>
          <p:spPr>
            <a:xfrm>
              <a:off x="5303253" y="2488781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Excluded Middle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8A4BE63-2F47-4ECF-8024-DA750BD7C599}"/>
              </a:ext>
            </a:extLst>
          </p:cNvPr>
          <p:cNvGrpSpPr/>
          <p:nvPr/>
        </p:nvGrpSpPr>
        <p:grpSpPr>
          <a:xfrm>
            <a:off x="1289958" y="4516308"/>
            <a:ext cx="4060730" cy="690006"/>
            <a:chOff x="1293586" y="4577771"/>
            <a:chExt cx="4060730" cy="690006"/>
          </a:xfrm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7ED93440-5D37-4779-8C52-BECC5FA03EB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533788" y="4639457"/>
              <a:ext cx="3585028" cy="11046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02708EC9-69E1-4825-95E0-E889C73C2186}"/>
                </a:ext>
              </a:extLst>
            </p:cNvPr>
            <p:cNvSpPr/>
            <p:nvPr/>
          </p:nvSpPr>
          <p:spPr>
            <a:xfrm>
              <a:off x="1293586" y="4850250"/>
              <a:ext cx="2286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α</a:t>
              </a:r>
              <a:r>
                <a:rPr kumimoji="0" lang="el-G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→</a:t>
              </a:r>
              <a:r>
                <a:rPr kumimoji="0" lang="el-G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β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&amp;</a:t>
              </a:r>
              <a:r>
                <a:rPr kumimoji="0" lang="el-G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β</a:t>
              </a:r>
              <a:r>
                <a:rPr kumimoji="0" lang="el-G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→</a:t>
              </a:r>
              <a:r>
                <a:rPr kumimoji="0" lang="el-G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α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73F22A98-EA2A-47C0-80B0-8C1A92B2CD66}"/>
                </a:ext>
              </a:extLst>
            </p:cNvPr>
            <p:cNvSpPr/>
            <p:nvPr/>
          </p:nvSpPr>
          <p:spPr>
            <a:xfrm>
              <a:off x="3394434" y="4867667"/>
              <a:ext cx="195988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α </a:t>
              </a:r>
              <a:r>
                <a:rPr kumimoji="0" lang="en-CA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iff </a:t>
              </a:r>
              <a:r>
                <a:rPr kumimoji="0" lang="el-G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β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5F3F2E9E-A8B6-41D4-B1DE-C6FE13B6028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17896" y="4959108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4DB1B773-C7B5-4D66-894E-2E6DEB9116D5}"/>
                </a:ext>
              </a:extLst>
            </p:cNvPr>
            <p:cNvSpPr/>
            <p:nvPr/>
          </p:nvSpPr>
          <p:spPr>
            <a:xfrm>
              <a:off x="1406074" y="4577771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Equivalence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A4300A3-8096-41E9-8916-17B208A1AD0F}"/>
              </a:ext>
            </a:extLst>
          </p:cNvPr>
          <p:cNvGrpSpPr/>
          <p:nvPr/>
        </p:nvGrpSpPr>
        <p:grpSpPr>
          <a:xfrm>
            <a:off x="5175442" y="4572000"/>
            <a:ext cx="3859344" cy="698863"/>
            <a:chOff x="5175442" y="4572000"/>
            <a:chExt cx="3859344" cy="698863"/>
          </a:xfrm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03C7F437-D1BA-46D9-93F8-1E3A199A43EB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308958" y="4591642"/>
              <a:ext cx="3585028" cy="11046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D58A216-D078-4562-AA5E-D8EC4F216FFF}"/>
                </a:ext>
              </a:extLst>
            </p:cNvPr>
            <p:cNvGrpSpPr/>
            <p:nvPr/>
          </p:nvGrpSpPr>
          <p:grpSpPr>
            <a:xfrm>
              <a:off x="5175442" y="4572000"/>
              <a:ext cx="3859344" cy="698863"/>
              <a:chOff x="5175442" y="4572000"/>
              <a:chExt cx="3859344" cy="698863"/>
            </a:xfrm>
          </p:grpSpPr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78326523-AD0F-4765-9E5B-E099A8A8656A}"/>
                  </a:ext>
                </a:extLst>
              </p:cNvPr>
              <p:cNvSpPr/>
              <p:nvPr/>
            </p:nvSpPr>
            <p:spPr>
              <a:xfrm>
                <a:off x="5175442" y="4870753"/>
                <a:ext cx="350073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α</a:t>
                </a:r>
                <a:r>
                  <a:rPr kumimoji="0" lang="el-GR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kumimoji="0" lang="el-GR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β</a:t>
                </a: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iff</a:t>
                </a: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  <a:sym typeface="Symbol" panose="05050102010706020507" pitchFamily="18" charset="2"/>
                  </a:rPr>
                  <a:t></a:t>
                </a:r>
                <a:r>
                  <a:rPr kumimoji="0" lang="el-GR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β</a:t>
                </a: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  <a:sym typeface="Symbol" panose="05050102010706020507" pitchFamily="18" charset="2"/>
                  </a:rPr>
                  <a:t></a:t>
                </a:r>
                <a:r>
                  <a:rPr kumimoji="0" lang="el-GR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α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iff </a:t>
                </a:r>
                <a:r>
                  <a:rPr kumimoji="0" lang="en-CA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¬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α</a:t>
                </a:r>
                <a:r>
                  <a:rPr kumimoji="0" lang="el-GR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</a:t>
                </a:r>
                <a:r>
                  <a:rPr kumimoji="0" lang="el-GR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β</a:t>
                </a:r>
                <a:endPara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797314E3-2256-45AD-9AE7-303A8B9D9DB5}"/>
                  </a:ext>
                </a:extLst>
              </p:cNvPr>
              <p:cNvSpPr/>
              <p:nvPr/>
            </p:nvSpPr>
            <p:spPr>
              <a:xfrm>
                <a:off x="5181244" y="4572000"/>
                <a:ext cx="385354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Contrapositive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A2068B6-3345-4A63-8E1D-3EF42665227C}"/>
              </a:ext>
            </a:extLst>
          </p:cNvPr>
          <p:cNvGrpSpPr/>
          <p:nvPr/>
        </p:nvGrpSpPr>
        <p:grpSpPr>
          <a:xfrm>
            <a:off x="1257300" y="2915291"/>
            <a:ext cx="3908330" cy="706506"/>
            <a:chOff x="1413328" y="3160306"/>
            <a:chExt cx="3908330" cy="706506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ED42639-2840-49F5-B53F-0BFBCFD2F83A}"/>
                </a:ext>
              </a:extLst>
            </p:cNvPr>
            <p:cNvSpPr/>
            <p:nvPr/>
          </p:nvSpPr>
          <p:spPr>
            <a:xfrm>
              <a:off x="1413328" y="3449285"/>
              <a:ext cx="19484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       α</a:t>
              </a: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&amp;</a:t>
              </a: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α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 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7950876-7770-47D8-AAFE-CB5D3C7A6875}"/>
                </a:ext>
              </a:extLst>
            </p:cNvPr>
            <p:cNvSpPr/>
            <p:nvPr/>
          </p:nvSpPr>
          <p:spPr>
            <a:xfrm>
              <a:off x="3361776" y="3466702"/>
              <a:ext cx="195988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    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 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697F99A-C174-432A-9F9C-40D2E7354D7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661228" y="3558143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88D1D701-5A04-4C0B-A8F9-7171E3FDF35A}"/>
                </a:ext>
              </a:extLst>
            </p:cNvPr>
            <p:cNvSpPr/>
            <p:nvPr/>
          </p:nvSpPr>
          <p:spPr>
            <a:xfrm>
              <a:off x="1417053" y="3160306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Modus Ponens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710CE17-7ADC-4D31-AA95-580F3E9FF4D2}"/>
              </a:ext>
            </a:extLst>
          </p:cNvPr>
          <p:cNvGrpSpPr/>
          <p:nvPr/>
        </p:nvGrpSpPr>
        <p:grpSpPr>
          <a:xfrm>
            <a:off x="1300844" y="5174836"/>
            <a:ext cx="4060730" cy="690006"/>
            <a:chOff x="1304472" y="5249057"/>
            <a:chExt cx="4060730" cy="690006"/>
          </a:xfrm>
        </p:grpSpPr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C329E76B-0D34-4D95-82ED-45B8059E91A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544674" y="5310743"/>
              <a:ext cx="3585028" cy="11046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EE667AF4-667D-4BB8-935C-A812C5E669F9}"/>
                </a:ext>
              </a:extLst>
            </p:cNvPr>
            <p:cNvSpPr/>
            <p:nvPr/>
          </p:nvSpPr>
          <p:spPr>
            <a:xfrm>
              <a:off x="1304472" y="5521536"/>
              <a:ext cx="2286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&amp;</a:t>
              </a: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γ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DA4021FD-B4EE-4FF2-B5D8-4D5BAF8DCEB0}"/>
                </a:ext>
              </a:extLst>
            </p:cNvPr>
            <p:cNvSpPr/>
            <p:nvPr/>
          </p:nvSpPr>
          <p:spPr>
            <a:xfrm>
              <a:off x="3405320" y="5538953"/>
              <a:ext cx="195988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γ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 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BDE11C54-83E9-4EF9-B3E3-7069243A63C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28782" y="5630394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6FB2EDD4-AC74-41E9-B608-D23220E4B465}"/>
                </a:ext>
              </a:extLst>
            </p:cNvPr>
            <p:cNvSpPr/>
            <p:nvPr/>
          </p:nvSpPr>
          <p:spPr>
            <a:xfrm>
              <a:off x="1416960" y="5249057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Transitivity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765F08C-9F07-4E3F-AC15-1B505E711FCF}"/>
              </a:ext>
            </a:extLst>
          </p:cNvPr>
          <p:cNvGrpSpPr/>
          <p:nvPr/>
        </p:nvGrpSpPr>
        <p:grpSpPr>
          <a:xfrm>
            <a:off x="323850" y="38100"/>
            <a:ext cx="8736425" cy="5853121"/>
            <a:chOff x="266700" y="149039"/>
            <a:chExt cx="8736425" cy="5853121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EF85432-6AE5-4B59-A4CB-42F2426668CF}"/>
                </a:ext>
              </a:extLst>
            </p:cNvPr>
            <p:cNvGrpSpPr/>
            <p:nvPr/>
          </p:nvGrpSpPr>
          <p:grpSpPr>
            <a:xfrm>
              <a:off x="266700" y="149039"/>
              <a:ext cx="8714922" cy="5853121"/>
              <a:chOff x="266700" y="149039"/>
              <a:chExt cx="8714922" cy="5853121"/>
            </a:xfrm>
          </p:grpSpPr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5E7E3C9D-2006-4344-AFF3-ECFE5C584CE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1274893" y="1668268"/>
                <a:ext cx="7696200" cy="4771"/>
              </a:xfrm>
              <a:prstGeom prst="line">
                <a:avLst/>
              </a:prstGeom>
              <a:noFill/>
              <a:ln w="9525" cap="flat" cmpd="sng" algn="ctr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4A0EEDB0-2892-4F41-9EC5-A9E25806F6F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1285422" y="5997389"/>
                <a:ext cx="7696200" cy="4771"/>
              </a:xfrm>
              <a:prstGeom prst="line">
                <a:avLst/>
              </a:prstGeom>
              <a:noFill/>
              <a:ln w="9525" cap="flat" cmpd="sng" algn="ctr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ABF20F04-19F8-44A0-9D4D-9F4998247946}"/>
                  </a:ext>
                </a:extLst>
              </p:cNvPr>
              <p:cNvGrpSpPr/>
              <p:nvPr/>
            </p:nvGrpSpPr>
            <p:grpSpPr>
              <a:xfrm>
                <a:off x="266700" y="149039"/>
                <a:ext cx="8466507" cy="875454"/>
                <a:chOff x="228600" y="38946"/>
                <a:chExt cx="8466507" cy="875454"/>
              </a:xfrm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6FEAA4F6-8676-4A67-854B-85F6129D7648}"/>
                    </a:ext>
                  </a:extLst>
                </p:cNvPr>
                <p:cNvSpPr/>
                <p:nvPr/>
              </p:nvSpPr>
              <p:spPr>
                <a:xfrm>
                  <a:off x="228600" y="83403"/>
                  <a:ext cx="1354477" cy="83099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342900" marR="0" lvl="0" indent="-34290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Symbol" panose="05050102010706020507" pitchFamily="18" charset="2"/>
                    <a:buChar char="Ù"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  <a:sym typeface="Symbol" panose="05050102010706020507" pitchFamily="18" charset="2"/>
                    </a:rPr>
                    <a:t>And </a:t>
                  </a:r>
                </a:p>
                <a:p>
                  <a:pPr marL="342900" marR="0" lvl="0" indent="-34290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Symbol" panose="05050102010706020507" pitchFamily="18" charset="2"/>
                    <a:buChar char="Ú"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  <a:sym typeface="Symbol" panose="05050102010706020507" pitchFamily="18" charset="2"/>
                    </a:rPr>
                    <a:t>Or</a:t>
                  </a:r>
                </a:p>
              </p:txBody>
            </p:sp>
            <p:sp>
              <p:nvSpPr>
                <p:cNvPr id="156" name="Rectangle 155">
                  <a:extLst>
                    <a:ext uri="{FF2B5EF4-FFF2-40B4-BE49-F238E27FC236}">
                      <a16:creationId xmlns:a16="http://schemas.microsoft.com/office/drawing/2014/main" id="{82FB5337-2755-42A7-B55A-C4640BE473E5}"/>
                    </a:ext>
                  </a:extLst>
                </p:cNvPr>
                <p:cNvSpPr/>
                <p:nvPr/>
              </p:nvSpPr>
              <p:spPr>
                <a:xfrm>
                  <a:off x="3776657" y="482438"/>
                  <a:ext cx="130997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Conclude:</a:t>
                  </a:r>
                </a:p>
              </p:txBody>
            </p:sp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id="{ABBF9F08-2E86-4896-958E-28E633929C20}"/>
                    </a:ext>
                  </a:extLst>
                </p:cNvPr>
                <p:cNvSpPr/>
                <p:nvPr/>
              </p:nvSpPr>
              <p:spPr>
                <a:xfrm>
                  <a:off x="1954124" y="478808"/>
                  <a:ext cx="94147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From: </a:t>
                  </a:r>
                </a:p>
              </p:txBody>
            </p:sp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6BC2BD3-97B9-4E23-B2A5-59BEFD071467}"/>
                    </a:ext>
                  </a:extLst>
                </p:cNvPr>
                <p:cNvSpPr/>
                <p:nvPr/>
              </p:nvSpPr>
              <p:spPr>
                <a:xfrm>
                  <a:off x="2899087" y="304800"/>
                  <a:ext cx="89639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Using:</a:t>
                  </a:r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DA041B2F-FF1E-43BC-B6F6-84703B25B25E}"/>
                    </a:ext>
                  </a:extLst>
                </p:cNvPr>
                <p:cNvSpPr/>
                <p:nvPr/>
              </p:nvSpPr>
              <p:spPr>
                <a:xfrm>
                  <a:off x="7385133" y="482438"/>
                  <a:ext cx="130997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Conclude:</a:t>
                  </a:r>
                </a:p>
              </p:txBody>
            </p:sp>
            <p:sp>
              <p:nvSpPr>
                <p:cNvPr id="164" name="Rectangle 163">
                  <a:extLst>
                    <a:ext uri="{FF2B5EF4-FFF2-40B4-BE49-F238E27FC236}">
                      <a16:creationId xmlns:a16="http://schemas.microsoft.com/office/drawing/2014/main" id="{D0DAE97C-EE94-4F5F-AB17-7B56345845D6}"/>
                    </a:ext>
                  </a:extLst>
                </p:cNvPr>
                <p:cNvSpPr/>
                <p:nvPr/>
              </p:nvSpPr>
              <p:spPr>
                <a:xfrm>
                  <a:off x="5562600" y="478808"/>
                  <a:ext cx="94147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From: </a:t>
                  </a:r>
                </a:p>
              </p:txBody>
            </p:sp>
            <p:sp>
              <p:nvSpPr>
                <p:cNvPr id="165" name="Rectangle 164">
                  <a:extLst>
                    <a:ext uri="{FF2B5EF4-FFF2-40B4-BE49-F238E27FC236}">
                      <a16:creationId xmlns:a16="http://schemas.microsoft.com/office/drawing/2014/main" id="{7411F84A-F1A0-4723-8859-83536D5B7488}"/>
                    </a:ext>
                  </a:extLst>
                </p:cNvPr>
                <p:cNvSpPr/>
                <p:nvPr/>
              </p:nvSpPr>
              <p:spPr>
                <a:xfrm>
                  <a:off x="6507563" y="304800"/>
                  <a:ext cx="113383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Proving:</a:t>
                  </a:r>
                </a:p>
              </p:txBody>
            </p: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28D8DDEA-5922-4754-92CE-7B09A4142EC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170714" y="96158"/>
                  <a:ext cx="7711" cy="347669"/>
                </a:xfrm>
                <a:prstGeom prst="line">
                  <a:avLst/>
                </a:prstGeom>
                <a:noFill/>
                <a:ln w="76200" cap="flat" cmpd="sng" algn="ctr">
                  <a:solidFill>
                    <a:srgbClr val="FF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D2797C4A-B463-4FA7-A28D-F000766B7703}"/>
                    </a:ext>
                  </a:extLst>
                </p:cNvPr>
                <p:cNvSpPr/>
                <p:nvPr/>
              </p:nvSpPr>
              <p:spPr>
                <a:xfrm>
                  <a:off x="3624257" y="38946"/>
                  <a:ext cx="309180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FFFF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Proof Techniques/Lemmas</a:t>
                  </a:r>
                  <a:endPara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</p:grpSp>
        </p:grp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51CCC3F8-F939-4B43-9D92-CAD251AB9B4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990699" y="951470"/>
              <a:ext cx="12426" cy="5045919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29ECD86-F480-4120-895C-64F8AF364919}"/>
              </a:ext>
            </a:extLst>
          </p:cNvPr>
          <p:cNvGrpSpPr/>
          <p:nvPr/>
        </p:nvGrpSpPr>
        <p:grpSpPr>
          <a:xfrm>
            <a:off x="5020839" y="1495941"/>
            <a:ext cx="2374801" cy="774679"/>
            <a:chOff x="9505044" y="2501921"/>
            <a:chExt cx="3853542" cy="774679"/>
          </a:xfrm>
        </p:grpSpPr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7322C716-6732-4C1C-A9A3-9DCB9A4753AE}"/>
                </a:ext>
              </a:extLst>
            </p:cNvPr>
            <p:cNvSpPr/>
            <p:nvPr/>
          </p:nvSpPr>
          <p:spPr>
            <a:xfrm>
              <a:off x="9967120" y="2735963"/>
              <a:ext cx="14817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&amp;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C3D04839-9D47-4BA8-BD3A-3A091ABFF184}"/>
                </a:ext>
              </a:extLst>
            </p:cNvPr>
            <p:cNvSpPr/>
            <p:nvPr/>
          </p:nvSpPr>
          <p:spPr>
            <a:xfrm>
              <a:off x="11541334" y="2753380"/>
              <a:ext cx="121768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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b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</a:b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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38B5FB67-CAF5-470F-8244-F634E1E2EF0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1431815" y="2849031"/>
              <a:ext cx="2" cy="34665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2733E06-2005-44B5-94B8-9E95625DEE2A}"/>
                </a:ext>
              </a:extLst>
            </p:cNvPr>
            <p:cNvSpPr/>
            <p:nvPr/>
          </p:nvSpPr>
          <p:spPr>
            <a:xfrm>
              <a:off x="9505044" y="2501921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Eval/Build 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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70AFBE85-AF37-416B-8F5B-2AD93C584C6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3027071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18C82F7-AC60-44DE-8CE7-979404E908F6}"/>
              </a:ext>
            </a:extLst>
          </p:cNvPr>
          <p:cNvGrpSpPr/>
          <p:nvPr/>
        </p:nvGrpSpPr>
        <p:grpSpPr>
          <a:xfrm>
            <a:off x="5056232" y="3626948"/>
            <a:ext cx="3935368" cy="1007862"/>
            <a:chOff x="9505044" y="4057609"/>
            <a:chExt cx="6531640" cy="1007862"/>
          </a:xfrm>
        </p:grpSpPr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E65F1529-C70B-49C5-AD6B-E82C9203EDA5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9905327" y="4079131"/>
              <a:ext cx="6131357" cy="17465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20116106-FBC5-4FF4-97DA-E33148D61014}"/>
                </a:ext>
              </a:extLst>
            </p:cNvPr>
            <p:cNvSpPr/>
            <p:nvPr/>
          </p:nvSpPr>
          <p:spPr>
            <a:xfrm>
              <a:off x="10027961" y="4326807"/>
              <a:ext cx="142115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&amp;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41572459-FBD0-409E-80E3-3204B08DB8A4}"/>
                </a:ext>
              </a:extLst>
            </p:cNvPr>
            <p:cNvSpPr/>
            <p:nvPr/>
          </p:nvSpPr>
          <p:spPr>
            <a:xfrm>
              <a:off x="11313215" y="4319416"/>
              <a:ext cx="138513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C247C062-9D90-4DEE-B875-F5DE535093F8}"/>
                </a:ext>
              </a:extLst>
            </p:cNvPr>
            <p:cNvSpPr/>
            <p:nvPr/>
          </p:nvSpPr>
          <p:spPr>
            <a:xfrm>
              <a:off x="9505044" y="4057609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Eval/Build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E5AFFA85-A005-4D15-8930-8D69C3A395A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4601525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CE3616AB-AD27-4656-BBC4-9F85E397563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4803236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63BAE40E-7F6E-4CA7-AC2D-33A43248F6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362193" y="4434840"/>
              <a:ext cx="1719" cy="520842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5" name="Text Box 21">
            <a:extLst>
              <a:ext uri="{FF2B5EF4-FFF2-40B4-BE49-F238E27FC236}">
                <a16:creationId xmlns:a16="http://schemas.microsoft.com/office/drawing/2014/main" id="{A8BE088E-773C-4C72-9932-2673FADD2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988903"/>
            <a:ext cx="58246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Double Negation:  </a:t>
            </a:r>
            <a:r>
              <a:rPr kumimoji="0" lang="el-G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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 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iff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 α 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Commutative: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α</a:t>
            </a:r>
            <a:r>
              <a:rPr kumimoji="0" lang="el-G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β 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iff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β</a:t>
            </a:r>
            <a:r>
              <a:rPr kumimoji="0" lang="el-G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α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and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α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β 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iff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β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α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Distributive:</a:t>
            </a:r>
            <a:r>
              <a:rPr kumimoji="0" lang="el-G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γ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(α</a:t>
            </a:r>
            <a:r>
              <a:rPr kumimoji="0" lang="el-G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β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iff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(</a:t>
            </a:r>
            <a:r>
              <a:rPr kumimoji="0" lang="el-G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α)</a:t>
            </a:r>
            <a:r>
              <a:rPr kumimoji="0" lang="el-G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l-G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β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and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l-G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γ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(α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β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iff 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l-G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γ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α)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l-G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γ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β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 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8" name="Text Box 21">
            <a:extLst>
              <a:ext uri="{FF2B5EF4-FFF2-40B4-BE49-F238E27FC236}">
                <a16:creationId xmlns:a16="http://schemas.microsoft.com/office/drawing/2014/main" id="{F521024E-D428-4E15-8A1C-3BB4C09C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542" y="5987475"/>
            <a:ext cx="44262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By Contradiction:  </a:t>
            </a:r>
            <a:r>
              <a:rPr kumimoji="0" lang="en-CA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From </a:t>
            </a:r>
            <a:r>
              <a:rPr kumimoji="0" lang="el-G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(</a:t>
            </a:r>
            <a:r>
              <a:rPr kumimoji="0" lang="el-G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&amp;</a:t>
            </a:r>
            <a:r>
              <a:rPr kumimoji="0" lang="el-G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β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, conclude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r>
              <a:rPr kumimoji="0" lang="en-CA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Inconsistent: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From </a:t>
            </a:r>
            <a:r>
              <a:rPr kumimoji="0" lang="el-G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and </a:t>
            </a:r>
            <a:r>
              <a:rPr kumimoji="0" lang="el-G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β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conclude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anything</a:t>
            </a:r>
            <a:r>
              <a:rPr kumimoji="0" lang="en-CA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6CF33D7-C35E-4F44-81EB-8F6B5436352B}"/>
              </a:ext>
            </a:extLst>
          </p:cNvPr>
          <p:cNvGrpSpPr/>
          <p:nvPr/>
        </p:nvGrpSpPr>
        <p:grpSpPr>
          <a:xfrm>
            <a:off x="5173986" y="5219700"/>
            <a:ext cx="3884838" cy="690006"/>
            <a:chOff x="5173986" y="5219700"/>
            <a:chExt cx="3884838" cy="69000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9028FB2-4239-4B5D-885A-A74091982519}"/>
                </a:ext>
              </a:extLst>
            </p:cNvPr>
            <p:cNvGrpSpPr/>
            <p:nvPr/>
          </p:nvGrpSpPr>
          <p:grpSpPr>
            <a:xfrm>
              <a:off x="5173986" y="5219700"/>
              <a:ext cx="3884838" cy="690006"/>
              <a:chOff x="5237844" y="5924550"/>
              <a:chExt cx="3884838" cy="690006"/>
            </a:xfrm>
          </p:grpSpPr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B4051B3A-C14B-4FA2-8D1B-6C95FF746FAC}"/>
                  </a:ext>
                </a:extLst>
              </p:cNvPr>
              <p:cNvSpPr/>
              <p:nvPr/>
            </p:nvSpPr>
            <p:spPr>
              <a:xfrm>
                <a:off x="5638800" y="6197029"/>
                <a:ext cx="2286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¬(α</a:t>
                </a: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  <a:sym typeface="Symbol" panose="05050102010706020507" pitchFamily="18" charset="2"/>
                  </a:rPr>
                  <a:t>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β)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    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iff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521C2780-0105-433B-9FFC-3226CD7B2091}"/>
                  </a:ext>
                </a:extLst>
              </p:cNvPr>
              <p:cNvSpPr/>
              <p:nvPr/>
            </p:nvSpPr>
            <p:spPr>
              <a:xfrm>
                <a:off x="7162800" y="6214446"/>
                <a:ext cx="195988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¬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α</a:t>
                </a:r>
                <a:r>
                  <a:rPr kumimoji="0" lang="el-GR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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¬β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A8DB647B-5F0C-4F53-AEEB-8AF9EC6A23EB}"/>
                  </a:ext>
                </a:extLst>
              </p:cNvPr>
              <p:cNvSpPr/>
              <p:nvPr/>
            </p:nvSpPr>
            <p:spPr>
              <a:xfrm>
                <a:off x="5237844" y="5924550"/>
                <a:ext cx="385354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De Morgan's Law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E2CD903A-7D85-4C10-9DC7-3E09B53B91F5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312392" y="5274050"/>
              <a:ext cx="3585028" cy="11046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F1B2995-6307-4875-D6E5-3BB191ADD202}"/>
              </a:ext>
            </a:extLst>
          </p:cNvPr>
          <p:cNvGrpSpPr/>
          <p:nvPr/>
        </p:nvGrpSpPr>
        <p:grpSpPr>
          <a:xfrm>
            <a:off x="1295400" y="819024"/>
            <a:ext cx="3908330" cy="689028"/>
            <a:chOff x="1359258" y="1036018"/>
            <a:chExt cx="3908330" cy="68902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034C58B-CD0D-D58C-D50E-3107132AE805}"/>
                </a:ext>
              </a:extLst>
            </p:cNvPr>
            <p:cNvSpPr/>
            <p:nvPr/>
          </p:nvSpPr>
          <p:spPr>
            <a:xfrm>
              <a:off x="1359258" y="1307519"/>
              <a:ext cx="19484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       α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A3EFDAF-C8F1-C5C5-E45B-80E684F56C78}"/>
                </a:ext>
              </a:extLst>
            </p:cNvPr>
            <p:cNvSpPr/>
            <p:nvPr/>
          </p:nvSpPr>
          <p:spPr>
            <a:xfrm>
              <a:off x="3307706" y="1324936"/>
              <a:ext cx="195988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    α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 &amp; 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 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AA78507-4736-41FB-9642-18FE9A97BB9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50008" y="1416377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58F0543-1185-C87D-9923-882EFA2D7EDB}"/>
                </a:ext>
              </a:extLst>
            </p:cNvPr>
            <p:cNvSpPr/>
            <p:nvPr/>
          </p:nvSpPr>
          <p:spPr>
            <a:xfrm>
              <a:off x="1362983" y="1036018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Separating And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64144E1-92C8-1595-7097-F542A0032F79}"/>
              </a:ext>
            </a:extLst>
          </p:cNvPr>
          <p:cNvGrpSpPr/>
          <p:nvPr/>
        </p:nvGrpSpPr>
        <p:grpSpPr>
          <a:xfrm>
            <a:off x="4999068" y="784720"/>
            <a:ext cx="2374813" cy="774679"/>
            <a:chOff x="9505044" y="3187721"/>
            <a:chExt cx="3853542" cy="77467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8B20CDA-349E-6400-A411-9016EC906204}"/>
                </a:ext>
              </a:extLst>
            </p:cNvPr>
            <p:cNvSpPr/>
            <p:nvPr/>
          </p:nvSpPr>
          <p:spPr>
            <a:xfrm>
              <a:off x="10295824" y="3421763"/>
              <a:ext cx="9932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&amp;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AE7D20-B9DF-6223-841C-ACC6F498187E}"/>
                </a:ext>
              </a:extLst>
            </p:cNvPr>
            <p:cNvSpPr/>
            <p:nvPr/>
          </p:nvSpPr>
          <p:spPr>
            <a:xfrm>
              <a:off x="11541328" y="3439180"/>
              <a:ext cx="12006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07C78DA-0106-01F1-A20A-EEE0EA80AB39}"/>
                </a:ext>
              </a:extLst>
            </p:cNvPr>
            <p:cNvSpPr/>
            <p:nvPr/>
          </p:nvSpPr>
          <p:spPr>
            <a:xfrm>
              <a:off x="9505044" y="3187721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Eval/Build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CBC751A-9031-C910-3F48-F12A4C5708B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3712871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9746FE8-D8EA-42E4-6B82-4FFED299B6D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1429998" y="3516690"/>
              <a:ext cx="2" cy="34665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9485160-C57B-E027-A53C-1ECFD76820BD}"/>
              </a:ext>
            </a:extLst>
          </p:cNvPr>
          <p:cNvGrpSpPr/>
          <p:nvPr/>
        </p:nvGrpSpPr>
        <p:grpSpPr>
          <a:xfrm>
            <a:off x="7279996" y="796120"/>
            <a:ext cx="1935850" cy="655147"/>
            <a:chOff x="7382692" y="796120"/>
            <a:chExt cx="1935850" cy="65514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73F3E3-56FA-5E7C-F475-DAE9CC622FA1}"/>
                </a:ext>
              </a:extLst>
            </p:cNvPr>
            <p:cNvSpPr/>
            <p:nvPr/>
          </p:nvSpPr>
          <p:spPr>
            <a:xfrm>
              <a:off x="7680434" y="1138646"/>
              <a:ext cx="40127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8928C20-9345-42C5-20F2-B2E654F5891E}"/>
                </a:ext>
              </a:extLst>
            </p:cNvPr>
            <p:cNvSpPr/>
            <p:nvPr/>
          </p:nvSpPr>
          <p:spPr>
            <a:xfrm>
              <a:off x="8095468" y="1134293"/>
              <a:ext cx="87908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CA" sz="1400" dirty="0"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C7A43A3-EBB4-73C5-607D-DC2574F5F072}"/>
                </a:ext>
              </a:extLst>
            </p:cNvPr>
            <p:cNvSpPr/>
            <p:nvPr/>
          </p:nvSpPr>
          <p:spPr>
            <a:xfrm>
              <a:off x="7382692" y="796120"/>
              <a:ext cx="193585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Simplify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B3E7CD5-5CC5-C636-8D8D-D8390BBF22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81704" y="1186140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9041D5B-23F5-2994-57C9-C06A0BF0C33A}"/>
              </a:ext>
            </a:extLst>
          </p:cNvPr>
          <p:cNvGrpSpPr/>
          <p:nvPr/>
        </p:nvGrpSpPr>
        <p:grpSpPr>
          <a:xfrm>
            <a:off x="7284350" y="1528354"/>
            <a:ext cx="1935850" cy="655147"/>
            <a:chOff x="7382692" y="796120"/>
            <a:chExt cx="1935850" cy="65514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C2A5973-AD42-6775-960F-60AA4CEAD349}"/>
                </a:ext>
              </a:extLst>
            </p:cNvPr>
            <p:cNvSpPr/>
            <p:nvPr/>
          </p:nvSpPr>
          <p:spPr>
            <a:xfrm>
              <a:off x="7500541" y="1138646"/>
              <a:ext cx="66510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831F806-F97E-7938-4D37-E2AE2540A6F9}"/>
                </a:ext>
              </a:extLst>
            </p:cNvPr>
            <p:cNvSpPr/>
            <p:nvPr/>
          </p:nvSpPr>
          <p:spPr>
            <a:xfrm>
              <a:off x="8095468" y="1134293"/>
              <a:ext cx="87908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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CA" sz="1400" dirty="0"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78C39F6-38B5-B4E7-3C74-4D240623B934}"/>
                </a:ext>
              </a:extLst>
            </p:cNvPr>
            <p:cNvSpPr/>
            <p:nvPr/>
          </p:nvSpPr>
          <p:spPr>
            <a:xfrm>
              <a:off x="7382692" y="796120"/>
              <a:ext cx="193585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Simplify 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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11B397E-B59D-9A58-BEDE-5C0A777222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81704" y="1186140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2CB9A81-F921-FDA8-F05C-66C96C59C5DD}"/>
              </a:ext>
            </a:extLst>
          </p:cNvPr>
          <p:cNvGrpSpPr/>
          <p:nvPr/>
        </p:nvGrpSpPr>
        <p:grpSpPr>
          <a:xfrm>
            <a:off x="7239084" y="3618980"/>
            <a:ext cx="1970401" cy="1014538"/>
            <a:chOff x="7239084" y="3618980"/>
            <a:chExt cx="1970401" cy="1014538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1A049C6-76A1-AA87-B454-E1D92A1D335E}"/>
                </a:ext>
              </a:extLst>
            </p:cNvPr>
            <p:cNvSpPr/>
            <p:nvPr/>
          </p:nvSpPr>
          <p:spPr>
            <a:xfrm>
              <a:off x="7768526" y="3894854"/>
              <a:ext cx="122307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lang="en-US" altLang="en-US" sz="1400" dirty="0">
                  <a:solidFill>
                    <a:srgbClr val="FFFFFF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 </a:t>
              </a:r>
              <a:r>
                <a:rPr lang="en-CA" sz="1400" dirty="0"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   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lang="en-US" altLang="en-US" sz="1400" dirty="0">
                  <a:solidFill>
                    <a:srgbClr val="FFFFFF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 </a:t>
              </a:r>
              <a:r>
                <a:rPr lang="en-CA" sz="1400" dirty="0"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BCCDEF7E-9BE6-7A91-861D-9325CD831DDD}"/>
                </a:ext>
              </a:extLst>
            </p:cNvPr>
            <p:cNvGrpSpPr/>
            <p:nvPr/>
          </p:nvGrpSpPr>
          <p:grpSpPr>
            <a:xfrm>
              <a:off x="7239084" y="3618980"/>
              <a:ext cx="1970401" cy="803447"/>
              <a:chOff x="7239084" y="3618980"/>
              <a:chExt cx="1970401" cy="803447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C3691775-8F5F-A40C-7AB4-A1CEE4111274}"/>
                  </a:ext>
                </a:extLst>
              </p:cNvPr>
              <p:cNvSpPr/>
              <p:nvPr/>
            </p:nvSpPr>
            <p:spPr>
              <a:xfrm>
                <a:off x="7239084" y="3899207"/>
                <a:ext cx="66510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</a:rPr>
                  <a:t>α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l-GR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β</a:t>
                </a:r>
                <a:endPara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2BD48B63-50E5-E6A3-CC2E-0022262BA828}"/>
                  </a:ext>
                </a:extLst>
              </p:cNvPr>
              <p:cNvSpPr/>
              <p:nvPr/>
            </p:nvSpPr>
            <p:spPr>
              <a:xfrm>
                <a:off x="7273635" y="3618980"/>
                <a:ext cx="193585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Simplify </a:t>
                </a: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  <a:sym typeface="Symbol" panose="05050102010706020507" pitchFamily="18" charset="2"/>
                  </a:rPr>
                  <a:t>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A9F26187-0D1B-A028-5716-733315E8A6D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848684" y="3979440"/>
                <a:ext cx="653" cy="411194"/>
              </a:xfrm>
              <a:prstGeom prst="line">
                <a:avLst/>
              </a:prstGeom>
              <a:noFill/>
              <a:ln w="9525" cap="flat" cmpd="sng" algn="ctr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5E3A0EEA-7321-1B7D-E638-C750CB5F592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391484" y="4179640"/>
                <a:ext cx="156097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056277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" descr="j0116172">
            <a:extLst>
              <a:ext uri="{FF2B5EF4-FFF2-40B4-BE49-F238E27FC236}">
                <a16:creationId xmlns:a16="http://schemas.microsoft.com/office/drawing/2014/main" id="{2913A59E-232D-4854-8103-0E5C1D566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61384" y="-9604"/>
            <a:ext cx="747183" cy="10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" name="Table 3">
            <a:extLst>
              <a:ext uri="{FF2B5EF4-FFF2-40B4-BE49-F238E27FC236}">
                <a16:creationId xmlns:a16="http://schemas.microsoft.com/office/drawing/2014/main" id="{7E9BCD42-A368-4DCC-A270-403E1154D52B}"/>
              </a:ext>
            </a:extLst>
          </p:cNvPr>
          <p:cNvGraphicFramePr>
            <a:graphicFrameLocks noGrp="1"/>
          </p:cNvGraphicFramePr>
          <p:nvPr/>
        </p:nvGraphicFramePr>
        <p:xfrm>
          <a:off x="126642" y="3846876"/>
          <a:ext cx="8890715" cy="2990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824">
                  <a:extLst>
                    <a:ext uri="{9D8B030D-6E8A-4147-A177-3AD203B41FA5}">
                      <a16:colId xmlns:a16="http://schemas.microsoft.com/office/drawing/2014/main" val="1561835000"/>
                    </a:ext>
                  </a:extLst>
                </a:gridCol>
                <a:gridCol w="3875440">
                  <a:extLst>
                    <a:ext uri="{9D8B030D-6E8A-4147-A177-3AD203B41FA5}">
                      <a16:colId xmlns:a16="http://schemas.microsoft.com/office/drawing/2014/main" val="365351071"/>
                    </a:ext>
                  </a:extLst>
                </a:gridCol>
                <a:gridCol w="3799451">
                  <a:extLst>
                    <a:ext uri="{9D8B030D-6E8A-4147-A177-3AD203B41FA5}">
                      <a16:colId xmlns:a16="http://schemas.microsoft.com/office/drawing/2014/main" val="682990331"/>
                    </a:ext>
                  </a:extLst>
                </a:gridCol>
              </a:tblGrid>
              <a:tr h="76515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42358"/>
                  </a:ext>
                </a:extLst>
              </a:tr>
              <a:tr h="2055956">
                <a:tc>
                  <a:txBody>
                    <a:bodyPr/>
                    <a:lstStyle/>
                    <a:p>
                      <a:pPr algn="ctr"/>
                      <a:r>
                        <a:rPr lang="en-US" sz="100" b="1" dirty="0">
                          <a:solidFill>
                            <a:schemeClr val="bg2"/>
                          </a:solidFill>
                        </a:rPr>
                        <a:t>   </a:t>
                      </a:r>
                      <a:r>
                        <a:rPr lang="en-US" sz="700" b="1" dirty="0">
                          <a:solidFill>
                            <a:schemeClr val="bg2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</a:rPr>
                        <a:t>Implies </a:t>
                      </a:r>
                    </a:p>
                    <a:p>
                      <a:pPr algn="ctr"/>
                      <a:r>
                        <a:rPr lang="en-US" altLang="en-US" sz="2000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: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871007"/>
                  </a:ext>
                </a:extLst>
              </a:tr>
            </a:tbl>
          </a:graphicData>
        </a:graphic>
      </p:graphicFrame>
      <p:grpSp>
        <p:nvGrpSpPr>
          <p:cNvPr id="59" name="Group 58">
            <a:extLst>
              <a:ext uri="{FF2B5EF4-FFF2-40B4-BE49-F238E27FC236}">
                <a16:creationId xmlns:a16="http://schemas.microsoft.com/office/drawing/2014/main" id="{7999403A-FF04-4FAF-B7EB-E42ADEE6E245}"/>
              </a:ext>
            </a:extLst>
          </p:cNvPr>
          <p:cNvGrpSpPr/>
          <p:nvPr/>
        </p:nvGrpSpPr>
        <p:grpSpPr>
          <a:xfrm>
            <a:off x="1992224" y="3774603"/>
            <a:ext cx="6740983" cy="831579"/>
            <a:chOff x="1954124" y="105561"/>
            <a:chExt cx="6740983" cy="83157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AEC201E-3B07-4126-BDDA-9AAE0E8EE977}"/>
                </a:ext>
              </a:extLst>
            </p:cNvPr>
            <p:cNvSpPr/>
            <p:nvPr/>
          </p:nvSpPr>
          <p:spPr>
            <a:xfrm>
              <a:off x="3776657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EBBD793-50AF-427C-ACD1-5E8B02016DE9}"/>
                </a:ext>
              </a:extLst>
            </p:cNvPr>
            <p:cNvSpPr/>
            <p:nvPr/>
          </p:nvSpPr>
          <p:spPr>
            <a:xfrm>
              <a:off x="1954124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41B72C5-D5E4-47D9-91DF-23F4B6C170B1}"/>
                </a:ext>
              </a:extLst>
            </p:cNvPr>
            <p:cNvSpPr/>
            <p:nvPr/>
          </p:nvSpPr>
          <p:spPr>
            <a:xfrm>
              <a:off x="2899087" y="304800"/>
              <a:ext cx="89639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Using: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FD3C7FE-6F66-44F2-B224-E62B761FED10}"/>
                </a:ext>
              </a:extLst>
            </p:cNvPr>
            <p:cNvSpPr/>
            <p:nvPr/>
          </p:nvSpPr>
          <p:spPr>
            <a:xfrm>
              <a:off x="7385133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53D4483-4E19-4EF2-8742-D0452097F172}"/>
                </a:ext>
              </a:extLst>
            </p:cNvPr>
            <p:cNvSpPr/>
            <p:nvPr/>
          </p:nvSpPr>
          <p:spPr>
            <a:xfrm>
              <a:off x="5562600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9C8A2BF-40A0-4B89-937E-2CC3BBA4CF27}"/>
                </a:ext>
              </a:extLst>
            </p:cNvPr>
            <p:cNvSpPr/>
            <p:nvPr/>
          </p:nvSpPr>
          <p:spPr>
            <a:xfrm>
              <a:off x="6507563" y="304800"/>
              <a:ext cx="11338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Proving:</a:t>
              </a:r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D3F634C-0730-49D6-B602-43372BBF63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70714" y="196109"/>
              <a:ext cx="7711" cy="347669"/>
            </a:xfrm>
            <a:prstGeom prst="line">
              <a:avLst/>
            </a:prstGeom>
            <a:noFill/>
            <a:ln w="7620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1AADFFC-0646-44BE-937B-67D1CEB75841}"/>
                </a:ext>
              </a:extLst>
            </p:cNvPr>
            <p:cNvSpPr/>
            <p:nvPr/>
          </p:nvSpPr>
          <p:spPr>
            <a:xfrm>
              <a:off x="3624257" y="105561"/>
              <a:ext cx="30918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it-IT" sz="2000" b="1" dirty="0">
                  <a:solidFill>
                    <a:schemeClr val="bg2"/>
                  </a:solidFill>
                </a:rPr>
                <a:t>Proof Techniques/Lemmas</a:t>
              </a:r>
              <a:endParaRPr lang="en-US" sz="2000" b="1" dirty="0">
                <a:solidFill>
                  <a:schemeClr val="bg2"/>
                </a:solidFill>
              </a:endParaRPr>
            </a:p>
          </p:txBody>
        </p:sp>
      </p:grp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84370395-AF23-4459-8BFE-7FA90528ACC1}"/>
              </a:ext>
            </a:extLst>
          </p:cNvPr>
          <p:cNvCxnSpPr>
            <a:cxnSpLocks/>
          </p:cNvCxnSpPr>
          <p:nvPr/>
        </p:nvCxnSpPr>
        <p:spPr bwMode="auto">
          <a:xfrm flipH="1">
            <a:off x="1342572" y="6825385"/>
            <a:ext cx="7696200" cy="4771"/>
          </a:xfrm>
          <a:prstGeom prst="lin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2" name="Rectangle 2">
            <a:extLst>
              <a:ext uri="{FF2B5EF4-FFF2-40B4-BE49-F238E27FC236}">
                <a16:creationId xmlns:a16="http://schemas.microsoft.com/office/drawing/2014/main" id="{7615BEE5-A71C-4036-B3BD-123C4D992927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44304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3200" kern="0" dirty="0">
                <a:solidFill>
                  <a:srgbClr val="FFFF00"/>
                </a:solidFill>
                <a:latin typeface="Times New Roman"/>
              </a:rPr>
              <a:t>Arguing Our Rules/Lemmas</a:t>
            </a:r>
            <a:endParaRPr kumimoji="0" lang="en-CA" altLang="en-US" sz="32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104" name="Rectangle 2">
            <a:extLst>
              <a:ext uri="{FF2B5EF4-FFF2-40B4-BE49-F238E27FC236}">
                <a16:creationId xmlns:a16="http://schemas.microsoft.com/office/drawing/2014/main" id="{585BF39A-D7AF-417D-9834-B0C08B99FE26}"/>
              </a:ext>
            </a:extLst>
          </p:cNvPr>
          <p:cNvSpPr txBox="1">
            <a:spLocks noChangeArrowheads="1"/>
          </p:cNvSpPr>
          <p:nvPr/>
        </p:nvSpPr>
        <p:spPr>
          <a:xfrm>
            <a:off x="3962400" y="312531"/>
            <a:ext cx="1524000" cy="38779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2000" kern="0" dirty="0" err="1">
                <a:solidFill>
                  <a:srgbClr val="FFFF00"/>
                </a:solidFill>
                <a:latin typeface="Times New Roman"/>
              </a:rPr>
              <a:t>Implies</a:t>
            </a:r>
            <a:endParaRPr kumimoji="0" lang="en-CA" altLang="en-US" sz="2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6AC198F-0D2F-87D5-A0DF-74FFB9308D43}"/>
              </a:ext>
            </a:extLst>
          </p:cNvPr>
          <p:cNvGrpSpPr/>
          <p:nvPr/>
        </p:nvGrpSpPr>
        <p:grpSpPr>
          <a:xfrm>
            <a:off x="5056232" y="4554738"/>
            <a:ext cx="3935368" cy="1007862"/>
            <a:chOff x="9505044" y="4057609"/>
            <a:chExt cx="6531640" cy="1007862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9D29E3A-8CD3-37CD-AAFD-2490AAC1ECF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9905327" y="4079131"/>
              <a:ext cx="6131357" cy="17465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AAB0F52-615E-87FF-E257-872B7B14D635}"/>
                </a:ext>
              </a:extLst>
            </p:cNvPr>
            <p:cNvSpPr/>
            <p:nvPr/>
          </p:nvSpPr>
          <p:spPr>
            <a:xfrm>
              <a:off x="10027961" y="4326807"/>
              <a:ext cx="142115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&amp;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F80FA08-8364-5801-847F-AD15BE5C31F4}"/>
                </a:ext>
              </a:extLst>
            </p:cNvPr>
            <p:cNvSpPr/>
            <p:nvPr/>
          </p:nvSpPr>
          <p:spPr>
            <a:xfrm>
              <a:off x="11313215" y="4319416"/>
              <a:ext cx="138513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7CA323-60D4-D2A6-3968-4746C1AE4524}"/>
                </a:ext>
              </a:extLst>
            </p:cNvPr>
            <p:cNvSpPr/>
            <p:nvPr/>
          </p:nvSpPr>
          <p:spPr>
            <a:xfrm>
              <a:off x="9505044" y="4057609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Eval/Build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BAE910C-D6FD-BC24-288B-CF4AF8EC50A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4601525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096B9CE-09AB-86CA-864A-C67853EC530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4803236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C3AE4E1-C573-6A66-E330-FDD4FA9778D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362193" y="4434840"/>
              <a:ext cx="1719" cy="520842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752A006-1CF5-0863-DE16-6E46B28024D9}"/>
              </a:ext>
            </a:extLst>
          </p:cNvPr>
          <p:cNvGrpSpPr/>
          <p:nvPr/>
        </p:nvGrpSpPr>
        <p:grpSpPr>
          <a:xfrm>
            <a:off x="7239084" y="4546770"/>
            <a:ext cx="1970401" cy="1014538"/>
            <a:chOff x="7239084" y="3618980"/>
            <a:chExt cx="1970401" cy="101453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4DED8C2-D739-C791-0C9B-35B395417214}"/>
                </a:ext>
              </a:extLst>
            </p:cNvPr>
            <p:cNvSpPr/>
            <p:nvPr/>
          </p:nvSpPr>
          <p:spPr>
            <a:xfrm>
              <a:off x="7768526" y="3894854"/>
              <a:ext cx="122307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 </a:t>
              </a: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   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 </a:t>
              </a: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22EE880-EABF-4E08-9D29-3734584E97C2}"/>
                </a:ext>
              </a:extLst>
            </p:cNvPr>
            <p:cNvGrpSpPr/>
            <p:nvPr/>
          </p:nvGrpSpPr>
          <p:grpSpPr>
            <a:xfrm>
              <a:off x="7239084" y="3618980"/>
              <a:ext cx="1970401" cy="803447"/>
              <a:chOff x="7239084" y="3618980"/>
              <a:chExt cx="1970401" cy="80344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44D0065-C04F-69A2-7D8D-5765EE25012D}"/>
                  </a:ext>
                </a:extLst>
              </p:cNvPr>
              <p:cNvSpPr/>
              <p:nvPr/>
            </p:nvSpPr>
            <p:spPr>
              <a:xfrm>
                <a:off x="7239084" y="3899207"/>
                <a:ext cx="66510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</a:rPr>
                  <a:t>α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β</a:t>
                </a:r>
                <a:endPara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3D83B66-EE74-9CB0-9DAC-FB1CCAA096B0}"/>
                  </a:ext>
                </a:extLst>
              </p:cNvPr>
              <p:cNvSpPr/>
              <p:nvPr/>
            </p:nvSpPr>
            <p:spPr>
              <a:xfrm>
                <a:off x="7273635" y="3618980"/>
                <a:ext cx="193585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Simplify </a:t>
                </a: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  <a:sym typeface="Symbol" panose="05050102010706020507" pitchFamily="18" charset="2"/>
                  </a:rPr>
                  <a:t>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49709999-F281-8710-0848-4CC4AC41074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848684" y="3979440"/>
                <a:ext cx="653" cy="411194"/>
              </a:xfrm>
              <a:prstGeom prst="line">
                <a:avLst/>
              </a:prstGeom>
              <a:noFill/>
              <a:ln w="9525" cap="flat" cmpd="sng" algn="ctr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D4527CC6-C87B-1775-F4C6-B69C69C245A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391484" y="4179640"/>
                <a:ext cx="156097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" name="AutoShape 8">
            <a:extLst>
              <a:ext uri="{FF2B5EF4-FFF2-40B4-BE49-F238E27FC236}">
                <a16:creationId xmlns:a16="http://schemas.microsoft.com/office/drawing/2014/main" id="{C3060332-A6C1-4A88-986C-CFDFBF648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3688" y="1528444"/>
            <a:ext cx="4281568" cy="2239780"/>
          </a:xfrm>
          <a:prstGeom prst="wedgeRectCallout">
            <a:avLst>
              <a:gd name="adj1" fmla="val -32084"/>
              <a:gd name="adj2" fmla="val 48908"/>
            </a:avLst>
          </a:prstGeom>
          <a:noFill/>
          <a:ln w="127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Text Box 21">
            <a:extLst>
              <a:ext uri="{FF2B5EF4-FFF2-40B4-BE49-F238E27FC236}">
                <a16:creationId xmlns:a16="http://schemas.microsoft.com/office/drawing/2014/main" id="{7E77F1CF-04C9-4E18-8D4D-3A76615AF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65678"/>
            <a:ext cx="5058515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Build Formulas in Proofs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 α</a:t>
            </a:r>
            <a:r>
              <a:rPr kumimoji="0" lang="el-G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β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      </a:t>
            </a:r>
            <a:r>
              <a:rPr lang="el-GR" altLang="en-US" sz="2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en-US" sz="2000" dirty="0">
                <a:solidFill>
                  <a:srgbClr val="FFC000"/>
                </a:solidFill>
                <a:cs typeface="Times New Roman" panose="02020603050405020304" pitchFamily="18" charset="0"/>
              </a:rPr>
              <a:t>α</a:t>
            </a:r>
            <a:r>
              <a:rPr lang="en-US" altLang="en-US" sz="2000" dirty="0">
                <a:solidFill>
                  <a:srgbClr val="FFC000"/>
                </a:solidFill>
                <a:sym typeface="Symbol" panose="05050102010706020507" pitchFamily="18" charset="2"/>
              </a:rPr>
              <a:t></a:t>
            </a:r>
            <a:r>
              <a:rPr lang="el-GR" altLang="en-US" sz="2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endParaRPr kumimoji="0" lang="en-CA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r>
              <a:rPr kumimoji="0" lang="el-G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β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l-GR" altLang="en-US" sz="2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en-US" sz="2000" dirty="0">
                <a:solidFill>
                  <a:srgbClr val="FFC000"/>
                </a:solidFill>
                <a:cs typeface="Times New Roman" panose="02020603050405020304" pitchFamily="18" charset="0"/>
              </a:rPr>
              <a:t>α</a:t>
            </a:r>
            <a:r>
              <a:rPr lang="en-US" altLang="en-US" sz="2000" dirty="0">
                <a:solidFill>
                  <a:srgbClr val="FFC000"/>
                </a:solidFill>
                <a:sym typeface="Symbol" panose="05050102010706020507" pitchFamily="18" charset="2"/>
              </a:rPr>
              <a:t></a:t>
            </a:r>
            <a:r>
              <a:rPr lang="el-GR" altLang="en-US" sz="2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7" name="Curved Down Arrow 72">
            <a:extLst>
              <a:ext uri="{FF2B5EF4-FFF2-40B4-BE49-F238E27FC236}">
                <a16:creationId xmlns:a16="http://schemas.microsoft.com/office/drawing/2014/main" id="{91E55867-96C4-49EC-8CBF-0455274225C6}"/>
              </a:ext>
            </a:extLst>
          </p:cNvPr>
          <p:cNvSpPr/>
          <p:nvPr/>
        </p:nvSpPr>
        <p:spPr>
          <a:xfrm flipH="1">
            <a:off x="2889897" y="1143000"/>
            <a:ext cx="2514600" cy="491624"/>
          </a:xfrm>
          <a:prstGeom prst="curvedDownArrow">
            <a:avLst/>
          </a:prstGeom>
          <a:ln w="31750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8" name="Curved Down Arrow 74">
            <a:extLst>
              <a:ext uri="{FF2B5EF4-FFF2-40B4-BE49-F238E27FC236}">
                <a16:creationId xmlns:a16="http://schemas.microsoft.com/office/drawing/2014/main" id="{1F7BBF30-7060-40CE-B3F1-2C9B10650B70}"/>
              </a:ext>
            </a:extLst>
          </p:cNvPr>
          <p:cNvSpPr/>
          <p:nvPr/>
        </p:nvSpPr>
        <p:spPr>
          <a:xfrm>
            <a:off x="3733800" y="1143000"/>
            <a:ext cx="2514600" cy="491624"/>
          </a:xfrm>
          <a:prstGeom prst="curvedDownArrow">
            <a:avLst/>
          </a:prstGeom>
          <a:ln w="31750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4" name="Text Box 21">
            <a:extLst>
              <a:ext uri="{FF2B5EF4-FFF2-40B4-BE49-F238E27FC236}">
                <a16:creationId xmlns:a16="http://schemas.microsoft.com/office/drawing/2014/main" id="{130F1C36-548F-4337-BE77-50C6957A4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1" y="1558424"/>
            <a:ext cx="337784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   Evaluate Formula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From value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Evaluate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" name="AutoShape 8">
            <a:extLst>
              <a:ext uri="{FF2B5EF4-FFF2-40B4-BE49-F238E27FC236}">
                <a16:creationId xmlns:a16="http://schemas.microsoft.com/office/drawing/2014/main" id="{E351DA87-F11C-4F8E-9E9D-217668D9B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536100"/>
            <a:ext cx="4508103" cy="2232124"/>
          </a:xfrm>
          <a:prstGeom prst="wedgeRectCallout">
            <a:avLst>
              <a:gd name="adj1" fmla="val -32084"/>
              <a:gd name="adj2" fmla="val 48908"/>
            </a:avLst>
          </a:prstGeom>
          <a:noFill/>
          <a:ln w="127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6" name="Text Box 21">
            <a:extLst>
              <a:ext uri="{FF2B5EF4-FFF2-40B4-BE49-F238E27FC236}">
                <a16:creationId xmlns:a16="http://schemas.microsoft.com/office/drawing/2014/main" id="{E44C09E4-9EB4-4FAB-A4D3-D29429B5E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914" y="1922356"/>
            <a:ext cx="6657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9" name="Text Box 21">
            <a:extLst>
              <a:ext uri="{FF2B5EF4-FFF2-40B4-BE49-F238E27FC236}">
                <a16:creationId xmlns:a16="http://schemas.microsoft.com/office/drawing/2014/main" id="{802B0593-8E80-4E62-BB92-697EFEA35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736" y="2320424"/>
            <a:ext cx="229421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(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r>
              <a:rPr kumimoji="0" lang="el-G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β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l-GR" altLang="en-US" sz="2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en-US" sz="2000" dirty="0">
                <a:solidFill>
                  <a:srgbClr val="FFC000"/>
                </a:solidFill>
                <a:cs typeface="Times New Roman" panose="02020603050405020304" pitchFamily="18" charset="0"/>
              </a:rPr>
              <a:t>α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lang="el-GR" altLang="en-US" sz="2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(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T</a:t>
            </a:r>
            <a:r>
              <a:rPr kumimoji="0" lang="el-G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β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  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20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lang="el-GR" altLang="en-US" sz="2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T  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      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               T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02" name="Text Box 21">
            <a:extLst>
              <a:ext uri="{FF2B5EF4-FFF2-40B4-BE49-F238E27FC236}">
                <a16:creationId xmlns:a16="http://schemas.microsoft.com/office/drawing/2014/main" id="{7500B4E9-486C-4C42-A496-D04882D66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936869"/>
            <a:ext cx="234534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Proved before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Eval/Build </a:t>
            </a:r>
            <a:r>
              <a:rPr kumimoji="0" lang="el-G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: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 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Eval/Build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: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Eval/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Build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: 1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825EEFC-7587-471F-99DD-C01CAF3EFA80}"/>
              </a:ext>
            </a:extLst>
          </p:cNvPr>
          <p:cNvGrpSpPr/>
          <p:nvPr/>
        </p:nvGrpSpPr>
        <p:grpSpPr>
          <a:xfrm>
            <a:off x="5394181" y="2123563"/>
            <a:ext cx="1338466" cy="963492"/>
            <a:chOff x="5394181" y="5137139"/>
            <a:chExt cx="1338466" cy="963492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AC89682-7C39-42AC-BDE2-2820BBE5339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92756" y="5466612"/>
              <a:ext cx="493147" cy="634019"/>
            </a:xfrm>
            <a:prstGeom prst="line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E1B15C5C-2EF0-44DB-BC68-DA2FC51EE2E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085904" y="5780633"/>
              <a:ext cx="646743" cy="307625"/>
            </a:xfrm>
            <a:prstGeom prst="line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EA22733-F196-4BC4-B126-37A9D507EE4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94181" y="5137139"/>
              <a:ext cx="198574" cy="347373"/>
            </a:xfrm>
            <a:prstGeom prst="line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3871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" descr="j0116172">
            <a:extLst>
              <a:ext uri="{FF2B5EF4-FFF2-40B4-BE49-F238E27FC236}">
                <a16:creationId xmlns:a16="http://schemas.microsoft.com/office/drawing/2014/main" id="{2913A59E-232D-4854-8103-0E5C1D566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61384" y="-9604"/>
            <a:ext cx="747183" cy="10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" name="Table 3">
            <a:extLst>
              <a:ext uri="{FF2B5EF4-FFF2-40B4-BE49-F238E27FC236}">
                <a16:creationId xmlns:a16="http://schemas.microsoft.com/office/drawing/2014/main" id="{7E9BCD42-A368-4DCC-A270-403E1154D52B}"/>
              </a:ext>
            </a:extLst>
          </p:cNvPr>
          <p:cNvGraphicFramePr>
            <a:graphicFrameLocks noGrp="1"/>
          </p:cNvGraphicFramePr>
          <p:nvPr/>
        </p:nvGraphicFramePr>
        <p:xfrm>
          <a:off x="126642" y="3846876"/>
          <a:ext cx="8890715" cy="2990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824">
                  <a:extLst>
                    <a:ext uri="{9D8B030D-6E8A-4147-A177-3AD203B41FA5}">
                      <a16:colId xmlns:a16="http://schemas.microsoft.com/office/drawing/2014/main" val="1561835000"/>
                    </a:ext>
                  </a:extLst>
                </a:gridCol>
                <a:gridCol w="3875440">
                  <a:extLst>
                    <a:ext uri="{9D8B030D-6E8A-4147-A177-3AD203B41FA5}">
                      <a16:colId xmlns:a16="http://schemas.microsoft.com/office/drawing/2014/main" val="365351071"/>
                    </a:ext>
                  </a:extLst>
                </a:gridCol>
                <a:gridCol w="3799451">
                  <a:extLst>
                    <a:ext uri="{9D8B030D-6E8A-4147-A177-3AD203B41FA5}">
                      <a16:colId xmlns:a16="http://schemas.microsoft.com/office/drawing/2014/main" val="682990331"/>
                    </a:ext>
                  </a:extLst>
                </a:gridCol>
              </a:tblGrid>
              <a:tr h="76515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42358"/>
                  </a:ext>
                </a:extLst>
              </a:tr>
              <a:tr h="2055956">
                <a:tc>
                  <a:txBody>
                    <a:bodyPr/>
                    <a:lstStyle/>
                    <a:p>
                      <a:pPr algn="ctr"/>
                      <a:r>
                        <a:rPr lang="en-US" sz="100" b="1" dirty="0">
                          <a:solidFill>
                            <a:schemeClr val="bg2"/>
                          </a:solidFill>
                        </a:rPr>
                        <a:t>   </a:t>
                      </a:r>
                      <a:r>
                        <a:rPr lang="en-US" sz="700" b="1" dirty="0">
                          <a:solidFill>
                            <a:schemeClr val="bg2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</a:rPr>
                        <a:t>Implies </a:t>
                      </a:r>
                    </a:p>
                    <a:p>
                      <a:pPr algn="ctr"/>
                      <a:r>
                        <a:rPr lang="en-US" altLang="en-US" sz="2000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: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871007"/>
                  </a:ext>
                </a:extLst>
              </a:tr>
            </a:tbl>
          </a:graphicData>
        </a:graphic>
      </p:graphicFrame>
      <p:grpSp>
        <p:nvGrpSpPr>
          <p:cNvPr id="59" name="Group 58">
            <a:extLst>
              <a:ext uri="{FF2B5EF4-FFF2-40B4-BE49-F238E27FC236}">
                <a16:creationId xmlns:a16="http://schemas.microsoft.com/office/drawing/2014/main" id="{7999403A-FF04-4FAF-B7EB-E42ADEE6E245}"/>
              </a:ext>
            </a:extLst>
          </p:cNvPr>
          <p:cNvGrpSpPr/>
          <p:nvPr/>
        </p:nvGrpSpPr>
        <p:grpSpPr>
          <a:xfrm>
            <a:off x="1992224" y="3774603"/>
            <a:ext cx="6740983" cy="831579"/>
            <a:chOff x="1954124" y="105561"/>
            <a:chExt cx="6740983" cy="83157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AEC201E-3B07-4126-BDDA-9AAE0E8EE977}"/>
                </a:ext>
              </a:extLst>
            </p:cNvPr>
            <p:cNvSpPr/>
            <p:nvPr/>
          </p:nvSpPr>
          <p:spPr>
            <a:xfrm>
              <a:off x="3776657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EBBD793-50AF-427C-ACD1-5E8B02016DE9}"/>
                </a:ext>
              </a:extLst>
            </p:cNvPr>
            <p:cNvSpPr/>
            <p:nvPr/>
          </p:nvSpPr>
          <p:spPr>
            <a:xfrm>
              <a:off x="1954124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41B72C5-D5E4-47D9-91DF-23F4B6C170B1}"/>
                </a:ext>
              </a:extLst>
            </p:cNvPr>
            <p:cNvSpPr/>
            <p:nvPr/>
          </p:nvSpPr>
          <p:spPr>
            <a:xfrm>
              <a:off x="2899087" y="304800"/>
              <a:ext cx="89639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Using: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FD3C7FE-6F66-44F2-B224-E62B761FED10}"/>
                </a:ext>
              </a:extLst>
            </p:cNvPr>
            <p:cNvSpPr/>
            <p:nvPr/>
          </p:nvSpPr>
          <p:spPr>
            <a:xfrm>
              <a:off x="7385133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53D4483-4E19-4EF2-8742-D0452097F172}"/>
                </a:ext>
              </a:extLst>
            </p:cNvPr>
            <p:cNvSpPr/>
            <p:nvPr/>
          </p:nvSpPr>
          <p:spPr>
            <a:xfrm>
              <a:off x="5562600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9C8A2BF-40A0-4B89-937E-2CC3BBA4CF27}"/>
                </a:ext>
              </a:extLst>
            </p:cNvPr>
            <p:cNvSpPr/>
            <p:nvPr/>
          </p:nvSpPr>
          <p:spPr>
            <a:xfrm>
              <a:off x="6507563" y="304800"/>
              <a:ext cx="11338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Proving:</a:t>
              </a:r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D3F634C-0730-49D6-B602-43372BBF63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70714" y="196109"/>
              <a:ext cx="7711" cy="347669"/>
            </a:xfrm>
            <a:prstGeom prst="line">
              <a:avLst/>
            </a:prstGeom>
            <a:noFill/>
            <a:ln w="7620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1AADFFC-0646-44BE-937B-67D1CEB75841}"/>
                </a:ext>
              </a:extLst>
            </p:cNvPr>
            <p:cNvSpPr/>
            <p:nvPr/>
          </p:nvSpPr>
          <p:spPr>
            <a:xfrm>
              <a:off x="3624257" y="105561"/>
              <a:ext cx="30918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it-IT" sz="2000" b="1" dirty="0">
                  <a:solidFill>
                    <a:schemeClr val="bg2"/>
                  </a:solidFill>
                </a:rPr>
                <a:t>Proof Techniques/Lemmas</a:t>
              </a:r>
              <a:endParaRPr lang="en-US" sz="2000" b="1" dirty="0">
                <a:solidFill>
                  <a:schemeClr val="bg2"/>
                </a:solidFill>
              </a:endParaRPr>
            </a:p>
          </p:txBody>
        </p:sp>
      </p:grp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84370395-AF23-4459-8BFE-7FA90528ACC1}"/>
              </a:ext>
            </a:extLst>
          </p:cNvPr>
          <p:cNvCxnSpPr>
            <a:cxnSpLocks/>
          </p:cNvCxnSpPr>
          <p:nvPr/>
        </p:nvCxnSpPr>
        <p:spPr bwMode="auto">
          <a:xfrm flipH="1">
            <a:off x="1342572" y="6825385"/>
            <a:ext cx="7696200" cy="4771"/>
          </a:xfrm>
          <a:prstGeom prst="lin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2" name="Rectangle 2">
            <a:extLst>
              <a:ext uri="{FF2B5EF4-FFF2-40B4-BE49-F238E27FC236}">
                <a16:creationId xmlns:a16="http://schemas.microsoft.com/office/drawing/2014/main" id="{7615BEE5-A71C-4036-B3BD-123C4D992927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44304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3200" kern="0" dirty="0">
                <a:solidFill>
                  <a:srgbClr val="FFFF00"/>
                </a:solidFill>
                <a:latin typeface="Times New Roman"/>
              </a:rPr>
              <a:t>Arguing Our Rules/Lemmas</a:t>
            </a:r>
            <a:endParaRPr kumimoji="0" lang="en-CA" altLang="en-US" sz="32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104" name="Rectangle 2">
            <a:extLst>
              <a:ext uri="{FF2B5EF4-FFF2-40B4-BE49-F238E27FC236}">
                <a16:creationId xmlns:a16="http://schemas.microsoft.com/office/drawing/2014/main" id="{585BF39A-D7AF-417D-9834-B0C08B99FE26}"/>
              </a:ext>
            </a:extLst>
          </p:cNvPr>
          <p:cNvSpPr txBox="1">
            <a:spLocks noChangeArrowheads="1"/>
          </p:cNvSpPr>
          <p:nvPr/>
        </p:nvSpPr>
        <p:spPr>
          <a:xfrm>
            <a:off x="3962400" y="312531"/>
            <a:ext cx="1524000" cy="38779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2000" kern="0" dirty="0" err="1">
                <a:solidFill>
                  <a:srgbClr val="FFFF00"/>
                </a:solidFill>
                <a:latin typeface="Times New Roman"/>
              </a:rPr>
              <a:t>Implies</a:t>
            </a:r>
            <a:endParaRPr kumimoji="0" lang="en-CA" altLang="en-US" sz="2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6AC198F-0D2F-87D5-A0DF-74FFB9308D43}"/>
              </a:ext>
            </a:extLst>
          </p:cNvPr>
          <p:cNvGrpSpPr/>
          <p:nvPr/>
        </p:nvGrpSpPr>
        <p:grpSpPr>
          <a:xfrm>
            <a:off x="5056232" y="4554738"/>
            <a:ext cx="3935368" cy="1007862"/>
            <a:chOff x="9505044" y="4057609"/>
            <a:chExt cx="6531640" cy="1007862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9D29E3A-8CD3-37CD-AAFD-2490AAC1ECF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9905327" y="4079131"/>
              <a:ext cx="6131357" cy="17465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AAB0F52-615E-87FF-E257-872B7B14D635}"/>
                </a:ext>
              </a:extLst>
            </p:cNvPr>
            <p:cNvSpPr/>
            <p:nvPr/>
          </p:nvSpPr>
          <p:spPr>
            <a:xfrm>
              <a:off x="10027961" y="4326807"/>
              <a:ext cx="142115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&amp;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F80FA08-8364-5801-847F-AD15BE5C31F4}"/>
                </a:ext>
              </a:extLst>
            </p:cNvPr>
            <p:cNvSpPr/>
            <p:nvPr/>
          </p:nvSpPr>
          <p:spPr>
            <a:xfrm>
              <a:off x="11313215" y="4319416"/>
              <a:ext cx="138513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7CA323-60D4-D2A6-3968-4746C1AE4524}"/>
                </a:ext>
              </a:extLst>
            </p:cNvPr>
            <p:cNvSpPr/>
            <p:nvPr/>
          </p:nvSpPr>
          <p:spPr>
            <a:xfrm>
              <a:off x="9505044" y="4057609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Eval/Build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BAE910C-D6FD-BC24-288B-CF4AF8EC50A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4601525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096B9CE-09AB-86CA-864A-C67853EC530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4803236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C3AE4E1-C573-6A66-E330-FDD4FA9778D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362193" y="4434840"/>
              <a:ext cx="1719" cy="520842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752A006-1CF5-0863-DE16-6E46B28024D9}"/>
              </a:ext>
            </a:extLst>
          </p:cNvPr>
          <p:cNvGrpSpPr/>
          <p:nvPr/>
        </p:nvGrpSpPr>
        <p:grpSpPr>
          <a:xfrm>
            <a:off x="7239084" y="4546770"/>
            <a:ext cx="1970401" cy="1014538"/>
            <a:chOff x="7239084" y="3618980"/>
            <a:chExt cx="1970401" cy="101453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4DED8C2-D739-C791-0C9B-35B395417214}"/>
                </a:ext>
              </a:extLst>
            </p:cNvPr>
            <p:cNvSpPr/>
            <p:nvPr/>
          </p:nvSpPr>
          <p:spPr>
            <a:xfrm>
              <a:off x="7768526" y="3894854"/>
              <a:ext cx="122307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 </a:t>
              </a: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   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 </a:t>
              </a: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22EE880-EABF-4E08-9D29-3734584E97C2}"/>
                </a:ext>
              </a:extLst>
            </p:cNvPr>
            <p:cNvGrpSpPr/>
            <p:nvPr/>
          </p:nvGrpSpPr>
          <p:grpSpPr>
            <a:xfrm>
              <a:off x="7239084" y="3618980"/>
              <a:ext cx="1970401" cy="803447"/>
              <a:chOff x="7239084" y="3618980"/>
              <a:chExt cx="1970401" cy="80344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44D0065-C04F-69A2-7D8D-5765EE25012D}"/>
                  </a:ext>
                </a:extLst>
              </p:cNvPr>
              <p:cNvSpPr/>
              <p:nvPr/>
            </p:nvSpPr>
            <p:spPr>
              <a:xfrm>
                <a:off x="7239084" y="3899207"/>
                <a:ext cx="66510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</a:rPr>
                  <a:t>α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β</a:t>
                </a:r>
                <a:endPara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3D83B66-EE74-9CB0-9DAC-FB1CCAA096B0}"/>
                  </a:ext>
                </a:extLst>
              </p:cNvPr>
              <p:cNvSpPr/>
              <p:nvPr/>
            </p:nvSpPr>
            <p:spPr>
              <a:xfrm>
                <a:off x="7273635" y="3618980"/>
                <a:ext cx="193585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Simplify </a:t>
                </a: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  <a:sym typeface="Symbol" panose="05050102010706020507" pitchFamily="18" charset="2"/>
                  </a:rPr>
                  <a:t>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49709999-F281-8710-0848-4CC4AC41074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848684" y="3979440"/>
                <a:ext cx="653" cy="411194"/>
              </a:xfrm>
              <a:prstGeom prst="line">
                <a:avLst/>
              </a:prstGeom>
              <a:noFill/>
              <a:ln w="9525" cap="flat" cmpd="sng" algn="ctr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D4527CC6-C87B-1775-F4C6-B69C69C245A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391484" y="4179640"/>
                <a:ext cx="156097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8" name="AutoShape 8">
            <a:extLst>
              <a:ext uri="{FF2B5EF4-FFF2-40B4-BE49-F238E27FC236}">
                <a16:creationId xmlns:a16="http://schemas.microsoft.com/office/drawing/2014/main" id="{C3060332-A6C1-4A88-986C-CFDFBF648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3688" y="1494020"/>
            <a:ext cx="4281568" cy="2239780"/>
          </a:xfrm>
          <a:prstGeom prst="wedgeRectCallout">
            <a:avLst>
              <a:gd name="adj1" fmla="val -32084"/>
              <a:gd name="adj2" fmla="val 48908"/>
            </a:avLst>
          </a:prstGeom>
          <a:noFill/>
          <a:ln w="127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 Box 21">
            <a:extLst>
              <a:ext uri="{FF2B5EF4-FFF2-40B4-BE49-F238E27FC236}">
                <a16:creationId xmlns:a16="http://schemas.microsoft.com/office/drawing/2014/main" id="{7E77F1CF-04C9-4E18-8D4D-3A76615AF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31254"/>
            <a:ext cx="505851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Build Formulas in Proofs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…. (</a:t>
            </a:r>
            <a:r>
              <a:rPr lang="en-US" altLang="en-US" sz="2400">
                <a:solidFill>
                  <a:srgbClr val="FFC000"/>
                </a:solidFill>
                <a:cs typeface="Times New Roman" panose="02020603050405020304" pitchFamily="18" charset="0"/>
              </a:rPr>
              <a:t>α</a:t>
            </a:r>
            <a:r>
              <a:rPr lang="en-US" altLang="en-US" sz="2400">
                <a:solidFill>
                  <a:srgbClr val="FFC000"/>
                </a:solidFill>
                <a:sym typeface="Symbol" panose="05050102010706020507" pitchFamily="18" charset="2"/>
              </a:rPr>
              <a:t>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US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….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….    (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US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   ….</a:t>
            </a:r>
          </a:p>
        </p:txBody>
      </p:sp>
      <p:sp>
        <p:nvSpPr>
          <p:cNvPr id="10" name="Curved Down Arrow 72">
            <a:extLst>
              <a:ext uri="{FF2B5EF4-FFF2-40B4-BE49-F238E27FC236}">
                <a16:creationId xmlns:a16="http://schemas.microsoft.com/office/drawing/2014/main" id="{91E55867-96C4-49EC-8CBF-0455274225C6}"/>
              </a:ext>
            </a:extLst>
          </p:cNvPr>
          <p:cNvSpPr/>
          <p:nvPr/>
        </p:nvSpPr>
        <p:spPr>
          <a:xfrm flipH="1">
            <a:off x="2889897" y="1108576"/>
            <a:ext cx="2514600" cy="491624"/>
          </a:xfrm>
          <a:prstGeom prst="curvedDownArrow">
            <a:avLst/>
          </a:prstGeom>
          <a:ln w="31750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Curved Down Arrow 74">
            <a:extLst>
              <a:ext uri="{FF2B5EF4-FFF2-40B4-BE49-F238E27FC236}">
                <a16:creationId xmlns:a16="http://schemas.microsoft.com/office/drawing/2014/main" id="{1F7BBF30-7060-40CE-B3F1-2C9B10650B70}"/>
              </a:ext>
            </a:extLst>
          </p:cNvPr>
          <p:cNvSpPr/>
          <p:nvPr/>
        </p:nvSpPr>
        <p:spPr>
          <a:xfrm>
            <a:off x="3733800" y="1108576"/>
            <a:ext cx="2514600" cy="491624"/>
          </a:xfrm>
          <a:prstGeom prst="curvedDownArrow">
            <a:avLst/>
          </a:prstGeom>
          <a:ln w="31750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2" name="Text Box 21">
            <a:extLst>
              <a:ext uri="{FF2B5EF4-FFF2-40B4-BE49-F238E27FC236}">
                <a16:creationId xmlns:a16="http://schemas.microsoft.com/office/drawing/2014/main" id="{F38B3D0C-651F-485E-92A5-F2E303C3D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825" y="1891145"/>
            <a:ext cx="234534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Proved before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>
                <a:solidFill>
                  <a:srgbClr val="FFFFFF"/>
                </a:solidFill>
                <a:cs typeface="Times New Roman" panose="02020603050405020304" pitchFamily="18" charset="0"/>
              </a:rPr>
              <a:t>Proved before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en-US" altLang="en-US" sz="240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Simplify </a:t>
            </a:r>
            <a:r>
              <a:rPr lang="en-US" altLang="en-US" sz="2400">
                <a:sym typeface="Symbol" panose="05050102010706020507" pitchFamily="18" charset="2"/>
              </a:rPr>
              <a:t></a:t>
            </a:r>
            <a:r>
              <a:rPr lang="en-US" altLang="en-US" sz="2400">
                <a:solidFill>
                  <a:srgbClr val="FFC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1,2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8BBF2AEA-38BA-4F7F-A87D-1B3F70D19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1" y="1524000"/>
            <a:ext cx="326884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    Simply Formula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From value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Having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Simplify to</a:t>
            </a:r>
          </a:p>
        </p:txBody>
      </p:sp>
      <p:sp>
        <p:nvSpPr>
          <p:cNvPr id="27" name="AutoShape 8">
            <a:extLst>
              <a:ext uri="{FF2B5EF4-FFF2-40B4-BE49-F238E27FC236}">
                <a16:creationId xmlns:a16="http://schemas.microsoft.com/office/drawing/2014/main" id="{276F5DB1-B42B-474E-A8F1-D3323E44F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501676"/>
            <a:ext cx="4508103" cy="2232124"/>
          </a:xfrm>
          <a:prstGeom prst="wedgeRectCallout">
            <a:avLst>
              <a:gd name="adj1" fmla="val -32084"/>
              <a:gd name="adj2" fmla="val 48908"/>
            </a:avLst>
          </a:prstGeom>
          <a:noFill/>
          <a:ln w="127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8" name="Text Box 21">
            <a:extLst>
              <a:ext uri="{FF2B5EF4-FFF2-40B4-BE49-F238E27FC236}">
                <a16:creationId xmlns:a16="http://schemas.microsoft.com/office/drawing/2014/main" id="{4DCD7179-9CF0-49F1-8CBD-7B3CA2ACC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268029"/>
            <a:ext cx="196079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 (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 (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    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8" name="Text Box 21">
            <a:extLst>
              <a:ext uri="{FF2B5EF4-FFF2-40B4-BE49-F238E27FC236}">
                <a16:creationId xmlns:a16="http://schemas.microsoft.com/office/drawing/2014/main" id="{0F9519F2-B49F-48EA-A3C5-438E74A80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9398" y="1887932"/>
            <a:ext cx="761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105" name="Group 29">
            <a:extLst>
              <a:ext uri="{FF2B5EF4-FFF2-40B4-BE49-F238E27FC236}">
                <a16:creationId xmlns:a16="http://schemas.microsoft.com/office/drawing/2014/main" id="{E75914CE-9A39-4F17-9554-54335A2D96FA}"/>
              </a:ext>
            </a:extLst>
          </p:cNvPr>
          <p:cNvGrpSpPr>
            <a:grpSpLocks/>
          </p:cNvGrpSpPr>
          <p:nvPr/>
        </p:nvGrpSpPr>
        <p:grpSpPr bwMode="auto">
          <a:xfrm>
            <a:off x="27709" y="609600"/>
            <a:ext cx="770279" cy="833366"/>
            <a:chOff x="2065" y="1551"/>
            <a:chExt cx="1628" cy="1988"/>
          </a:xfrm>
        </p:grpSpPr>
        <p:sp>
          <p:nvSpPr>
            <p:cNvPr id="106" name="Freeform 30">
              <a:extLst>
                <a:ext uri="{FF2B5EF4-FFF2-40B4-BE49-F238E27FC236}">
                  <a16:creationId xmlns:a16="http://schemas.microsoft.com/office/drawing/2014/main" id="{DDBDB6C1-9176-4DD2-AEBC-44FB19274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7" name="Freeform 31">
              <a:extLst>
                <a:ext uri="{FF2B5EF4-FFF2-40B4-BE49-F238E27FC236}">
                  <a16:creationId xmlns:a16="http://schemas.microsoft.com/office/drawing/2014/main" id="{37BBA5BF-5FD1-4C72-BE1D-3B688A1954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8" name="Freeform 32">
              <a:extLst>
                <a:ext uri="{FF2B5EF4-FFF2-40B4-BE49-F238E27FC236}">
                  <a16:creationId xmlns:a16="http://schemas.microsoft.com/office/drawing/2014/main" id="{BFBBD36B-20E9-4969-859F-95FDB6393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9" name="Freeform 33">
              <a:extLst>
                <a:ext uri="{FF2B5EF4-FFF2-40B4-BE49-F238E27FC236}">
                  <a16:creationId xmlns:a16="http://schemas.microsoft.com/office/drawing/2014/main" id="{59A869FB-67BF-49ED-9F31-BFBA50D6A3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0" name="Freeform 34">
              <a:extLst>
                <a:ext uri="{FF2B5EF4-FFF2-40B4-BE49-F238E27FC236}">
                  <a16:creationId xmlns:a16="http://schemas.microsoft.com/office/drawing/2014/main" id="{DA3FF47E-C877-42B0-8C40-B0DE35827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1" name="Freeform 35">
              <a:extLst>
                <a:ext uri="{FF2B5EF4-FFF2-40B4-BE49-F238E27FC236}">
                  <a16:creationId xmlns:a16="http://schemas.microsoft.com/office/drawing/2014/main" id="{303A7874-8073-4F00-8B49-E93F0E99EC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2" name="Freeform 36">
              <a:extLst>
                <a:ext uri="{FF2B5EF4-FFF2-40B4-BE49-F238E27FC236}">
                  <a16:creationId xmlns:a16="http://schemas.microsoft.com/office/drawing/2014/main" id="{E39695F5-429D-4C7C-BBE7-19A9547D8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3" name="Freeform 37">
              <a:extLst>
                <a:ext uri="{FF2B5EF4-FFF2-40B4-BE49-F238E27FC236}">
                  <a16:creationId xmlns:a16="http://schemas.microsoft.com/office/drawing/2014/main" id="{FD98B78D-B38A-4E27-91E6-416CD9EF56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4" name="Freeform 38">
              <a:extLst>
                <a:ext uri="{FF2B5EF4-FFF2-40B4-BE49-F238E27FC236}">
                  <a16:creationId xmlns:a16="http://schemas.microsoft.com/office/drawing/2014/main" id="{C742D7B5-31F7-4515-9F8D-9BC8A3AFF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5" name="Freeform 39">
              <a:extLst>
                <a:ext uri="{FF2B5EF4-FFF2-40B4-BE49-F238E27FC236}">
                  <a16:creationId xmlns:a16="http://schemas.microsoft.com/office/drawing/2014/main" id="{4C77713A-095E-4BBA-A409-88157A4DA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6" name="Freeform 40">
              <a:extLst>
                <a:ext uri="{FF2B5EF4-FFF2-40B4-BE49-F238E27FC236}">
                  <a16:creationId xmlns:a16="http://schemas.microsoft.com/office/drawing/2014/main" id="{D099DFA9-F271-47A8-83EB-E051AAEC2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7" name="Freeform 41">
              <a:extLst>
                <a:ext uri="{FF2B5EF4-FFF2-40B4-BE49-F238E27FC236}">
                  <a16:creationId xmlns:a16="http://schemas.microsoft.com/office/drawing/2014/main" id="{0E18EB23-8A96-44BE-8777-D382A98CA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8" name="Freeform 42">
              <a:extLst>
                <a:ext uri="{FF2B5EF4-FFF2-40B4-BE49-F238E27FC236}">
                  <a16:creationId xmlns:a16="http://schemas.microsoft.com/office/drawing/2014/main" id="{21F5A817-836F-4FD4-9C8F-964FFC73E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9" name="Freeform 43">
              <a:extLst>
                <a:ext uri="{FF2B5EF4-FFF2-40B4-BE49-F238E27FC236}">
                  <a16:creationId xmlns:a16="http://schemas.microsoft.com/office/drawing/2014/main" id="{FD27C472-8491-4FB3-889F-190E9D3AE8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0" name="Freeform 44">
              <a:extLst>
                <a:ext uri="{FF2B5EF4-FFF2-40B4-BE49-F238E27FC236}">
                  <a16:creationId xmlns:a16="http://schemas.microsoft.com/office/drawing/2014/main" id="{229F0853-5844-4127-8776-E3E6F449F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1" name="Freeform 45">
              <a:extLst>
                <a:ext uri="{FF2B5EF4-FFF2-40B4-BE49-F238E27FC236}">
                  <a16:creationId xmlns:a16="http://schemas.microsoft.com/office/drawing/2014/main" id="{4327B1CB-940F-4163-969F-1872FA0AC9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2" name="Freeform 46">
              <a:extLst>
                <a:ext uri="{FF2B5EF4-FFF2-40B4-BE49-F238E27FC236}">
                  <a16:creationId xmlns:a16="http://schemas.microsoft.com/office/drawing/2014/main" id="{95B75402-400F-440A-A362-4521E04A1F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29" name="AutoShape 35">
            <a:extLst>
              <a:ext uri="{FF2B5EF4-FFF2-40B4-BE49-F238E27FC236}">
                <a16:creationId xmlns:a16="http://schemas.microsoft.com/office/drawing/2014/main" id="{584D578E-0D01-BB81-596B-1CB60DEAA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0"/>
            <a:ext cx="1828800" cy="1329370"/>
          </a:xfrm>
          <a:prstGeom prst="wedgeRoundRectCallout">
            <a:avLst>
              <a:gd name="adj1" fmla="val -57165"/>
              <a:gd name="adj2" fmla="val 20797"/>
              <a:gd name="adj3" fmla="val 16667"/>
            </a:avLst>
          </a:prstGeom>
          <a:solidFill>
            <a:srgbClr val="000066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is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is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b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is 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EAA89DD-A285-EE53-E3CF-13BA3F218578}"/>
              </a:ext>
            </a:extLst>
          </p:cNvPr>
          <p:cNvSpPr/>
          <p:nvPr/>
        </p:nvSpPr>
        <p:spPr bwMode="auto">
          <a:xfrm>
            <a:off x="7363690" y="4814455"/>
            <a:ext cx="15240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2138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78" grpId="0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" descr="j0116172">
            <a:extLst>
              <a:ext uri="{FF2B5EF4-FFF2-40B4-BE49-F238E27FC236}">
                <a16:creationId xmlns:a16="http://schemas.microsoft.com/office/drawing/2014/main" id="{2913A59E-232D-4854-8103-0E5C1D566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61384" y="-9604"/>
            <a:ext cx="747183" cy="10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" name="Table 3">
            <a:extLst>
              <a:ext uri="{FF2B5EF4-FFF2-40B4-BE49-F238E27FC236}">
                <a16:creationId xmlns:a16="http://schemas.microsoft.com/office/drawing/2014/main" id="{7E9BCD42-A368-4DCC-A270-403E1154D52B}"/>
              </a:ext>
            </a:extLst>
          </p:cNvPr>
          <p:cNvGraphicFramePr>
            <a:graphicFrameLocks noGrp="1"/>
          </p:cNvGraphicFramePr>
          <p:nvPr/>
        </p:nvGraphicFramePr>
        <p:xfrm>
          <a:off x="126642" y="3846876"/>
          <a:ext cx="8890715" cy="2990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824">
                  <a:extLst>
                    <a:ext uri="{9D8B030D-6E8A-4147-A177-3AD203B41FA5}">
                      <a16:colId xmlns:a16="http://schemas.microsoft.com/office/drawing/2014/main" val="1561835000"/>
                    </a:ext>
                  </a:extLst>
                </a:gridCol>
                <a:gridCol w="3875440">
                  <a:extLst>
                    <a:ext uri="{9D8B030D-6E8A-4147-A177-3AD203B41FA5}">
                      <a16:colId xmlns:a16="http://schemas.microsoft.com/office/drawing/2014/main" val="365351071"/>
                    </a:ext>
                  </a:extLst>
                </a:gridCol>
                <a:gridCol w="3799451">
                  <a:extLst>
                    <a:ext uri="{9D8B030D-6E8A-4147-A177-3AD203B41FA5}">
                      <a16:colId xmlns:a16="http://schemas.microsoft.com/office/drawing/2014/main" val="682990331"/>
                    </a:ext>
                  </a:extLst>
                </a:gridCol>
              </a:tblGrid>
              <a:tr h="76515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42358"/>
                  </a:ext>
                </a:extLst>
              </a:tr>
              <a:tr h="2055956">
                <a:tc>
                  <a:txBody>
                    <a:bodyPr/>
                    <a:lstStyle/>
                    <a:p>
                      <a:pPr algn="ctr"/>
                      <a:r>
                        <a:rPr lang="en-US" sz="100" b="1" dirty="0">
                          <a:solidFill>
                            <a:schemeClr val="bg2"/>
                          </a:solidFill>
                        </a:rPr>
                        <a:t>   </a:t>
                      </a:r>
                      <a:r>
                        <a:rPr lang="en-US" sz="700" b="1" dirty="0">
                          <a:solidFill>
                            <a:schemeClr val="bg2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</a:rPr>
                        <a:t>Implies </a:t>
                      </a:r>
                    </a:p>
                    <a:p>
                      <a:pPr algn="ctr"/>
                      <a:r>
                        <a:rPr lang="en-US" altLang="en-US" sz="2000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: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871007"/>
                  </a:ext>
                </a:extLst>
              </a:tr>
            </a:tbl>
          </a:graphicData>
        </a:graphic>
      </p:graphicFrame>
      <p:grpSp>
        <p:nvGrpSpPr>
          <p:cNvPr id="59" name="Group 58">
            <a:extLst>
              <a:ext uri="{FF2B5EF4-FFF2-40B4-BE49-F238E27FC236}">
                <a16:creationId xmlns:a16="http://schemas.microsoft.com/office/drawing/2014/main" id="{7999403A-FF04-4FAF-B7EB-E42ADEE6E245}"/>
              </a:ext>
            </a:extLst>
          </p:cNvPr>
          <p:cNvGrpSpPr/>
          <p:nvPr/>
        </p:nvGrpSpPr>
        <p:grpSpPr>
          <a:xfrm>
            <a:off x="1992224" y="3774603"/>
            <a:ext cx="6740983" cy="831579"/>
            <a:chOff x="1954124" y="105561"/>
            <a:chExt cx="6740983" cy="83157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AEC201E-3B07-4126-BDDA-9AAE0E8EE977}"/>
                </a:ext>
              </a:extLst>
            </p:cNvPr>
            <p:cNvSpPr/>
            <p:nvPr/>
          </p:nvSpPr>
          <p:spPr>
            <a:xfrm>
              <a:off x="3776657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EBBD793-50AF-427C-ACD1-5E8B02016DE9}"/>
                </a:ext>
              </a:extLst>
            </p:cNvPr>
            <p:cNvSpPr/>
            <p:nvPr/>
          </p:nvSpPr>
          <p:spPr>
            <a:xfrm>
              <a:off x="1954124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41B72C5-D5E4-47D9-91DF-23F4B6C170B1}"/>
                </a:ext>
              </a:extLst>
            </p:cNvPr>
            <p:cNvSpPr/>
            <p:nvPr/>
          </p:nvSpPr>
          <p:spPr>
            <a:xfrm>
              <a:off x="2899087" y="304800"/>
              <a:ext cx="89639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Using: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FD3C7FE-6F66-44F2-B224-E62B761FED10}"/>
                </a:ext>
              </a:extLst>
            </p:cNvPr>
            <p:cNvSpPr/>
            <p:nvPr/>
          </p:nvSpPr>
          <p:spPr>
            <a:xfrm>
              <a:off x="7385133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53D4483-4E19-4EF2-8742-D0452097F172}"/>
                </a:ext>
              </a:extLst>
            </p:cNvPr>
            <p:cNvSpPr/>
            <p:nvPr/>
          </p:nvSpPr>
          <p:spPr>
            <a:xfrm>
              <a:off x="5562600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9C8A2BF-40A0-4B89-937E-2CC3BBA4CF27}"/>
                </a:ext>
              </a:extLst>
            </p:cNvPr>
            <p:cNvSpPr/>
            <p:nvPr/>
          </p:nvSpPr>
          <p:spPr>
            <a:xfrm>
              <a:off x="6507563" y="304800"/>
              <a:ext cx="11338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Proving:</a:t>
              </a:r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D3F634C-0730-49D6-B602-43372BBF63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70714" y="196109"/>
              <a:ext cx="7711" cy="347669"/>
            </a:xfrm>
            <a:prstGeom prst="line">
              <a:avLst/>
            </a:prstGeom>
            <a:noFill/>
            <a:ln w="7620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1AADFFC-0646-44BE-937B-67D1CEB75841}"/>
                </a:ext>
              </a:extLst>
            </p:cNvPr>
            <p:cNvSpPr/>
            <p:nvPr/>
          </p:nvSpPr>
          <p:spPr>
            <a:xfrm>
              <a:off x="3624257" y="105561"/>
              <a:ext cx="30918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it-IT" sz="2000" b="1" dirty="0">
                  <a:solidFill>
                    <a:schemeClr val="bg2"/>
                  </a:solidFill>
                </a:rPr>
                <a:t>Proof Techniques/Lemmas</a:t>
              </a:r>
              <a:endParaRPr lang="en-US" sz="2000" b="1" dirty="0">
                <a:solidFill>
                  <a:schemeClr val="bg2"/>
                </a:solidFill>
              </a:endParaRPr>
            </a:p>
          </p:txBody>
        </p:sp>
      </p:grp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84370395-AF23-4459-8BFE-7FA90528ACC1}"/>
              </a:ext>
            </a:extLst>
          </p:cNvPr>
          <p:cNvCxnSpPr>
            <a:cxnSpLocks/>
          </p:cNvCxnSpPr>
          <p:nvPr/>
        </p:nvCxnSpPr>
        <p:spPr bwMode="auto">
          <a:xfrm flipH="1">
            <a:off x="1342572" y="6825385"/>
            <a:ext cx="7696200" cy="4771"/>
          </a:xfrm>
          <a:prstGeom prst="lin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2" name="Rectangle 2">
            <a:extLst>
              <a:ext uri="{FF2B5EF4-FFF2-40B4-BE49-F238E27FC236}">
                <a16:creationId xmlns:a16="http://schemas.microsoft.com/office/drawing/2014/main" id="{7615BEE5-A71C-4036-B3BD-123C4D992927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44304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3200" kern="0" dirty="0">
                <a:solidFill>
                  <a:srgbClr val="FFFF00"/>
                </a:solidFill>
                <a:latin typeface="Times New Roman"/>
              </a:rPr>
              <a:t>Arguing Our Rules/Lemmas</a:t>
            </a:r>
            <a:endParaRPr kumimoji="0" lang="en-CA" altLang="en-US" sz="32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104" name="Rectangle 2">
            <a:extLst>
              <a:ext uri="{FF2B5EF4-FFF2-40B4-BE49-F238E27FC236}">
                <a16:creationId xmlns:a16="http://schemas.microsoft.com/office/drawing/2014/main" id="{585BF39A-D7AF-417D-9834-B0C08B99FE26}"/>
              </a:ext>
            </a:extLst>
          </p:cNvPr>
          <p:cNvSpPr txBox="1">
            <a:spLocks noChangeArrowheads="1"/>
          </p:cNvSpPr>
          <p:nvPr/>
        </p:nvSpPr>
        <p:spPr>
          <a:xfrm>
            <a:off x="3962400" y="312531"/>
            <a:ext cx="1524000" cy="38779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2000" kern="0" dirty="0" err="1">
                <a:solidFill>
                  <a:srgbClr val="FFFF00"/>
                </a:solidFill>
                <a:latin typeface="Times New Roman"/>
              </a:rPr>
              <a:t>Implies</a:t>
            </a:r>
            <a:endParaRPr kumimoji="0" lang="en-CA" altLang="en-US" sz="2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6AC198F-0D2F-87D5-A0DF-74FFB9308D43}"/>
              </a:ext>
            </a:extLst>
          </p:cNvPr>
          <p:cNvGrpSpPr/>
          <p:nvPr/>
        </p:nvGrpSpPr>
        <p:grpSpPr>
          <a:xfrm>
            <a:off x="5056232" y="4554738"/>
            <a:ext cx="3935368" cy="1007862"/>
            <a:chOff x="9505044" y="4057609"/>
            <a:chExt cx="6531640" cy="1007862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9D29E3A-8CD3-37CD-AAFD-2490AAC1ECF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9905327" y="4079131"/>
              <a:ext cx="6131357" cy="17465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AAB0F52-615E-87FF-E257-872B7B14D635}"/>
                </a:ext>
              </a:extLst>
            </p:cNvPr>
            <p:cNvSpPr/>
            <p:nvPr/>
          </p:nvSpPr>
          <p:spPr>
            <a:xfrm>
              <a:off x="10027961" y="4326807"/>
              <a:ext cx="142115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&amp;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F80FA08-8364-5801-847F-AD15BE5C31F4}"/>
                </a:ext>
              </a:extLst>
            </p:cNvPr>
            <p:cNvSpPr/>
            <p:nvPr/>
          </p:nvSpPr>
          <p:spPr>
            <a:xfrm>
              <a:off x="11313215" y="4319416"/>
              <a:ext cx="138513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7CA323-60D4-D2A6-3968-4746C1AE4524}"/>
                </a:ext>
              </a:extLst>
            </p:cNvPr>
            <p:cNvSpPr/>
            <p:nvPr/>
          </p:nvSpPr>
          <p:spPr>
            <a:xfrm>
              <a:off x="9505044" y="4057609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Eval/Build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BAE910C-D6FD-BC24-288B-CF4AF8EC50A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4601525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096B9CE-09AB-86CA-864A-C67853EC530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4803236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C3AE4E1-C573-6A66-E330-FDD4FA9778D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362193" y="4434840"/>
              <a:ext cx="1719" cy="520842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752A006-1CF5-0863-DE16-6E46B28024D9}"/>
              </a:ext>
            </a:extLst>
          </p:cNvPr>
          <p:cNvGrpSpPr/>
          <p:nvPr/>
        </p:nvGrpSpPr>
        <p:grpSpPr>
          <a:xfrm>
            <a:off x="7239084" y="4546770"/>
            <a:ext cx="1970401" cy="1014538"/>
            <a:chOff x="7239084" y="3618980"/>
            <a:chExt cx="1970401" cy="101453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4DED8C2-D739-C791-0C9B-35B395417214}"/>
                </a:ext>
              </a:extLst>
            </p:cNvPr>
            <p:cNvSpPr/>
            <p:nvPr/>
          </p:nvSpPr>
          <p:spPr>
            <a:xfrm>
              <a:off x="7768526" y="3894854"/>
              <a:ext cx="122307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 </a:t>
              </a: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   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 </a:t>
              </a: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22EE880-EABF-4E08-9D29-3734584E97C2}"/>
                </a:ext>
              </a:extLst>
            </p:cNvPr>
            <p:cNvGrpSpPr/>
            <p:nvPr/>
          </p:nvGrpSpPr>
          <p:grpSpPr>
            <a:xfrm>
              <a:off x="7239084" y="3618980"/>
              <a:ext cx="1970401" cy="803447"/>
              <a:chOff x="7239084" y="3618980"/>
              <a:chExt cx="1970401" cy="80344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44D0065-C04F-69A2-7D8D-5765EE25012D}"/>
                  </a:ext>
                </a:extLst>
              </p:cNvPr>
              <p:cNvSpPr/>
              <p:nvPr/>
            </p:nvSpPr>
            <p:spPr>
              <a:xfrm>
                <a:off x="7239084" y="3899207"/>
                <a:ext cx="66510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</a:rPr>
                  <a:t>α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β</a:t>
                </a:r>
                <a:endPara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3D83B66-EE74-9CB0-9DAC-FB1CCAA096B0}"/>
                  </a:ext>
                </a:extLst>
              </p:cNvPr>
              <p:cNvSpPr/>
              <p:nvPr/>
            </p:nvSpPr>
            <p:spPr>
              <a:xfrm>
                <a:off x="7273635" y="3618980"/>
                <a:ext cx="193585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Simplify </a:t>
                </a: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  <a:sym typeface="Symbol" panose="05050102010706020507" pitchFamily="18" charset="2"/>
                  </a:rPr>
                  <a:t>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49709999-F281-8710-0848-4CC4AC41074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848684" y="3979440"/>
                <a:ext cx="653" cy="411194"/>
              </a:xfrm>
              <a:prstGeom prst="line">
                <a:avLst/>
              </a:prstGeom>
              <a:noFill/>
              <a:ln w="9525" cap="flat" cmpd="sng" algn="ctr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D4527CC6-C87B-1775-F4C6-B69C69C245A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391484" y="4179640"/>
                <a:ext cx="156097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" name="AutoShape 8">
            <a:extLst>
              <a:ext uri="{FF2B5EF4-FFF2-40B4-BE49-F238E27FC236}">
                <a16:creationId xmlns:a16="http://schemas.microsoft.com/office/drawing/2014/main" id="{C3060332-A6C1-4A88-986C-CFDFBF648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3688" y="1494020"/>
            <a:ext cx="4281568" cy="2239780"/>
          </a:xfrm>
          <a:prstGeom prst="wedgeRectCallout">
            <a:avLst>
              <a:gd name="adj1" fmla="val -32084"/>
              <a:gd name="adj2" fmla="val 48908"/>
            </a:avLst>
          </a:prstGeom>
          <a:noFill/>
          <a:ln w="127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Text Box 21">
            <a:extLst>
              <a:ext uri="{FF2B5EF4-FFF2-40B4-BE49-F238E27FC236}">
                <a16:creationId xmlns:a16="http://schemas.microsoft.com/office/drawing/2014/main" id="{7E77F1CF-04C9-4E18-8D4D-3A76615AF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31254"/>
            <a:ext cx="505851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Build Formulas in Proofs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β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…. (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altLang="en-US" sz="2400">
                <a:solidFill>
                  <a:srgbClr val="FFC000"/>
                </a:solidFill>
                <a:sym typeface="Symbol" panose="05050102010706020507" pitchFamily="18" charset="2"/>
              </a:rPr>
              <a:t>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US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….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….  (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α</a:t>
            </a:r>
            <a:r>
              <a:rPr lang="en-US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  ….</a:t>
            </a:r>
          </a:p>
        </p:txBody>
      </p:sp>
      <p:sp>
        <p:nvSpPr>
          <p:cNvPr id="37" name="Curved Down Arrow 72">
            <a:extLst>
              <a:ext uri="{FF2B5EF4-FFF2-40B4-BE49-F238E27FC236}">
                <a16:creationId xmlns:a16="http://schemas.microsoft.com/office/drawing/2014/main" id="{91E55867-96C4-49EC-8CBF-0455274225C6}"/>
              </a:ext>
            </a:extLst>
          </p:cNvPr>
          <p:cNvSpPr/>
          <p:nvPr/>
        </p:nvSpPr>
        <p:spPr>
          <a:xfrm flipH="1">
            <a:off x="2889897" y="1108576"/>
            <a:ext cx="2514600" cy="491624"/>
          </a:xfrm>
          <a:prstGeom prst="curvedDownArrow">
            <a:avLst/>
          </a:prstGeom>
          <a:ln w="31750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8" name="Curved Down Arrow 74">
            <a:extLst>
              <a:ext uri="{FF2B5EF4-FFF2-40B4-BE49-F238E27FC236}">
                <a16:creationId xmlns:a16="http://schemas.microsoft.com/office/drawing/2014/main" id="{1F7BBF30-7060-40CE-B3F1-2C9B10650B70}"/>
              </a:ext>
            </a:extLst>
          </p:cNvPr>
          <p:cNvSpPr/>
          <p:nvPr/>
        </p:nvSpPr>
        <p:spPr>
          <a:xfrm>
            <a:off x="3733800" y="1108576"/>
            <a:ext cx="2514600" cy="491624"/>
          </a:xfrm>
          <a:prstGeom prst="curvedDownArrow">
            <a:avLst/>
          </a:prstGeom>
          <a:ln w="31750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5" name="Text Box 21">
            <a:extLst>
              <a:ext uri="{FF2B5EF4-FFF2-40B4-BE49-F238E27FC236}">
                <a16:creationId xmlns:a16="http://schemas.microsoft.com/office/drawing/2014/main" id="{BDF41FD9-5309-405B-B0A5-34E8484D6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1" y="1524000"/>
            <a:ext cx="326884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    Simply Formula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From value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Having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Simplify to</a:t>
            </a:r>
          </a:p>
        </p:txBody>
      </p:sp>
      <p:sp>
        <p:nvSpPr>
          <p:cNvPr id="76" name="AutoShape 8">
            <a:extLst>
              <a:ext uri="{FF2B5EF4-FFF2-40B4-BE49-F238E27FC236}">
                <a16:creationId xmlns:a16="http://schemas.microsoft.com/office/drawing/2014/main" id="{A53A8187-71B4-42C6-B201-FF0568E39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501676"/>
            <a:ext cx="4508103" cy="2232124"/>
          </a:xfrm>
          <a:prstGeom prst="wedgeRectCallout">
            <a:avLst>
              <a:gd name="adj1" fmla="val -32084"/>
              <a:gd name="adj2" fmla="val 48908"/>
            </a:avLst>
          </a:prstGeom>
          <a:noFill/>
          <a:ln w="127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7" name="Text Box 21">
            <a:extLst>
              <a:ext uri="{FF2B5EF4-FFF2-40B4-BE49-F238E27FC236}">
                <a16:creationId xmlns:a16="http://schemas.microsoft.com/office/drawing/2014/main" id="{9192E9EA-8950-4458-B25F-8032A6E9A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268029"/>
            <a:ext cx="19511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 (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) ….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 (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) ….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    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α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9" name="Text Box 21">
            <a:extLst>
              <a:ext uri="{FF2B5EF4-FFF2-40B4-BE49-F238E27FC236}">
                <a16:creationId xmlns:a16="http://schemas.microsoft.com/office/drawing/2014/main" id="{749988CE-795B-427E-A18F-6A6BF8C3F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9398" y="1887932"/>
            <a:ext cx="761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" name="AutoShape 35">
            <a:extLst>
              <a:ext uri="{FF2B5EF4-FFF2-40B4-BE49-F238E27FC236}">
                <a16:creationId xmlns:a16="http://schemas.microsoft.com/office/drawing/2014/main" id="{EC0EC069-3BEB-F635-2B35-6B6671932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"/>
            <a:ext cx="1828800" cy="1329370"/>
          </a:xfrm>
          <a:prstGeom prst="wedgeRoundRectCallout">
            <a:avLst>
              <a:gd name="adj1" fmla="val -60195"/>
              <a:gd name="adj2" fmla="val 10375"/>
              <a:gd name="adj3" fmla="val 16667"/>
            </a:avLst>
          </a:prstGeom>
          <a:solidFill>
            <a:srgbClr val="000066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is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b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is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is 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α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7" name="Group 29">
            <a:extLst>
              <a:ext uri="{FF2B5EF4-FFF2-40B4-BE49-F238E27FC236}">
                <a16:creationId xmlns:a16="http://schemas.microsoft.com/office/drawing/2014/main" id="{A5850F32-18FF-8984-2B23-A8987039FD86}"/>
              </a:ext>
            </a:extLst>
          </p:cNvPr>
          <p:cNvGrpSpPr>
            <a:grpSpLocks/>
          </p:cNvGrpSpPr>
          <p:nvPr/>
        </p:nvGrpSpPr>
        <p:grpSpPr bwMode="auto">
          <a:xfrm>
            <a:off x="27709" y="609600"/>
            <a:ext cx="770279" cy="833366"/>
            <a:chOff x="2065" y="1551"/>
            <a:chExt cx="1628" cy="1988"/>
          </a:xfrm>
        </p:grpSpPr>
        <p:sp>
          <p:nvSpPr>
            <p:cNvPr id="8" name="Freeform 30">
              <a:extLst>
                <a:ext uri="{FF2B5EF4-FFF2-40B4-BE49-F238E27FC236}">
                  <a16:creationId xmlns:a16="http://schemas.microsoft.com/office/drawing/2014/main" id="{A90568D0-4151-115C-0ECB-26F50F200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" name="Freeform 31">
              <a:extLst>
                <a:ext uri="{FF2B5EF4-FFF2-40B4-BE49-F238E27FC236}">
                  <a16:creationId xmlns:a16="http://schemas.microsoft.com/office/drawing/2014/main" id="{7D86BCF6-D25B-70DB-28E5-CC1C4BA7D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" name="Freeform 32">
              <a:extLst>
                <a:ext uri="{FF2B5EF4-FFF2-40B4-BE49-F238E27FC236}">
                  <a16:creationId xmlns:a16="http://schemas.microsoft.com/office/drawing/2014/main" id="{99B072B2-01EA-44BB-1C17-6280C46A69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" name="Freeform 33">
              <a:extLst>
                <a:ext uri="{FF2B5EF4-FFF2-40B4-BE49-F238E27FC236}">
                  <a16:creationId xmlns:a16="http://schemas.microsoft.com/office/drawing/2014/main" id="{BA37D5F7-C671-F717-DF90-543464C39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" name="Freeform 34">
              <a:extLst>
                <a:ext uri="{FF2B5EF4-FFF2-40B4-BE49-F238E27FC236}">
                  <a16:creationId xmlns:a16="http://schemas.microsoft.com/office/drawing/2014/main" id="{4B0B9019-5835-1285-BD9F-0A29965A6F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98B548B6-A084-B549-58A9-A73BA19E41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" name="Freeform 36">
              <a:extLst>
                <a:ext uri="{FF2B5EF4-FFF2-40B4-BE49-F238E27FC236}">
                  <a16:creationId xmlns:a16="http://schemas.microsoft.com/office/drawing/2014/main" id="{C1B3F22C-AB6D-B9A5-5C3A-5306D1091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" name="Freeform 37">
              <a:extLst>
                <a:ext uri="{FF2B5EF4-FFF2-40B4-BE49-F238E27FC236}">
                  <a16:creationId xmlns:a16="http://schemas.microsoft.com/office/drawing/2014/main" id="{98414B02-D521-2716-F7F1-1CC227C8E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ED85BB4C-3D4F-D020-995D-2A3804C5B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" name="Freeform 39">
              <a:extLst>
                <a:ext uri="{FF2B5EF4-FFF2-40B4-BE49-F238E27FC236}">
                  <a16:creationId xmlns:a16="http://schemas.microsoft.com/office/drawing/2014/main" id="{76DF342B-8F11-073E-191A-58BE793F1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2" name="Freeform 40">
              <a:extLst>
                <a:ext uri="{FF2B5EF4-FFF2-40B4-BE49-F238E27FC236}">
                  <a16:creationId xmlns:a16="http://schemas.microsoft.com/office/drawing/2014/main" id="{AC7EA679-58EC-12FE-9BCB-90E0AD329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3" name="Freeform 41">
              <a:extLst>
                <a:ext uri="{FF2B5EF4-FFF2-40B4-BE49-F238E27FC236}">
                  <a16:creationId xmlns:a16="http://schemas.microsoft.com/office/drawing/2014/main" id="{59DFFB58-3FF3-15DE-A43E-BE0607D14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4" name="Freeform 42">
              <a:extLst>
                <a:ext uri="{FF2B5EF4-FFF2-40B4-BE49-F238E27FC236}">
                  <a16:creationId xmlns:a16="http://schemas.microsoft.com/office/drawing/2014/main" id="{142B9DD4-0DE5-DDCE-2962-49A74A1823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5" name="Freeform 43">
              <a:extLst>
                <a:ext uri="{FF2B5EF4-FFF2-40B4-BE49-F238E27FC236}">
                  <a16:creationId xmlns:a16="http://schemas.microsoft.com/office/drawing/2014/main" id="{692091AA-6E7C-235A-BBA4-4995688D7D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6" name="Freeform 44">
              <a:extLst>
                <a:ext uri="{FF2B5EF4-FFF2-40B4-BE49-F238E27FC236}">
                  <a16:creationId xmlns:a16="http://schemas.microsoft.com/office/drawing/2014/main" id="{8C102D95-36A6-6B9C-38C4-9F1A46571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" name="Freeform 45">
              <a:extLst>
                <a:ext uri="{FF2B5EF4-FFF2-40B4-BE49-F238E27FC236}">
                  <a16:creationId xmlns:a16="http://schemas.microsoft.com/office/drawing/2014/main" id="{F663C4D9-38D4-BCC7-DEBA-0256ECB982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0" name="Freeform 46">
              <a:extLst>
                <a:ext uri="{FF2B5EF4-FFF2-40B4-BE49-F238E27FC236}">
                  <a16:creationId xmlns:a16="http://schemas.microsoft.com/office/drawing/2014/main" id="{35584E75-BAC6-94B1-65B9-1CD446D66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41" name="Oval 40">
            <a:extLst>
              <a:ext uri="{FF2B5EF4-FFF2-40B4-BE49-F238E27FC236}">
                <a16:creationId xmlns:a16="http://schemas.microsoft.com/office/drawing/2014/main" id="{F540BF79-7369-C0A6-3137-4020E41DCB3B}"/>
              </a:ext>
            </a:extLst>
          </p:cNvPr>
          <p:cNvSpPr/>
          <p:nvPr/>
        </p:nvSpPr>
        <p:spPr bwMode="auto">
          <a:xfrm>
            <a:off x="7280565" y="5015345"/>
            <a:ext cx="17526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GB" sz="2400" dirty="0"/>
          </a:p>
        </p:txBody>
      </p:sp>
      <p:sp>
        <p:nvSpPr>
          <p:cNvPr id="45" name="Text Box 21">
            <a:extLst>
              <a:ext uri="{FF2B5EF4-FFF2-40B4-BE49-F238E27FC236}">
                <a16:creationId xmlns:a16="http://schemas.microsoft.com/office/drawing/2014/main" id="{9E1128E1-4B3D-8940-016E-A250E0FAE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825" y="1891145"/>
            <a:ext cx="234534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Proved before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>
                <a:solidFill>
                  <a:srgbClr val="FFFFFF"/>
                </a:solidFill>
                <a:cs typeface="Times New Roman" panose="02020603050405020304" pitchFamily="18" charset="0"/>
              </a:rPr>
              <a:t>Proved before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en-US" altLang="en-US" sz="240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Simplify </a:t>
            </a:r>
            <a:r>
              <a:rPr lang="en-US" altLang="en-US" sz="2400">
                <a:sym typeface="Symbol" panose="05050102010706020507" pitchFamily="18" charset="2"/>
              </a:rPr>
              <a:t></a:t>
            </a:r>
            <a:r>
              <a:rPr lang="en-US" altLang="en-US" sz="2400">
                <a:solidFill>
                  <a:srgbClr val="FFC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1,2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41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6" grpId="0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" descr="j0116172">
            <a:extLst>
              <a:ext uri="{FF2B5EF4-FFF2-40B4-BE49-F238E27FC236}">
                <a16:creationId xmlns:a16="http://schemas.microsoft.com/office/drawing/2014/main" id="{2913A59E-232D-4854-8103-0E5C1D566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61384" y="-9604"/>
            <a:ext cx="747183" cy="10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" name="Table 3">
            <a:extLst>
              <a:ext uri="{FF2B5EF4-FFF2-40B4-BE49-F238E27FC236}">
                <a16:creationId xmlns:a16="http://schemas.microsoft.com/office/drawing/2014/main" id="{7E9BCD42-A368-4DCC-A270-403E1154D52B}"/>
              </a:ext>
            </a:extLst>
          </p:cNvPr>
          <p:cNvGraphicFramePr>
            <a:graphicFrameLocks noGrp="1"/>
          </p:cNvGraphicFramePr>
          <p:nvPr/>
        </p:nvGraphicFramePr>
        <p:xfrm>
          <a:off x="126642" y="3846876"/>
          <a:ext cx="8890715" cy="2990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824">
                  <a:extLst>
                    <a:ext uri="{9D8B030D-6E8A-4147-A177-3AD203B41FA5}">
                      <a16:colId xmlns:a16="http://schemas.microsoft.com/office/drawing/2014/main" val="1561835000"/>
                    </a:ext>
                  </a:extLst>
                </a:gridCol>
                <a:gridCol w="3875440">
                  <a:extLst>
                    <a:ext uri="{9D8B030D-6E8A-4147-A177-3AD203B41FA5}">
                      <a16:colId xmlns:a16="http://schemas.microsoft.com/office/drawing/2014/main" val="365351071"/>
                    </a:ext>
                  </a:extLst>
                </a:gridCol>
                <a:gridCol w="3799451">
                  <a:extLst>
                    <a:ext uri="{9D8B030D-6E8A-4147-A177-3AD203B41FA5}">
                      <a16:colId xmlns:a16="http://schemas.microsoft.com/office/drawing/2014/main" val="682990331"/>
                    </a:ext>
                  </a:extLst>
                </a:gridCol>
              </a:tblGrid>
              <a:tr h="76515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42358"/>
                  </a:ext>
                </a:extLst>
              </a:tr>
              <a:tr h="2055956">
                <a:tc>
                  <a:txBody>
                    <a:bodyPr/>
                    <a:lstStyle/>
                    <a:p>
                      <a:pPr algn="ctr"/>
                      <a:r>
                        <a:rPr lang="en-US" sz="100" b="1" dirty="0">
                          <a:solidFill>
                            <a:schemeClr val="bg2"/>
                          </a:solidFill>
                        </a:rPr>
                        <a:t>   </a:t>
                      </a:r>
                      <a:r>
                        <a:rPr lang="en-US" sz="700" b="1" dirty="0">
                          <a:solidFill>
                            <a:schemeClr val="bg2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</a:rPr>
                        <a:t>Implies </a:t>
                      </a:r>
                    </a:p>
                    <a:p>
                      <a:pPr algn="ctr"/>
                      <a:r>
                        <a:rPr lang="en-US" altLang="en-US" sz="2000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: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871007"/>
                  </a:ext>
                </a:extLst>
              </a:tr>
            </a:tbl>
          </a:graphicData>
        </a:graphic>
      </p:graphicFrame>
      <p:grpSp>
        <p:nvGrpSpPr>
          <p:cNvPr id="59" name="Group 58">
            <a:extLst>
              <a:ext uri="{FF2B5EF4-FFF2-40B4-BE49-F238E27FC236}">
                <a16:creationId xmlns:a16="http://schemas.microsoft.com/office/drawing/2014/main" id="{7999403A-FF04-4FAF-B7EB-E42ADEE6E245}"/>
              </a:ext>
            </a:extLst>
          </p:cNvPr>
          <p:cNvGrpSpPr/>
          <p:nvPr/>
        </p:nvGrpSpPr>
        <p:grpSpPr>
          <a:xfrm>
            <a:off x="1992224" y="3774603"/>
            <a:ext cx="6740983" cy="831579"/>
            <a:chOff x="1954124" y="105561"/>
            <a:chExt cx="6740983" cy="83157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AEC201E-3B07-4126-BDDA-9AAE0E8EE977}"/>
                </a:ext>
              </a:extLst>
            </p:cNvPr>
            <p:cNvSpPr/>
            <p:nvPr/>
          </p:nvSpPr>
          <p:spPr>
            <a:xfrm>
              <a:off x="3776657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EBBD793-50AF-427C-ACD1-5E8B02016DE9}"/>
                </a:ext>
              </a:extLst>
            </p:cNvPr>
            <p:cNvSpPr/>
            <p:nvPr/>
          </p:nvSpPr>
          <p:spPr>
            <a:xfrm>
              <a:off x="1954124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41B72C5-D5E4-47D9-91DF-23F4B6C170B1}"/>
                </a:ext>
              </a:extLst>
            </p:cNvPr>
            <p:cNvSpPr/>
            <p:nvPr/>
          </p:nvSpPr>
          <p:spPr>
            <a:xfrm>
              <a:off x="2899087" y="304800"/>
              <a:ext cx="89639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Using: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FD3C7FE-6F66-44F2-B224-E62B761FED10}"/>
                </a:ext>
              </a:extLst>
            </p:cNvPr>
            <p:cNvSpPr/>
            <p:nvPr/>
          </p:nvSpPr>
          <p:spPr>
            <a:xfrm>
              <a:off x="7385133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53D4483-4E19-4EF2-8742-D0452097F172}"/>
                </a:ext>
              </a:extLst>
            </p:cNvPr>
            <p:cNvSpPr/>
            <p:nvPr/>
          </p:nvSpPr>
          <p:spPr>
            <a:xfrm>
              <a:off x="5562600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9C8A2BF-40A0-4B89-937E-2CC3BBA4CF27}"/>
                </a:ext>
              </a:extLst>
            </p:cNvPr>
            <p:cNvSpPr/>
            <p:nvPr/>
          </p:nvSpPr>
          <p:spPr>
            <a:xfrm>
              <a:off x="6507563" y="304800"/>
              <a:ext cx="11338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Proving:</a:t>
              </a:r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D3F634C-0730-49D6-B602-43372BBF63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70714" y="196109"/>
              <a:ext cx="7711" cy="347669"/>
            </a:xfrm>
            <a:prstGeom prst="line">
              <a:avLst/>
            </a:prstGeom>
            <a:noFill/>
            <a:ln w="7620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1AADFFC-0646-44BE-937B-67D1CEB75841}"/>
                </a:ext>
              </a:extLst>
            </p:cNvPr>
            <p:cNvSpPr/>
            <p:nvPr/>
          </p:nvSpPr>
          <p:spPr>
            <a:xfrm>
              <a:off x="3624257" y="105561"/>
              <a:ext cx="30918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it-IT" sz="2000" b="1" dirty="0">
                  <a:solidFill>
                    <a:schemeClr val="bg2"/>
                  </a:solidFill>
                </a:rPr>
                <a:t>Proof Techniques/Lemmas</a:t>
              </a:r>
              <a:endParaRPr lang="en-US" sz="2000" b="1" dirty="0">
                <a:solidFill>
                  <a:schemeClr val="bg2"/>
                </a:solidFill>
              </a:endParaRPr>
            </a:p>
          </p:txBody>
        </p:sp>
      </p:grp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84370395-AF23-4459-8BFE-7FA90528ACC1}"/>
              </a:ext>
            </a:extLst>
          </p:cNvPr>
          <p:cNvCxnSpPr>
            <a:cxnSpLocks/>
          </p:cNvCxnSpPr>
          <p:nvPr/>
        </p:nvCxnSpPr>
        <p:spPr bwMode="auto">
          <a:xfrm flipH="1">
            <a:off x="1342572" y="6825385"/>
            <a:ext cx="7696200" cy="4771"/>
          </a:xfrm>
          <a:prstGeom prst="lin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2" name="Rectangle 2">
            <a:extLst>
              <a:ext uri="{FF2B5EF4-FFF2-40B4-BE49-F238E27FC236}">
                <a16:creationId xmlns:a16="http://schemas.microsoft.com/office/drawing/2014/main" id="{7615BEE5-A71C-4036-B3BD-123C4D992927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44304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3200" kern="0" dirty="0">
                <a:solidFill>
                  <a:srgbClr val="FFFF00"/>
                </a:solidFill>
                <a:latin typeface="Times New Roman"/>
              </a:rPr>
              <a:t>Arguing Our Rules/Lemmas</a:t>
            </a:r>
            <a:endParaRPr kumimoji="0" lang="en-CA" altLang="en-US" sz="32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104" name="Rectangle 2">
            <a:extLst>
              <a:ext uri="{FF2B5EF4-FFF2-40B4-BE49-F238E27FC236}">
                <a16:creationId xmlns:a16="http://schemas.microsoft.com/office/drawing/2014/main" id="{585BF39A-D7AF-417D-9834-B0C08B99FE26}"/>
              </a:ext>
            </a:extLst>
          </p:cNvPr>
          <p:cNvSpPr txBox="1">
            <a:spLocks noChangeArrowheads="1"/>
          </p:cNvSpPr>
          <p:nvPr/>
        </p:nvSpPr>
        <p:spPr>
          <a:xfrm>
            <a:off x="3962400" y="312531"/>
            <a:ext cx="1524000" cy="38779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2000" kern="0" dirty="0" err="1">
                <a:solidFill>
                  <a:srgbClr val="FFFF00"/>
                </a:solidFill>
                <a:latin typeface="Times New Roman"/>
              </a:rPr>
              <a:t>Implies</a:t>
            </a:r>
            <a:endParaRPr kumimoji="0" lang="en-CA" altLang="en-US" sz="2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6AC198F-0D2F-87D5-A0DF-74FFB9308D43}"/>
              </a:ext>
            </a:extLst>
          </p:cNvPr>
          <p:cNvGrpSpPr/>
          <p:nvPr/>
        </p:nvGrpSpPr>
        <p:grpSpPr>
          <a:xfrm>
            <a:off x="5056232" y="4554738"/>
            <a:ext cx="3935368" cy="1007862"/>
            <a:chOff x="9505044" y="4057609"/>
            <a:chExt cx="6531640" cy="1007862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9D29E3A-8CD3-37CD-AAFD-2490AAC1ECF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9905327" y="4079131"/>
              <a:ext cx="6131357" cy="17465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AAB0F52-615E-87FF-E257-872B7B14D635}"/>
                </a:ext>
              </a:extLst>
            </p:cNvPr>
            <p:cNvSpPr/>
            <p:nvPr/>
          </p:nvSpPr>
          <p:spPr>
            <a:xfrm>
              <a:off x="10027961" y="4326807"/>
              <a:ext cx="142115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&amp;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F80FA08-8364-5801-847F-AD15BE5C31F4}"/>
                </a:ext>
              </a:extLst>
            </p:cNvPr>
            <p:cNvSpPr/>
            <p:nvPr/>
          </p:nvSpPr>
          <p:spPr>
            <a:xfrm>
              <a:off x="11313215" y="4319416"/>
              <a:ext cx="138513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7CA323-60D4-D2A6-3968-4746C1AE4524}"/>
                </a:ext>
              </a:extLst>
            </p:cNvPr>
            <p:cNvSpPr/>
            <p:nvPr/>
          </p:nvSpPr>
          <p:spPr>
            <a:xfrm>
              <a:off x="9505044" y="4057609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Eval/Build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BAE910C-D6FD-BC24-288B-CF4AF8EC50A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4601525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096B9CE-09AB-86CA-864A-C67853EC530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4803236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C3AE4E1-C573-6A66-E330-FDD4FA9778D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362193" y="4434840"/>
              <a:ext cx="1719" cy="520842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752A006-1CF5-0863-DE16-6E46B28024D9}"/>
              </a:ext>
            </a:extLst>
          </p:cNvPr>
          <p:cNvGrpSpPr/>
          <p:nvPr/>
        </p:nvGrpSpPr>
        <p:grpSpPr>
          <a:xfrm>
            <a:off x="7239084" y="4546770"/>
            <a:ext cx="1970401" cy="1014538"/>
            <a:chOff x="7239084" y="3618980"/>
            <a:chExt cx="1970401" cy="101453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4DED8C2-D739-C791-0C9B-35B395417214}"/>
                </a:ext>
              </a:extLst>
            </p:cNvPr>
            <p:cNvSpPr/>
            <p:nvPr/>
          </p:nvSpPr>
          <p:spPr>
            <a:xfrm>
              <a:off x="7768526" y="3894854"/>
              <a:ext cx="122307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 </a:t>
              </a: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   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 </a:t>
              </a: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22EE880-EABF-4E08-9D29-3734584E97C2}"/>
                </a:ext>
              </a:extLst>
            </p:cNvPr>
            <p:cNvGrpSpPr/>
            <p:nvPr/>
          </p:nvGrpSpPr>
          <p:grpSpPr>
            <a:xfrm>
              <a:off x="7239084" y="3618980"/>
              <a:ext cx="1970401" cy="803447"/>
              <a:chOff x="7239084" y="3618980"/>
              <a:chExt cx="1970401" cy="80344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44D0065-C04F-69A2-7D8D-5765EE25012D}"/>
                  </a:ext>
                </a:extLst>
              </p:cNvPr>
              <p:cNvSpPr/>
              <p:nvPr/>
            </p:nvSpPr>
            <p:spPr>
              <a:xfrm>
                <a:off x="7239084" y="3899207"/>
                <a:ext cx="66510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</a:rPr>
                  <a:t>α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β</a:t>
                </a:r>
                <a:endPara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3D83B66-EE74-9CB0-9DAC-FB1CCAA096B0}"/>
                  </a:ext>
                </a:extLst>
              </p:cNvPr>
              <p:cNvSpPr/>
              <p:nvPr/>
            </p:nvSpPr>
            <p:spPr>
              <a:xfrm>
                <a:off x="7273635" y="3618980"/>
                <a:ext cx="193585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Simplify </a:t>
                </a: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  <a:sym typeface="Symbol" panose="05050102010706020507" pitchFamily="18" charset="2"/>
                  </a:rPr>
                  <a:t>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49709999-F281-8710-0848-4CC4AC41074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848684" y="3979440"/>
                <a:ext cx="653" cy="411194"/>
              </a:xfrm>
              <a:prstGeom prst="line">
                <a:avLst/>
              </a:prstGeom>
              <a:noFill/>
              <a:ln w="9525" cap="flat" cmpd="sng" algn="ctr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D4527CC6-C87B-1775-F4C6-B69C69C245A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391484" y="4179640"/>
                <a:ext cx="156097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" name="Text Box 21">
            <a:extLst>
              <a:ext uri="{FF2B5EF4-FFF2-40B4-BE49-F238E27FC236}">
                <a16:creationId xmlns:a16="http://schemas.microsoft.com/office/drawing/2014/main" id="{0DDFAD74-78BC-4089-BB04-0C6188341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1" y="1524000"/>
            <a:ext cx="326884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    Simply Formula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From value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Having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Simplify to</a:t>
            </a:r>
          </a:p>
        </p:txBody>
      </p:sp>
      <p:sp>
        <p:nvSpPr>
          <p:cNvPr id="3" name="AutoShape 8">
            <a:extLst>
              <a:ext uri="{FF2B5EF4-FFF2-40B4-BE49-F238E27FC236}">
                <a16:creationId xmlns:a16="http://schemas.microsoft.com/office/drawing/2014/main" id="{F54D3C3C-9B97-4C88-8910-653C650A4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501676"/>
            <a:ext cx="4508103" cy="2232124"/>
          </a:xfrm>
          <a:prstGeom prst="wedgeRectCallout">
            <a:avLst>
              <a:gd name="adj1" fmla="val -32084"/>
              <a:gd name="adj2" fmla="val 48908"/>
            </a:avLst>
          </a:prstGeom>
          <a:noFill/>
          <a:ln w="127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8" name="Text Box 21">
            <a:extLst>
              <a:ext uri="{FF2B5EF4-FFF2-40B4-BE49-F238E27FC236}">
                <a16:creationId xmlns:a16="http://schemas.microsoft.com/office/drawing/2014/main" id="{FA26C811-D77D-4F2F-913E-975538DA4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268029"/>
            <a:ext cx="189346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 (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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 (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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   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β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" name="Text Box 21">
            <a:extLst>
              <a:ext uri="{FF2B5EF4-FFF2-40B4-BE49-F238E27FC236}">
                <a16:creationId xmlns:a16="http://schemas.microsoft.com/office/drawing/2014/main" id="{0925B633-4844-4A19-81F1-7D2FE933D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9398" y="1887932"/>
            <a:ext cx="761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" name="Curved Down Arrow 72">
            <a:extLst>
              <a:ext uri="{FF2B5EF4-FFF2-40B4-BE49-F238E27FC236}">
                <a16:creationId xmlns:a16="http://schemas.microsoft.com/office/drawing/2014/main" id="{E45C8F76-E323-4F0E-9749-B4E20D411FD5}"/>
              </a:ext>
            </a:extLst>
          </p:cNvPr>
          <p:cNvSpPr/>
          <p:nvPr/>
        </p:nvSpPr>
        <p:spPr>
          <a:xfrm flipH="1">
            <a:off x="2889897" y="1108576"/>
            <a:ext cx="2514600" cy="491624"/>
          </a:xfrm>
          <a:prstGeom prst="curvedDownArrow">
            <a:avLst/>
          </a:prstGeom>
          <a:ln w="31750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Curved Down Arrow 74">
            <a:extLst>
              <a:ext uri="{FF2B5EF4-FFF2-40B4-BE49-F238E27FC236}">
                <a16:creationId xmlns:a16="http://schemas.microsoft.com/office/drawing/2014/main" id="{810D6A95-89F7-4F61-9C3C-056839A9E36D}"/>
              </a:ext>
            </a:extLst>
          </p:cNvPr>
          <p:cNvSpPr/>
          <p:nvPr/>
        </p:nvSpPr>
        <p:spPr>
          <a:xfrm>
            <a:off x="3733800" y="1108576"/>
            <a:ext cx="2514600" cy="491624"/>
          </a:xfrm>
          <a:prstGeom prst="curvedDownArrow">
            <a:avLst/>
          </a:prstGeom>
          <a:ln w="31750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6" name="AutoShape 8">
            <a:extLst>
              <a:ext uri="{FF2B5EF4-FFF2-40B4-BE49-F238E27FC236}">
                <a16:creationId xmlns:a16="http://schemas.microsoft.com/office/drawing/2014/main" id="{8016F03E-427A-4DF2-8C9C-244F3B85B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3688" y="1494020"/>
            <a:ext cx="4281568" cy="2239780"/>
          </a:xfrm>
          <a:prstGeom prst="wedgeRectCallout">
            <a:avLst>
              <a:gd name="adj1" fmla="val -32084"/>
              <a:gd name="adj2" fmla="val 48908"/>
            </a:avLst>
          </a:prstGeom>
          <a:noFill/>
          <a:ln w="127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8" name="Text Box 21">
            <a:extLst>
              <a:ext uri="{FF2B5EF4-FFF2-40B4-BE49-F238E27FC236}">
                <a16:creationId xmlns:a16="http://schemas.microsoft.com/office/drawing/2014/main" id="{E9A2DF63-C2E3-40AE-8F60-9F2C325BD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31254"/>
            <a:ext cx="505851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Build Formulas in Proofs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…. (</a:t>
            </a:r>
            <a:r>
              <a:rPr lang="en-US" altLang="en-US" sz="2400">
                <a:solidFill>
                  <a:srgbClr val="FFC000"/>
                </a:solidFill>
                <a:cs typeface="Times New Roman" panose="02020603050405020304" pitchFamily="18" charset="0"/>
              </a:rPr>
              <a:t>α</a:t>
            </a:r>
            <a:r>
              <a:rPr lang="en-US" altLang="en-US" sz="2400">
                <a:solidFill>
                  <a:srgbClr val="FFC000"/>
                </a:solidFill>
                <a:sym typeface="Symbol" panose="05050102010706020507" pitchFamily="18" charset="2"/>
              </a:rPr>
              <a:t>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US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…</a:t>
            </a: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….  (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β</a:t>
            </a:r>
            <a:r>
              <a:rPr lang="en-US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 …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AutoShape 35">
            <a:extLst>
              <a:ext uri="{FF2B5EF4-FFF2-40B4-BE49-F238E27FC236}">
                <a16:creationId xmlns:a16="http://schemas.microsoft.com/office/drawing/2014/main" id="{A10B030D-62A9-F22D-6A74-70C7F3374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"/>
            <a:ext cx="1828800" cy="1329370"/>
          </a:xfrm>
          <a:prstGeom prst="wedgeRoundRectCallout">
            <a:avLst>
              <a:gd name="adj1" fmla="val -57922"/>
              <a:gd name="adj2" fmla="val 6206"/>
              <a:gd name="adj3" fmla="val 16667"/>
            </a:avLst>
          </a:prstGeom>
          <a:solidFill>
            <a:srgbClr val="000066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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is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b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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is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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is 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β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0" name="Group 29">
            <a:extLst>
              <a:ext uri="{FF2B5EF4-FFF2-40B4-BE49-F238E27FC236}">
                <a16:creationId xmlns:a16="http://schemas.microsoft.com/office/drawing/2014/main" id="{2D989324-901A-48D4-EC50-C66D16613A39}"/>
              </a:ext>
            </a:extLst>
          </p:cNvPr>
          <p:cNvGrpSpPr>
            <a:grpSpLocks/>
          </p:cNvGrpSpPr>
          <p:nvPr/>
        </p:nvGrpSpPr>
        <p:grpSpPr bwMode="auto">
          <a:xfrm>
            <a:off x="27709" y="609600"/>
            <a:ext cx="770279" cy="833366"/>
            <a:chOff x="2065" y="1551"/>
            <a:chExt cx="1628" cy="1988"/>
          </a:xfrm>
        </p:grpSpPr>
        <p:sp>
          <p:nvSpPr>
            <p:cNvPr id="11" name="Freeform 30">
              <a:extLst>
                <a:ext uri="{FF2B5EF4-FFF2-40B4-BE49-F238E27FC236}">
                  <a16:creationId xmlns:a16="http://schemas.microsoft.com/office/drawing/2014/main" id="{9A8BFF11-F80F-9A31-1B58-7BF45097C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" name="Freeform 31">
              <a:extLst>
                <a:ext uri="{FF2B5EF4-FFF2-40B4-BE49-F238E27FC236}">
                  <a16:creationId xmlns:a16="http://schemas.microsoft.com/office/drawing/2014/main" id="{5E1980A9-9F28-CEA8-70A4-BB061A362E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" name="Freeform 32">
              <a:extLst>
                <a:ext uri="{FF2B5EF4-FFF2-40B4-BE49-F238E27FC236}">
                  <a16:creationId xmlns:a16="http://schemas.microsoft.com/office/drawing/2014/main" id="{E26D9555-A7EB-4E93-ADEE-8A91EB471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A64E7911-22B4-6ADD-52B3-5EEC2F755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6FE53081-2D3B-69F4-D9AA-5A4DB62944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1B330B6E-34AA-5E4F-A0F8-A979D3B5A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8ED7D7B1-E45C-D21C-A4D6-51853454B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6E7BF731-5A35-8E5B-CC8A-DFE23D5BB5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30AE03CF-5D36-13FC-51A5-2B1F24034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5" name="Freeform 39">
              <a:extLst>
                <a:ext uri="{FF2B5EF4-FFF2-40B4-BE49-F238E27FC236}">
                  <a16:creationId xmlns:a16="http://schemas.microsoft.com/office/drawing/2014/main" id="{5F4F5874-C780-BFB9-9110-FCC0E37EEE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6" name="Freeform 40">
              <a:extLst>
                <a:ext uri="{FF2B5EF4-FFF2-40B4-BE49-F238E27FC236}">
                  <a16:creationId xmlns:a16="http://schemas.microsoft.com/office/drawing/2014/main" id="{DA5161CB-FFCC-9C4A-FC06-E5D2136EA3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7" name="Freeform 41">
              <a:extLst>
                <a:ext uri="{FF2B5EF4-FFF2-40B4-BE49-F238E27FC236}">
                  <a16:creationId xmlns:a16="http://schemas.microsoft.com/office/drawing/2014/main" id="{64694BF2-D92B-7799-8302-AAB2D2722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8" name="Freeform 42">
              <a:extLst>
                <a:ext uri="{FF2B5EF4-FFF2-40B4-BE49-F238E27FC236}">
                  <a16:creationId xmlns:a16="http://schemas.microsoft.com/office/drawing/2014/main" id="{B0CB87B6-395B-3E74-CF9A-9ACF4A38C3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" name="Freeform 43">
              <a:extLst>
                <a:ext uri="{FF2B5EF4-FFF2-40B4-BE49-F238E27FC236}">
                  <a16:creationId xmlns:a16="http://schemas.microsoft.com/office/drawing/2014/main" id="{F8E75D08-417A-A8B4-37EF-4EA9F0F6DF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0" name="Freeform 44">
              <a:extLst>
                <a:ext uri="{FF2B5EF4-FFF2-40B4-BE49-F238E27FC236}">
                  <a16:creationId xmlns:a16="http://schemas.microsoft.com/office/drawing/2014/main" id="{454B07C4-D7D4-26C9-BF5E-8E22716603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1" name="Freeform 45">
              <a:extLst>
                <a:ext uri="{FF2B5EF4-FFF2-40B4-BE49-F238E27FC236}">
                  <a16:creationId xmlns:a16="http://schemas.microsoft.com/office/drawing/2014/main" id="{BD99CDD4-D2CB-CFC6-54B6-F24B59B8C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2" name="Freeform 46">
              <a:extLst>
                <a:ext uri="{FF2B5EF4-FFF2-40B4-BE49-F238E27FC236}">
                  <a16:creationId xmlns:a16="http://schemas.microsoft.com/office/drawing/2014/main" id="{5C2AAF05-61BB-4393-B2EA-55DA85923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43" name="Text Box 21">
            <a:extLst>
              <a:ext uri="{FF2B5EF4-FFF2-40B4-BE49-F238E27FC236}">
                <a16:creationId xmlns:a16="http://schemas.microsoft.com/office/drawing/2014/main" id="{633D4179-5231-6E6B-CD2E-92A599E93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825" y="1891145"/>
            <a:ext cx="234534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Proved before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>
                <a:solidFill>
                  <a:srgbClr val="FFFFFF"/>
                </a:solidFill>
                <a:cs typeface="Times New Roman" panose="02020603050405020304" pitchFamily="18" charset="0"/>
              </a:rPr>
              <a:t>Proved before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en-US" altLang="en-US" sz="240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Simplify </a:t>
            </a:r>
            <a:r>
              <a:rPr lang="en-US" altLang="en-US" sz="2400">
                <a:sym typeface="Symbol" panose="05050102010706020507" pitchFamily="18" charset="2"/>
              </a:rPr>
              <a:t></a:t>
            </a:r>
            <a:r>
              <a:rPr lang="en-US" altLang="en-US" sz="2400">
                <a:solidFill>
                  <a:srgbClr val="FFC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1,2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38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-44304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3200" kern="0" dirty="0" err="1">
                <a:solidFill>
                  <a:srgbClr val="FFFF00"/>
                </a:solidFill>
                <a:latin typeface="Times New Roman"/>
              </a:rPr>
              <a:t>True</a:t>
            </a:r>
            <a:r>
              <a:rPr lang="fr-FR" altLang="en-US" sz="3200" kern="0" dirty="0">
                <a:solidFill>
                  <a:srgbClr val="FFFF00"/>
                </a:solidFill>
                <a:latin typeface="Times New Roman"/>
              </a:rPr>
              <a:t> iff </a:t>
            </a:r>
            <a:r>
              <a:rPr lang="fr-FR" altLang="en-US" sz="3200" kern="0" dirty="0" err="1">
                <a:solidFill>
                  <a:srgbClr val="FFFF00"/>
                </a:solidFill>
                <a:latin typeface="Times New Roman"/>
              </a:rPr>
              <a:t>Provable</a:t>
            </a:r>
            <a:endParaRPr kumimoji="0" lang="en-CA" altLang="en-US" sz="32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74" name="Picture 73" descr="&lt;strong&gt;Clipart&lt;/strong&gt; - Beautiful Black &lt;strong&gt;Woman&lt;/strong&gt;">
            <a:extLst>
              <a:ext uri="{FF2B5EF4-FFF2-40B4-BE49-F238E27FC236}">
                <a16:creationId xmlns:a16="http://schemas.microsoft.com/office/drawing/2014/main" id="{518207B5-885B-47FE-AF7C-A0540E64A6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50" y="3365945"/>
            <a:ext cx="764615" cy="783052"/>
          </a:xfrm>
          <a:prstGeom prst="rect">
            <a:avLst/>
          </a:prstGeom>
        </p:spPr>
      </p:pic>
      <p:grpSp>
        <p:nvGrpSpPr>
          <p:cNvPr id="31" name="Group 29">
            <a:extLst>
              <a:ext uri="{FF2B5EF4-FFF2-40B4-BE49-F238E27FC236}">
                <a16:creationId xmlns:a16="http://schemas.microsoft.com/office/drawing/2014/main" id="{EFD3F5AA-BC88-43F5-8B3B-723ADC11C543}"/>
              </a:ext>
            </a:extLst>
          </p:cNvPr>
          <p:cNvGrpSpPr>
            <a:grpSpLocks/>
          </p:cNvGrpSpPr>
          <p:nvPr/>
        </p:nvGrpSpPr>
        <p:grpSpPr bwMode="auto">
          <a:xfrm>
            <a:off x="196475" y="2075152"/>
            <a:ext cx="917591" cy="929993"/>
            <a:chOff x="2065" y="1551"/>
            <a:chExt cx="1628" cy="1988"/>
          </a:xfrm>
        </p:grpSpPr>
        <p:sp>
          <p:nvSpPr>
            <p:cNvPr id="35" name="Freeform 30">
              <a:extLst>
                <a:ext uri="{FF2B5EF4-FFF2-40B4-BE49-F238E27FC236}">
                  <a16:creationId xmlns:a16="http://schemas.microsoft.com/office/drawing/2014/main" id="{77CA246B-192B-4B43-A396-BD1CC89C7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56E3254C-03B6-4B41-BEBE-13F2A889D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8" name="Freeform 32">
              <a:extLst>
                <a:ext uri="{FF2B5EF4-FFF2-40B4-BE49-F238E27FC236}">
                  <a16:creationId xmlns:a16="http://schemas.microsoft.com/office/drawing/2014/main" id="{DA675339-0238-4313-B381-51D19D2BDA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9" name="Freeform 33">
              <a:extLst>
                <a:ext uri="{FF2B5EF4-FFF2-40B4-BE49-F238E27FC236}">
                  <a16:creationId xmlns:a16="http://schemas.microsoft.com/office/drawing/2014/main" id="{33937201-F0F4-4661-8DC2-5884A1460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B245C071-79FB-4C1A-8B0A-E7B1701D8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7D0B94DA-854E-4C94-8DEA-9034F4DA34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CEAA7175-A3B1-4CEB-A2E0-C463F9822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92559F24-3E72-4C2B-B23C-AA9CCF2E6E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D1BC65E6-CBCB-4AF8-B41B-C2EDD66F71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6" name="Freeform 39">
              <a:extLst>
                <a:ext uri="{FF2B5EF4-FFF2-40B4-BE49-F238E27FC236}">
                  <a16:creationId xmlns:a16="http://schemas.microsoft.com/office/drawing/2014/main" id="{4A841056-D41A-4DB9-9FD0-6353153FF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7" name="Freeform 40">
              <a:extLst>
                <a:ext uri="{FF2B5EF4-FFF2-40B4-BE49-F238E27FC236}">
                  <a16:creationId xmlns:a16="http://schemas.microsoft.com/office/drawing/2014/main" id="{241FC7D2-4067-4413-A091-F50AEAC284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8" name="Freeform 41">
              <a:extLst>
                <a:ext uri="{FF2B5EF4-FFF2-40B4-BE49-F238E27FC236}">
                  <a16:creationId xmlns:a16="http://schemas.microsoft.com/office/drawing/2014/main" id="{0E68DD08-DBE9-424B-B800-0F13C32C57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9" name="Freeform 42">
              <a:extLst>
                <a:ext uri="{FF2B5EF4-FFF2-40B4-BE49-F238E27FC236}">
                  <a16:creationId xmlns:a16="http://schemas.microsoft.com/office/drawing/2014/main" id="{790A71E9-42EF-4EF1-8816-0A9BB77A5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50" name="Freeform 43">
              <a:extLst>
                <a:ext uri="{FF2B5EF4-FFF2-40B4-BE49-F238E27FC236}">
                  <a16:creationId xmlns:a16="http://schemas.microsoft.com/office/drawing/2014/main" id="{A9E8A0EB-3AD1-4DD9-A739-FD806D91E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51" name="Freeform 44">
              <a:extLst>
                <a:ext uri="{FF2B5EF4-FFF2-40B4-BE49-F238E27FC236}">
                  <a16:creationId xmlns:a16="http://schemas.microsoft.com/office/drawing/2014/main" id="{49DA9DD0-5011-4BA7-A7DE-A8FEAADC9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52" name="Freeform 45">
              <a:extLst>
                <a:ext uri="{FF2B5EF4-FFF2-40B4-BE49-F238E27FC236}">
                  <a16:creationId xmlns:a16="http://schemas.microsoft.com/office/drawing/2014/main" id="{B820E045-ED36-4A2B-AA10-F76FD20AE4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53" name="Freeform 46">
              <a:extLst>
                <a:ext uri="{FF2B5EF4-FFF2-40B4-BE49-F238E27FC236}">
                  <a16:creationId xmlns:a16="http://schemas.microsoft.com/office/drawing/2014/main" id="{C22292DF-87B7-4DE2-8330-2D9FAF3F2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</p:grpSp>
      <p:pic>
        <p:nvPicPr>
          <p:cNvPr id="56" name="Picture 5" descr="j0116172">
            <a:extLst>
              <a:ext uri="{FF2B5EF4-FFF2-40B4-BE49-F238E27FC236}">
                <a16:creationId xmlns:a16="http://schemas.microsoft.com/office/drawing/2014/main" id="{2DC3117A-E3D9-4EF2-A288-5E8DB3109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9163" y="533400"/>
            <a:ext cx="764614" cy="1040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AutoShape 35">
            <a:extLst>
              <a:ext uri="{FF2B5EF4-FFF2-40B4-BE49-F238E27FC236}">
                <a16:creationId xmlns:a16="http://schemas.microsoft.com/office/drawing/2014/main" id="{7C0F8C76-74A8-48C5-864E-02D25E66A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806809"/>
            <a:ext cx="6463022" cy="984804"/>
          </a:xfrm>
          <a:prstGeom prst="wedgeRoundRectCallout">
            <a:avLst>
              <a:gd name="adj1" fmla="val -51842"/>
              <a:gd name="adj2" fmla="val 46228"/>
              <a:gd name="adj3" fmla="val 16667"/>
            </a:avLst>
          </a:prstGeom>
          <a:noFill/>
          <a:ln w="127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EFEFE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We have more or less proved </a:t>
            </a:r>
            <a:r>
              <a:rPr lang="en-US" altLang="en-US" sz="2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Soundness</a:t>
            </a:r>
            <a:r>
              <a:rPr lang="en-US" altLang="en-US" sz="2400" dirty="0">
                <a:solidFill>
                  <a:srgbClr val="FEFEFE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already.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EFEFE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Proving </a:t>
            </a:r>
            <a:r>
              <a:rPr lang="en-US" altLang="en-US" sz="2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Completeness</a:t>
            </a:r>
            <a:r>
              <a:rPr lang="en-US" altLang="en-US" sz="2400" dirty="0">
                <a:solidFill>
                  <a:srgbClr val="FEFEFE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 we will leave to Gödel. 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AD89E37-A939-419C-90E9-84E8E105954F}"/>
              </a:ext>
            </a:extLst>
          </p:cNvPr>
          <p:cNvGrpSpPr/>
          <p:nvPr/>
        </p:nvGrpSpPr>
        <p:grpSpPr>
          <a:xfrm>
            <a:off x="7872923" y="762000"/>
            <a:ext cx="1011518" cy="1952624"/>
            <a:chOff x="7232281" y="5926122"/>
            <a:chExt cx="1680989" cy="2886567"/>
          </a:xfrm>
        </p:grpSpPr>
        <p:pic>
          <p:nvPicPr>
            <p:cNvPr id="65" name="Picture 7">
              <a:extLst>
                <a:ext uri="{FF2B5EF4-FFF2-40B4-BE49-F238E27FC236}">
                  <a16:creationId xmlns:a16="http://schemas.microsoft.com/office/drawing/2014/main" id="{DF420F6D-146C-470D-9D75-B54C0B4988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600" t="11974" r="20798" b="45795"/>
            <a:stretch/>
          </p:blipFill>
          <p:spPr bwMode="auto">
            <a:xfrm>
              <a:off x="7232281" y="5926122"/>
              <a:ext cx="1648410" cy="1863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" name="Text Box 21">
              <a:extLst>
                <a:ext uri="{FF2B5EF4-FFF2-40B4-BE49-F238E27FC236}">
                  <a16:creationId xmlns:a16="http://schemas.microsoft.com/office/drawing/2014/main" id="{D52E49DE-AE3F-4A5E-A45F-89292F8764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18493" y="7766220"/>
              <a:ext cx="1594777" cy="10464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2000" dirty="0">
                  <a:solidFill>
                    <a:srgbClr val="FEFEFE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Gödel (</a:t>
              </a:r>
              <a:r>
                <a:rPr lang="en-CA" altLang="en-US" sz="2000" dirty="0">
                  <a:sym typeface="Wingdings" panose="05000000000000000000" pitchFamily="2" charset="2"/>
                </a:rPr>
                <a:t>1931)</a:t>
              </a:r>
            </a:p>
          </p:txBody>
        </p:sp>
      </p:grpSp>
      <p:sp>
        <p:nvSpPr>
          <p:cNvPr id="58" name="AutoShape 8">
            <a:extLst>
              <a:ext uri="{FF2B5EF4-FFF2-40B4-BE49-F238E27FC236}">
                <a16:creationId xmlns:a16="http://schemas.microsoft.com/office/drawing/2014/main" id="{2BF6EA85-FE82-4429-814A-B778ED386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16669"/>
            <a:ext cx="6536887" cy="1666946"/>
          </a:xfrm>
          <a:prstGeom prst="wedgeRectCallout">
            <a:avLst>
              <a:gd name="adj1" fmla="val 52746"/>
              <a:gd name="adj2" fmla="val -50279"/>
            </a:avLst>
          </a:prstGeom>
          <a:noFill/>
          <a:ln w="6350">
            <a:solidFill>
              <a:schemeClr val="tx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also proof a disappointing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thing.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FFFFFF"/>
                </a:solidFill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 we stick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to </a:t>
            </a:r>
            <a:r>
              <a:rPr lang="en-US" sz="2400" noProof="0" dirty="0">
                <a:solidFill>
                  <a:srgbClr val="FFFFFF"/>
                </a:solidFill>
              </a:rPr>
              <a:t>a </a:t>
            </a:r>
            <a:r>
              <a:rPr lang="en-US" sz="2400" dirty="0">
                <a:solidFill>
                  <a:srgbClr val="FFFFFF"/>
                </a:solidFill>
              </a:rPr>
              <a:t>specific universe (eg the integers)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FFFFFF"/>
                </a:solidFill>
              </a:rPr>
              <a:t>then no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sound proof system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is capable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of proving all true formulas.</a:t>
            </a:r>
          </a:p>
        </p:txBody>
      </p:sp>
      <p:sp>
        <p:nvSpPr>
          <p:cNvPr id="67" name="AutoShape 35">
            <a:extLst>
              <a:ext uri="{FF2B5EF4-FFF2-40B4-BE49-F238E27FC236}">
                <a16:creationId xmlns:a16="http://schemas.microsoft.com/office/drawing/2014/main" id="{A9017612-872D-4925-9E78-5F4B616EC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1734" y="3684876"/>
            <a:ext cx="1266794" cy="532086"/>
          </a:xfrm>
          <a:prstGeom prst="wedgeRoundRectCallout">
            <a:avLst>
              <a:gd name="adj1" fmla="val -37644"/>
              <a:gd name="adj2" fmla="val -84113"/>
              <a:gd name="adj3" fmla="val 16667"/>
            </a:avLst>
          </a:prstGeom>
          <a:noFill/>
          <a:ln w="127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 err="1">
                <a:solidFill>
                  <a:srgbClr val="FEFEFE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Aaaaah</a:t>
            </a:r>
            <a:r>
              <a:rPr lang="en-US" altLang="en-US" sz="2400" dirty="0">
                <a:solidFill>
                  <a:srgbClr val="FEFEFE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!</a:t>
            </a:r>
          </a:p>
        </p:txBody>
      </p:sp>
      <p:sp>
        <p:nvSpPr>
          <p:cNvPr id="69" name="AutoShape 35">
            <a:extLst>
              <a:ext uri="{FF2B5EF4-FFF2-40B4-BE49-F238E27FC236}">
                <a16:creationId xmlns:a16="http://schemas.microsoft.com/office/drawing/2014/main" id="{176C1EA8-33A3-4A91-BBBF-C6DFC0816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474" y="4551293"/>
            <a:ext cx="8947526" cy="2303497"/>
          </a:xfrm>
          <a:prstGeom prst="wedgeRoundRectCallout">
            <a:avLst>
              <a:gd name="adj1" fmla="val -50221"/>
              <a:gd name="adj2" fmla="val -44800"/>
              <a:gd name="adj3" fmla="val 16667"/>
            </a:avLst>
          </a:prstGeom>
          <a:solidFill>
            <a:srgbClr val="000066"/>
          </a:solidFill>
          <a:ln w="12700" cap="flat" cmpd="sng" algn="ctr">
            <a:solidFill>
              <a:srgbClr val="4D0201">
                <a:lumMod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</a:pPr>
            <a:r>
              <a:rPr lang="en-US" altLang="en-US" sz="24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Soundness:    </a:t>
            </a:r>
            <a:r>
              <a:rPr lang="en-US" altLang="en-US" sz="18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en-US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If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</a:rPr>
              <a:t>α</a:t>
            </a:r>
            <a:r>
              <a:rPr lang="en-US" altLang="en-US" sz="2400" dirty="0">
                <a:solidFill>
                  <a:srgbClr val="FFFFFF"/>
                </a:solidFill>
                <a:cs typeface="Times New Roman" panose="02020603050405020304" pitchFamily="18" charset="0"/>
              </a:rPr>
              <a:t> has a proof,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FF"/>
                </a:solidFill>
                <a:cs typeface="Times New Roman" panose="02020603050405020304" pitchFamily="18" charset="0"/>
              </a:rPr>
              <a:t>                               then it is true in every universe.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FF"/>
                </a:solidFill>
                <a:cs typeface="Times New Roman" panose="02020603050405020304" pitchFamily="18" charset="0"/>
              </a:rPr>
              <a:t>                             If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</a:rPr>
              <a:t>α</a:t>
            </a:r>
            <a:r>
              <a:rPr lang="en-US" altLang="en-US" sz="2400" dirty="0">
                <a:solidFill>
                  <a:srgbClr val="FFFFFF"/>
                </a:solidFill>
                <a:cs typeface="Times New Roman" panose="02020603050405020304" pitchFamily="18" charset="0"/>
              </a:rPr>
              <a:t> is not true in some universe,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FF"/>
                </a:solidFill>
                <a:cs typeface="Times New Roman" panose="02020603050405020304" pitchFamily="18" charset="0"/>
              </a:rPr>
              <a:t>                               then it does not have a proof.</a:t>
            </a:r>
          </a:p>
          <a:p>
            <a:pPr marL="342900" indent="-342900" eaLnBrk="1" hangingPunct="1">
              <a:spcBef>
                <a:spcPct val="0"/>
              </a:spcBef>
            </a:pPr>
            <a:r>
              <a:rPr lang="en-US" altLang="en-US" sz="2400" dirty="0">
                <a:solidFill>
                  <a:schemeClr val="tx2"/>
                </a:solidFill>
                <a:cs typeface="Times New Roman" panose="02020603050405020304" pitchFamily="18" charset="0"/>
              </a:rPr>
              <a:t>Completeness: </a:t>
            </a:r>
            <a:r>
              <a:rPr lang="en-US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sz="2400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FF"/>
                </a:solidFill>
                <a:cs typeface="Times New Roman" panose="02020603050405020304" pitchFamily="18" charset="0"/>
              </a:rPr>
              <a:t>      From a failed proof, we construct a universe in which it is not true.</a:t>
            </a:r>
          </a:p>
          <a:p>
            <a:pPr marL="342900" indent="-342900" eaLnBrk="1" hangingPunct="1">
              <a:spcBef>
                <a:spcPct val="0"/>
              </a:spcBef>
            </a:pPr>
            <a:endParaRPr lang="en-US" altLang="en-US" sz="2400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70AA139-EFE7-42D1-8A95-9F335A679CA8}"/>
              </a:ext>
            </a:extLst>
          </p:cNvPr>
          <p:cNvGrpSpPr/>
          <p:nvPr/>
        </p:nvGrpSpPr>
        <p:grpSpPr>
          <a:xfrm flipH="1">
            <a:off x="4871526" y="4575583"/>
            <a:ext cx="3447895" cy="1749017"/>
            <a:chOff x="4902200" y="1029289"/>
            <a:chExt cx="330200" cy="293201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55A262FC-0E05-4287-B831-A1796A6544E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18011" y="1029289"/>
              <a:ext cx="314389" cy="293201"/>
            </a:xfrm>
            <a:prstGeom prst="line">
              <a:avLst/>
            </a:prstGeom>
            <a:noFill/>
            <a:ln w="12700" cap="flat" cmpd="sng" algn="ctr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DEF6242E-E2A0-42D4-8573-DAC2C8E06E3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02200" y="1029289"/>
              <a:ext cx="330200" cy="293201"/>
            </a:xfrm>
            <a:prstGeom prst="line">
              <a:avLst/>
            </a:prstGeom>
            <a:noFill/>
            <a:ln w="12700" cap="flat" cmpd="sng" algn="ctr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04E59D9-5AB4-4604-8CE5-C41A64756918}"/>
              </a:ext>
            </a:extLst>
          </p:cNvPr>
          <p:cNvGrpSpPr/>
          <p:nvPr/>
        </p:nvGrpSpPr>
        <p:grpSpPr>
          <a:xfrm>
            <a:off x="5581677" y="4630499"/>
            <a:ext cx="3287019" cy="633347"/>
            <a:chOff x="5885556" y="4838019"/>
            <a:chExt cx="3287019" cy="633347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69F68A6E-6B35-4793-9EBA-06DBAEB9CD2E}"/>
                </a:ext>
              </a:extLst>
            </p:cNvPr>
            <p:cNvSpPr/>
            <p:nvPr/>
          </p:nvSpPr>
          <p:spPr>
            <a:xfrm>
              <a:off x="5885556" y="4838019"/>
              <a:ext cx="328701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ctr">
                <a:spcBef>
                  <a:spcPts val="0"/>
                </a:spcBef>
              </a:pPr>
              <a:r>
                <a:rPr lang="en-US" sz="2000" dirty="0">
                  <a:solidFill>
                    <a:srgbClr val="FFFFFF"/>
                  </a:solidFill>
                </a:rPr>
                <a:t>in which our axioms are true.</a:t>
              </a: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88F17AE3-1C6A-44CF-BF4F-8886F6551403}"/>
                </a:ext>
              </a:extLst>
            </p:cNvPr>
            <p:cNvGrpSpPr/>
            <p:nvPr/>
          </p:nvGrpSpPr>
          <p:grpSpPr>
            <a:xfrm flipH="1">
              <a:off x="6536717" y="5133134"/>
              <a:ext cx="413915" cy="338232"/>
              <a:chOff x="4902200" y="656260"/>
              <a:chExt cx="413915" cy="666231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36C97C3-818E-47D0-A2CF-9122147EB98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5003798" y="656260"/>
                <a:ext cx="312317" cy="666231"/>
              </a:xfrm>
              <a:prstGeom prst="line">
                <a:avLst/>
              </a:prstGeom>
              <a:noFill/>
              <a:ln w="12700" cap="flat" cmpd="sng" algn="ctr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8C8F9B85-EF23-4A25-93B7-8DDFA3D970A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902200" y="656260"/>
                <a:ext cx="413915" cy="666231"/>
              </a:xfrm>
              <a:prstGeom prst="line">
                <a:avLst/>
              </a:prstGeom>
              <a:noFill/>
              <a:ln w="12700" cap="flat" cmpd="sng" algn="ctr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F1B2792-EC1C-4F2F-B832-68758DE4B9A0}"/>
              </a:ext>
            </a:extLst>
          </p:cNvPr>
          <p:cNvGrpSpPr/>
          <p:nvPr/>
        </p:nvGrpSpPr>
        <p:grpSpPr>
          <a:xfrm>
            <a:off x="5748113" y="4925614"/>
            <a:ext cx="413915" cy="1398986"/>
            <a:chOff x="4724400" y="1029288"/>
            <a:chExt cx="508000" cy="450741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DB981D97-F248-419A-B9AC-8912B8DFC81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785360" y="1029288"/>
              <a:ext cx="447040" cy="450741"/>
            </a:xfrm>
            <a:prstGeom prst="line">
              <a:avLst/>
            </a:prstGeom>
            <a:noFill/>
            <a:ln w="12700" cap="flat" cmpd="sng" algn="ctr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F38C03C-9387-447F-902A-0AD9367958A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724400" y="1029288"/>
              <a:ext cx="508000" cy="450741"/>
            </a:xfrm>
            <a:prstGeom prst="line">
              <a:avLst/>
            </a:prstGeom>
            <a:noFill/>
            <a:ln w="12700" cap="flat" cmpd="sng" algn="ctr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A0C78E0-CA45-46CA-8378-2530A4C99884}"/>
              </a:ext>
            </a:extLst>
          </p:cNvPr>
          <p:cNvGrpSpPr/>
          <p:nvPr/>
        </p:nvGrpSpPr>
        <p:grpSpPr>
          <a:xfrm>
            <a:off x="3794229" y="4218932"/>
            <a:ext cx="2990761" cy="645089"/>
            <a:chOff x="4098108" y="4426452"/>
            <a:chExt cx="2990761" cy="645089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81B26985-6025-4E12-A478-FBD7E7AC0ED7}"/>
                </a:ext>
              </a:extLst>
            </p:cNvPr>
            <p:cNvGrpSpPr/>
            <p:nvPr/>
          </p:nvGrpSpPr>
          <p:grpSpPr>
            <a:xfrm>
              <a:off x="4743606" y="4778340"/>
              <a:ext cx="330200" cy="293201"/>
              <a:chOff x="4902200" y="1029289"/>
              <a:chExt cx="330200" cy="293201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0E86F284-46A6-4EE0-AB32-D96BB1195B1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5003799" y="1029289"/>
                <a:ext cx="228601" cy="293201"/>
              </a:xfrm>
              <a:prstGeom prst="line">
                <a:avLst/>
              </a:prstGeom>
              <a:noFill/>
              <a:ln w="12700" cap="flat" cmpd="sng" algn="ctr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680EDA4F-BA85-4D0D-95DD-FF3497ED103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902200" y="1029289"/>
                <a:ext cx="330200" cy="293201"/>
              </a:xfrm>
              <a:prstGeom prst="line">
                <a:avLst/>
              </a:prstGeom>
              <a:noFill/>
              <a:ln w="12700" cap="flat" cmpd="sng" algn="ctr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3CDEA406-1CC5-4950-BAF6-EED668D31C4A}"/>
                </a:ext>
              </a:extLst>
            </p:cNvPr>
            <p:cNvSpPr/>
            <p:nvPr/>
          </p:nvSpPr>
          <p:spPr>
            <a:xfrm>
              <a:off x="4098108" y="4426452"/>
              <a:ext cx="299076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ctr">
                <a:spcBef>
                  <a:spcPts val="0"/>
                </a:spcBef>
              </a:pPr>
              <a:r>
                <a:rPr lang="en-US" sz="2000" dirty="0">
                  <a:solidFill>
                    <a:srgbClr val="FFFFFF"/>
                  </a:solidFill>
                </a:rPr>
                <a:t>using our axioms</a:t>
              </a:r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EAF4DCDC-E011-41B5-A5CE-1019A60530C9}"/>
              </a:ext>
            </a:extLst>
          </p:cNvPr>
          <p:cNvSpPr txBox="1"/>
          <p:nvPr/>
        </p:nvSpPr>
        <p:spPr>
          <a:xfrm>
            <a:off x="2416653" y="6090421"/>
            <a:ext cx="76417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 eaLnBrk="1" hangingPunct="1">
              <a:spcBef>
                <a:spcPct val="0"/>
              </a:spcBef>
            </a:pPr>
            <a:r>
              <a:rPr lang="en-US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If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</a:rPr>
              <a:t>α</a:t>
            </a:r>
            <a:r>
              <a:rPr lang="en-US" altLang="en-US" sz="2400" dirty="0">
                <a:solidFill>
                  <a:srgbClr val="FFFFFF"/>
                </a:solidFill>
                <a:cs typeface="Times New Roman" panose="02020603050405020304" pitchFamily="18" charset="0"/>
              </a:rPr>
              <a:t> is true in every universe, then it has a proof.</a:t>
            </a:r>
          </a:p>
        </p:txBody>
      </p:sp>
    </p:spTree>
    <p:extLst>
      <p:ext uri="{BB962C8B-B14F-4D97-AF65-F5344CB8AC3E}">
        <p14:creationId xmlns:p14="http://schemas.microsoft.com/office/powerpoint/2010/main" val="1327063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86538E-DACA-E03C-01E7-EBCF391BAF61}"/>
              </a:ext>
            </a:extLst>
          </p:cNvPr>
          <p:cNvSpPr/>
          <p:nvPr/>
        </p:nvSpPr>
        <p:spPr bwMode="auto">
          <a:xfrm>
            <a:off x="762000" y="685800"/>
            <a:ext cx="7010400" cy="4876800"/>
          </a:xfrm>
          <a:prstGeom prst="rect">
            <a:avLst/>
          </a:prstGeom>
          <a:solidFill>
            <a:schemeClr val="accent2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3144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-44304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3200" kern="0" dirty="0">
                <a:solidFill>
                  <a:srgbClr val="FFFF00"/>
                </a:solidFill>
                <a:latin typeface="Times New Roman"/>
              </a:rPr>
              <a:t>Arguing Our Rules/Lemmas</a:t>
            </a:r>
            <a:endParaRPr kumimoji="0" lang="en-CA" altLang="en-US" sz="32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9" name="AutoShape 8">
            <a:extLst>
              <a:ext uri="{FF2B5EF4-FFF2-40B4-BE49-F238E27FC236}">
                <a16:creationId xmlns:a16="http://schemas.microsoft.com/office/drawing/2014/main" id="{5BAED96E-20E0-4B9C-B42A-4EB98BA44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" y="838200"/>
            <a:ext cx="9038771" cy="3196771"/>
          </a:xfrm>
          <a:prstGeom prst="wedgeRectCallout">
            <a:avLst>
              <a:gd name="adj1" fmla="val -43949"/>
              <a:gd name="adj2" fmla="val -68226"/>
            </a:avLst>
          </a:prstGeom>
          <a:noFill/>
          <a:ln w="12700" cap="flat" cmpd="sng" algn="ctr">
            <a:solidFill>
              <a:srgbClr val="FF00FF">
                <a:lumMod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2000" dirty="0"/>
              <a:t>“</a:t>
            </a:r>
            <a:r>
              <a:rPr lang="en-US" altLang="en-US" sz="2000" dirty="0">
                <a:sym typeface="Symbol" panose="05050102010706020507" pitchFamily="18" charset="2"/>
              </a:rPr>
              <a:t>I am doing logic</a:t>
            </a:r>
            <a:r>
              <a:rPr lang="en-US" altLang="en-US" sz="2000" dirty="0"/>
              <a:t>” </a:t>
            </a:r>
            <a:r>
              <a:rPr lang="el-GR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dirty="0"/>
              <a:t>“</a:t>
            </a:r>
            <a:r>
              <a:rPr lang="en-US" altLang="en-US" sz="2000" dirty="0">
                <a:sym typeface="Symbol" panose="05050102010706020507" pitchFamily="18" charset="2"/>
              </a:rPr>
              <a:t>I love logic</a:t>
            </a:r>
            <a:r>
              <a:rPr lang="en-US" altLang="en-US" sz="2000" dirty="0"/>
              <a:t>”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l-GR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en-US" sz="2000" dirty="0"/>
              <a:t>“</a:t>
            </a:r>
            <a:r>
              <a:rPr lang="en-US" altLang="en-US" sz="2000" dirty="0">
                <a:sym typeface="Symbol" panose="05050102010706020507" pitchFamily="18" charset="2"/>
              </a:rPr>
              <a:t>I love logic</a:t>
            </a:r>
            <a:r>
              <a:rPr lang="en-US" altLang="en-US" sz="2000" dirty="0"/>
              <a:t>”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2000" dirty="0"/>
              <a:t>“</a:t>
            </a:r>
            <a:r>
              <a:rPr lang="en-US" altLang="en-US" sz="2000" dirty="0">
                <a:sym typeface="Symbol" panose="05050102010706020507" pitchFamily="18" charset="2"/>
              </a:rPr>
              <a:t>I am doing logic</a:t>
            </a:r>
            <a:r>
              <a:rPr lang="en-US" altLang="en-US" sz="2000" dirty="0"/>
              <a:t>”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5FC6342-5C15-499D-BE5A-82EA61A11EAE}"/>
              </a:ext>
            </a:extLst>
          </p:cNvPr>
          <p:cNvGrpSpPr/>
          <p:nvPr/>
        </p:nvGrpSpPr>
        <p:grpSpPr>
          <a:xfrm>
            <a:off x="50800" y="893511"/>
            <a:ext cx="3213638" cy="1780494"/>
            <a:chOff x="50800" y="893511"/>
            <a:chExt cx="3213638" cy="1780494"/>
          </a:xfrm>
        </p:grpSpPr>
        <p:pic>
          <p:nvPicPr>
            <p:cNvPr id="4098" name="Picture 2" descr="Thinking Is Hard-How To Help Your Child Think | by Marla Szwast | The  Homeschool Nook | Medium">
              <a:extLst>
                <a:ext uri="{FF2B5EF4-FFF2-40B4-BE49-F238E27FC236}">
                  <a16:creationId xmlns:a16="http://schemas.microsoft.com/office/drawing/2014/main" id="{6B220F84-D6A2-45B3-AF40-7ABA26D22C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576" y="941496"/>
              <a:ext cx="2598763" cy="1732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6ED3C64-6734-4DDE-86FB-70745F0FC8DE}"/>
                </a:ext>
              </a:extLst>
            </p:cNvPr>
            <p:cNvSpPr/>
            <p:nvPr/>
          </p:nvSpPr>
          <p:spPr>
            <a:xfrm>
              <a:off x="50800" y="893511"/>
              <a:ext cx="321363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l-GR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α</a:t>
              </a:r>
              <a:r>
                <a:rPr lang="en-US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l-GR" altLang="en-US" sz="2000" dirty="0">
                  <a:solidFill>
                    <a:schemeClr val="bg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≡</a:t>
              </a:r>
              <a:r>
                <a:rPr lang="en-US" altLang="en-US" sz="2000" dirty="0">
                  <a:solidFill>
                    <a:schemeClr val="bg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2000" dirty="0">
                  <a:solidFill>
                    <a:schemeClr val="bg2"/>
                  </a:solidFill>
                </a:rPr>
                <a:t>“</a:t>
              </a:r>
              <a:r>
                <a:rPr lang="en-US" altLang="en-US" sz="2000" dirty="0">
                  <a:solidFill>
                    <a:schemeClr val="bg2"/>
                  </a:solidFill>
                  <a:sym typeface="Symbol" panose="05050102010706020507" pitchFamily="18" charset="2"/>
                </a:rPr>
                <a:t>I am doing logic</a:t>
              </a:r>
              <a:r>
                <a:rPr lang="en-US" altLang="en-US" sz="2000" dirty="0">
                  <a:solidFill>
                    <a:schemeClr val="bg2"/>
                  </a:solidFill>
                </a:rPr>
                <a:t>”</a:t>
              </a:r>
              <a:endParaRPr lang="en-US" altLang="en-US" sz="2000" dirty="0">
                <a:solidFill>
                  <a:schemeClr val="bg2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79C760D-3FD0-4929-B756-53A371EA0A44}"/>
                </a:ext>
              </a:extLst>
            </p:cNvPr>
            <p:cNvSpPr/>
            <p:nvPr/>
          </p:nvSpPr>
          <p:spPr>
            <a:xfrm>
              <a:off x="50800" y="1166730"/>
              <a:ext cx="303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l-GR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lang="en-US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l-GR" altLang="en-US" sz="2000" dirty="0">
                  <a:solidFill>
                    <a:schemeClr val="bg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≡</a:t>
              </a:r>
              <a:r>
                <a:rPr lang="en-US" altLang="en-US" sz="2000" dirty="0">
                  <a:solidFill>
                    <a:schemeClr val="bg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2000" dirty="0">
                  <a:solidFill>
                    <a:schemeClr val="bg2"/>
                  </a:solidFill>
                  <a:sym typeface="Symbol" panose="05050102010706020507" pitchFamily="18" charset="2"/>
                </a:rPr>
                <a:t>“I love logic”</a:t>
              </a: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50CFA6B1-25CA-4432-B0E1-45E6082E45BA}"/>
              </a:ext>
            </a:extLst>
          </p:cNvPr>
          <p:cNvSpPr/>
          <p:nvPr/>
        </p:nvSpPr>
        <p:spPr>
          <a:xfrm>
            <a:off x="2496456" y="2532744"/>
            <a:ext cx="377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or</a:t>
            </a:r>
            <a:endParaRPr lang="en-US" sz="1800" dirty="0"/>
          </a:p>
        </p:txBody>
      </p:sp>
      <p:pic>
        <p:nvPicPr>
          <p:cNvPr id="53" name="Picture 5" descr="j0116172">
            <a:extLst>
              <a:ext uri="{FF2B5EF4-FFF2-40B4-BE49-F238E27FC236}">
                <a16:creationId xmlns:a16="http://schemas.microsoft.com/office/drawing/2014/main" id="{0728FE1F-60D5-4413-9EE5-1B5CDAEF5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61384" y="-9604"/>
            <a:ext cx="747183" cy="10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" name="Table 3">
            <a:extLst>
              <a:ext uri="{FF2B5EF4-FFF2-40B4-BE49-F238E27FC236}">
                <a16:creationId xmlns:a16="http://schemas.microsoft.com/office/drawing/2014/main" id="{31C5E5FF-3DC2-4617-92EF-A179CC48B614}"/>
              </a:ext>
            </a:extLst>
          </p:cNvPr>
          <p:cNvGraphicFramePr>
            <a:graphicFrameLocks noGrp="1"/>
          </p:cNvGraphicFramePr>
          <p:nvPr/>
        </p:nvGraphicFramePr>
        <p:xfrm>
          <a:off x="101958" y="4279946"/>
          <a:ext cx="8915400" cy="2159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561835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36535107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682990331"/>
                    </a:ext>
                  </a:extLst>
                </a:gridCol>
              </a:tblGrid>
              <a:tr h="676461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42358"/>
                  </a:ext>
                </a:extLst>
              </a:tr>
              <a:tr h="705873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b="1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  </a:t>
                      </a:r>
                    </a:p>
                    <a:p>
                      <a:pPr algn="ctr"/>
                      <a:r>
                        <a:rPr lang="en-US" altLang="en-US" sz="2000" b="1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And :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en-US" sz="2000" dirty="0">
                          <a:solidFill>
                            <a:schemeClr val="tx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</a:t>
                      </a: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479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00" b="1" dirty="0">
                          <a:solidFill>
                            <a:schemeClr val="bg2"/>
                          </a:solidFill>
                        </a:rPr>
                        <a:t>  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</a:rPr>
                        <a:t>Or </a:t>
                      </a:r>
                      <a:r>
                        <a:rPr lang="el-GR" altLang="en-US" sz="200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</a:t>
                      </a:r>
                      <a:r>
                        <a:rPr lang="en-US" altLang="en-US" sz="200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: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en-US" sz="500" dirty="0">
                          <a:solidFill>
                            <a:schemeClr val="tx2"/>
                          </a:solidFill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709688"/>
                  </a:ext>
                </a:extLst>
              </a:tr>
            </a:tbl>
          </a:graphicData>
        </a:graphic>
      </p:graphicFrame>
      <p:grpSp>
        <p:nvGrpSpPr>
          <p:cNvPr id="84" name="Group 83">
            <a:extLst>
              <a:ext uri="{FF2B5EF4-FFF2-40B4-BE49-F238E27FC236}">
                <a16:creationId xmlns:a16="http://schemas.microsoft.com/office/drawing/2014/main" id="{B672E2F3-CCAB-478F-B802-B2137ACE9A21}"/>
              </a:ext>
            </a:extLst>
          </p:cNvPr>
          <p:cNvGrpSpPr/>
          <p:nvPr/>
        </p:nvGrpSpPr>
        <p:grpSpPr>
          <a:xfrm>
            <a:off x="266700" y="4178307"/>
            <a:ext cx="8466507" cy="853737"/>
            <a:chOff x="228600" y="83403"/>
            <a:chExt cx="8466507" cy="853737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42FF6198-50A0-469D-8B42-9A80C798D274}"/>
                </a:ext>
              </a:extLst>
            </p:cNvPr>
            <p:cNvSpPr/>
            <p:nvPr/>
          </p:nvSpPr>
          <p:spPr>
            <a:xfrm>
              <a:off x="228600" y="83403"/>
              <a:ext cx="135447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l">
                <a:buFont typeface="Symbol" panose="05050102010706020507" pitchFamily="18" charset="2"/>
                <a:buChar char="Ù"/>
              </a:pPr>
              <a:r>
                <a:rPr lang="en-US" altLang="en-US" sz="2400" dirty="0">
                  <a:solidFill>
                    <a:schemeClr val="bg2"/>
                  </a:solidFill>
                  <a:sym typeface="Symbol" panose="05050102010706020507" pitchFamily="18" charset="2"/>
                </a:rPr>
                <a:t>And </a:t>
              </a:r>
            </a:p>
            <a:p>
              <a:pPr marL="342900" indent="-342900" algn="l">
                <a:buFont typeface="Symbol" panose="05050102010706020507" pitchFamily="18" charset="2"/>
                <a:buChar char="Ú"/>
              </a:pPr>
              <a:r>
                <a:rPr lang="en-US" altLang="en-US" sz="2400" dirty="0">
                  <a:solidFill>
                    <a:schemeClr val="bg2"/>
                  </a:solidFill>
                  <a:sym typeface="Symbol" panose="05050102010706020507" pitchFamily="18" charset="2"/>
                </a:rPr>
                <a:t>Or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D845170-8BA5-451F-9C97-893C4F0CF134}"/>
                </a:ext>
              </a:extLst>
            </p:cNvPr>
            <p:cNvSpPr/>
            <p:nvPr/>
          </p:nvSpPr>
          <p:spPr>
            <a:xfrm>
              <a:off x="3776657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D711C5A-B0D0-45A0-A7A7-67390658D11B}"/>
                </a:ext>
              </a:extLst>
            </p:cNvPr>
            <p:cNvSpPr/>
            <p:nvPr/>
          </p:nvSpPr>
          <p:spPr>
            <a:xfrm>
              <a:off x="1954124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CA1835D-BFEA-427C-8911-EBE0D76642BA}"/>
                </a:ext>
              </a:extLst>
            </p:cNvPr>
            <p:cNvSpPr/>
            <p:nvPr/>
          </p:nvSpPr>
          <p:spPr>
            <a:xfrm>
              <a:off x="2899087" y="304800"/>
              <a:ext cx="89639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Using: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ED6FC7F9-4949-457C-A165-1E309247FE59}"/>
                </a:ext>
              </a:extLst>
            </p:cNvPr>
            <p:cNvSpPr/>
            <p:nvPr/>
          </p:nvSpPr>
          <p:spPr>
            <a:xfrm>
              <a:off x="7385133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3C12D40-6148-4A9F-A3ED-2F531B5811A3}"/>
                </a:ext>
              </a:extLst>
            </p:cNvPr>
            <p:cNvSpPr/>
            <p:nvPr/>
          </p:nvSpPr>
          <p:spPr>
            <a:xfrm>
              <a:off x="5562600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87C571BB-D31E-40AF-AD40-F346CABE8B81}"/>
                </a:ext>
              </a:extLst>
            </p:cNvPr>
            <p:cNvSpPr/>
            <p:nvPr/>
          </p:nvSpPr>
          <p:spPr>
            <a:xfrm>
              <a:off x="6507563" y="304800"/>
              <a:ext cx="11338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Proving:</a:t>
              </a:r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35249036-1977-4753-A7CA-7E1ECF253A3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70714" y="196109"/>
              <a:ext cx="7711" cy="347669"/>
            </a:xfrm>
            <a:prstGeom prst="line">
              <a:avLst/>
            </a:prstGeom>
            <a:noFill/>
            <a:ln w="7620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6273DAA-1455-4FC6-845D-0E6BF012BA22}"/>
                </a:ext>
              </a:extLst>
            </p:cNvPr>
            <p:cNvSpPr/>
            <p:nvPr/>
          </p:nvSpPr>
          <p:spPr>
            <a:xfrm>
              <a:off x="3624257" y="105561"/>
              <a:ext cx="30918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it-IT" sz="2000" b="1" dirty="0">
                  <a:solidFill>
                    <a:schemeClr val="bg2"/>
                  </a:solidFill>
                </a:rPr>
                <a:t>Proof Techniques/Lemmas</a:t>
              </a:r>
              <a:endParaRPr lang="en-US" sz="20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62A687D1-BD93-40DD-BD6F-0937C7AA2EEF}"/>
              </a:ext>
            </a:extLst>
          </p:cNvPr>
          <p:cNvGrpSpPr/>
          <p:nvPr/>
        </p:nvGrpSpPr>
        <p:grpSpPr>
          <a:xfrm>
            <a:off x="1359258" y="5713968"/>
            <a:ext cx="3908330" cy="689028"/>
            <a:chOff x="1359258" y="1778062"/>
            <a:chExt cx="3908330" cy="689028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84AAF26A-F3CF-4970-BFE4-C44561845EB6}"/>
                </a:ext>
              </a:extLst>
            </p:cNvPr>
            <p:cNvSpPr/>
            <p:nvPr/>
          </p:nvSpPr>
          <p:spPr>
            <a:xfrm>
              <a:off x="1359258" y="2049563"/>
              <a:ext cx="19484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2000" dirty="0">
                  <a:solidFill>
                    <a:srgbClr val="FFC000"/>
                  </a:solidFill>
                  <a:cs typeface="Times New Roman" panose="02020603050405020304" pitchFamily="18" charset="0"/>
                </a:rPr>
                <a:t>α</a:t>
              </a:r>
              <a:r>
                <a:rPr lang="el-GR" altLang="en-US" sz="2000" dirty="0">
                  <a:solidFill>
                    <a:srgbClr val="FF00FF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</a:t>
              </a:r>
              <a:r>
                <a:rPr lang="el-GR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lang="en-CA" altLang="en-US" sz="2000" dirty="0">
                  <a:solidFill>
                    <a:schemeClr val="tx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2000" dirty="0">
                  <a:cs typeface="Times New Roman" panose="02020603050405020304" pitchFamily="18" charset="0"/>
                </a:rPr>
                <a:t>&amp;</a:t>
              </a:r>
              <a:r>
                <a:rPr lang="en-CA" altLang="en-US" sz="2000" dirty="0"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l-GR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lang="en-US" altLang="en-US" sz="2000" dirty="0">
                  <a:solidFill>
                    <a:srgbClr val="FFC000"/>
                  </a:solidFill>
                  <a:cs typeface="Times New Roman" panose="02020603050405020304" pitchFamily="18" charset="0"/>
                </a:rPr>
                <a:t>α</a:t>
              </a:r>
              <a:endParaRPr lang="en-US" altLang="en-US" sz="2000" dirty="0">
                <a:solidFill>
                  <a:schemeClr val="tx2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98AC2ECE-FB3A-4509-9696-68EB079FA32F}"/>
                </a:ext>
              </a:extLst>
            </p:cNvPr>
            <p:cNvSpPr/>
            <p:nvPr/>
          </p:nvSpPr>
          <p:spPr>
            <a:xfrm>
              <a:off x="3307706" y="2066980"/>
              <a:ext cx="195988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lang="en-US" altLang="en-US" sz="2000" dirty="0">
                  <a:solidFill>
                    <a:schemeClr val="tx2"/>
                  </a:solidFill>
                  <a:cs typeface="Times New Roman" panose="02020603050405020304" pitchFamily="18" charset="0"/>
                </a:rPr>
                <a:t>  </a:t>
              </a:r>
              <a:r>
                <a:rPr lang="en-US" altLang="en-US" sz="2000" dirty="0">
                  <a:solidFill>
                    <a:schemeClr val="tx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lang="en-US" altLang="en-US" sz="2000" dirty="0">
                <a:solidFill>
                  <a:schemeClr val="tx2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A30F0034-839D-45E5-B2CE-F8FF10914E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07705" y="2158421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B3336F4A-8695-40DE-B4C5-B5A4BCA86F26}"/>
                </a:ext>
              </a:extLst>
            </p:cNvPr>
            <p:cNvSpPr/>
            <p:nvPr/>
          </p:nvSpPr>
          <p:spPr>
            <a:xfrm>
              <a:off x="1362983" y="1778062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2000" dirty="0">
                  <a:solidFill>
                    <a:schemeClr val="tx2"/>
                  </a:solidFill>
                  <a:cs typeface="Times New Roman" panose="02020603050405020304" pitchFamily="18" charset="0"/>
                </a:rPr>
                <a:t>Selecting </a:t>
              </a:r>
              <a:r>
                <a:rPr lang="en-US" altLang="en-US" sz="2000" dirty="0">
                  <a:solidFill>
                    <a:schemeClr val="tx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Or</a:t>
              </a:r>
              <a:endParaRPr lang="en-US" altLang="en-US" sz="2000" dirty="0">
                <a:solidFill>
                  <a:schemeClr val="tx2"/>
                </a:solidFill>
                <a:cs typeface="Times New Roman" panose="02020603050405020304" pitchFamily="18" charset="0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BACE76E-EEEE-494A-B490-7C94604DD376}"/>
              </a:ext>
            </a:extLst>
          </p:cNvPr>
          <p:cNvGrpSpPr/>
          <p:nvPr/>
        </p:nvGrpSpPr>
        <p:grpSpPr>
          <a:xfrm>
            <a:off x="1359258" y="4971924"/>
            <a:ext cx="3908330" cy="689028"/>
            <a:chOff x="1359258" y="1036018"/>
            <a:chExt cx="3908330" cy="689028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BAF8DA3D-5171-4F13-BCE5-347D02D19427}"/>
                </a:ext>
              </a:extLst>
            </p:cNvPr>
            <p:cNvSpPr/>
            <p:nvPr/>
          </p:nvSpPr>
          <p:spPr>
            <a:xfrm>
              <a:off x="1359258" y="1307519"/>
              <a:ext cx="19484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2000" dirty="0">
                  <a:solidFill>
                    <a:srgbClr val="FFC000"/>
                  </a:solidFill>
                  <a:cs typeface="Times New Roman" panose="02020603050405020304" pitchFamily="18" charset="0"/>
                </a:rPr>
                <a:t>α</a:t>
              </a:r>
              <a:r>
                <a:rPr lang="en-US" altLang="en-US" sz="2000" dirty="0">
                  <a:solidFill>
                    <a:srgbClr val="FF00FF"/>
                  </a:solidFill>
                  <a:sym typeface="Symbol" panose="05050102010706020507" pitchFamily="18" charset="2"/>
                </a:rPr>
                <a:t></a:t>
              </a:r>
              <a:r>
                <a:rPr lang="el-GR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lang="en-US" altLang="en-US" sz="2000" dirty="0">
                <a:solidFill>
                  <a:schemeClr val="tx2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31BD5A1-3BE1-4641-B23E-94A7500FCAA5}"/>
                </a:ext>
              </a:extLst>
            </p:cNvPr>
            <p:cNvSpPr/>
            <p:nvPr/>
          </p:nvSpPr>
          <p:spPr>
            <a:xfrm>
              <a:off x="3307706" y="1324936"/>
              <a:ext cx="195988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2000" dirty="0">
                  <a:solidFill>
                    <a:srgbClr val="FFC000"/>
                  </a:solidFill>
                  <a:cs typeface="Times New Roman" panose="02020603050405020304" pitchFamily="18" charset="0"/>
                </a:rPr>
                <a:t>α</a:t>
              </a:r>
              <a:r>
                <a:rPr lang="en-US" altLang="en-US" sz="2000" dirty="0">
                  <a:cs typeface="Times New Roman" panose="02020603050405020304" pitchFamily="18" charset="0"/>
                </a:rPr>
                <a:t> &amp; </a:t>
              </a:r>
              <a:r>
                <a:rPr lang="el-GR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lang="en-US" altLang="en-US" sz="2000" dirty="0">
                  <a:solidFill>
                    <a:schemeClr val="tx2"/>
                  </a:solidFill>
                  <a:cs typeface="Times New Roman" panose="02020603050405020304" pitchFamily="18" charset="0"/>
                </a:rPr>
                <a:t>  </a:t>
              </a:r>
              <a:r>
                <a:rPr lang="en-US" altLang="en-US" sz="2000" dirty="0">
                  <a:solidFill>
                    <a:schemeClr val="tx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lang="en-US" altLang="en-US" sz="2000" dirty="0">
                <a:solidFill>
                  <a:schemeClr val="tx2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98C7828B-E632-40E5-AE12-332460B402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07705" y="1416377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0A977735-369C-481A-B0AD-5D04AF366A56}"/>
                </a:ext>
              </a:extLst>
            </p:cNvPr>
            <p:cNvSpPr/>
            <p:nvPr/>
          </p:nvSpPr>
          <p:spPr>
            <a:xfrm>
              <a:off x="1362983" y="1036018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2000" dirty="0">
                  <a:solidFill>
                    <a:schemeClr val="tx2"/>
                  </a:solidFill>
                  <a:cs typeface="Times New Roman" panose="02020603050405020304" pitchFamily="18" charset="0"/>
                </a:rPr>
                <a:t>Separating And</a:t>
              </a:r>
            </a:p>
          </p:txBody>
        </p:sp>
      </p:grpSp>
      <p:sp>
        <p:nvSpPr>
          <p:cNvPr id="81" name="Rectangle 2">
            <a:extLst>
              <a:ext uri="{FF2B5EF4-FFF2-40B4-BE49-F238E27FC236}">
                <a16:creationId xmlns:a16="http://schemas.microsoft.com/office/drawing/2014/main" id="{15B2617C-D696-4EED-8D91-F254EB951AB9}"/>
              </a:ext>
            </a:extLst>
          </p:cNvPr>
          <p:cNvSpPr txBox="1">
            <a:spLocks noChangeArrowheads="1"/>
          </p:cNvSpPr>
          <p:nvPr/>
        </p:nvSpPr>
        <p:spPr>
          <a:xfrm>
            <a:off x="3962400" y="312531"/>
            <a:ext cx="1524000" cy="38779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2000" kern="0" dirty="0">
                <a:solidFill>
                  <a:srgbClr val="FFFF00"/>
                </a:solidFill>
                <a:latin typeface="Times New Roman"/>
              </a:rPr>
              <a:t>And vs Or</a:t>
            </a:r>
            <a:endParaRPr kumimoji="0" lang="en-CA" altLang="en-US" sz="2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3F3837B-F42F-0395-B5DE-B9A8EBC75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104941"/>
              </p:ext>
            </p:extLst>
          </p:nvPr>
        </p:nvGraphicFramePr>
        <p:xfrm>
          <a:off x="5126182" y="1219200"/>
          <a:ext cx="1256146" cy="2132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840">
                  <a:extLst>
                    <a:ext uri="{9D8B030D-6E8A-4147-A177-3AD203B41FA5}">
                      <a16:colId xmlns:a16="http://schemas.microsoft.com/office/drawing/2014/main" val="1195043466"/>
                    </a:ext>
                  </a:extLst>
                </a:gridCol>
                <a:gridCol w="315840">
                  <a:extLst>
                    <a:ext uri="{9D8B030D-6E8A-4147-A177-3AD203B41FA5}">
                      <a16:colId xmlns:a16="http://schemas.microsoft.com/office/drawing/2014/main" val="761705130"/>
                    </a:ext>
                  </a:extLst>
                </a:gridCol>
                <a:gridCol w="624466">
                  <a:extLst>
                    <a:ext uri="{9D8B030D-6E8A-4147-A177-3AD203B41FA5}">
                      <a16:colId xmlns:a16="http://schemas.microsoft.com/office/drawing/2014/main" val="1894185161"/>
                    </a:ext>
                  </a:extLst>
                </a:gridCol>
              </a:tblGrid>
              <a:tr h="42588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</a:rPr>
                        <a:t>And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826155"/>
                  </a:ext>
                </a:extLst>
              </a:tr>
              <a:tr h="300625">
                <a:tc>
                  <a:txBody>
                    <a:bodyPr/>
                    <a:lstStyle/>
                    <a:p>
                      <a:pPr algn="ctr"/>
                      <a:r>
                        <a:rPr lang="el-GR" altLang="en-US" sz="18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α</a:t>
                      </a:r>
                      <a:endParaRPr lang="en-US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altLang="en-US" sz="18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β</a:t>
                      </a:r>
                      <a:endParaRPr lang="en-US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n-US" sz="18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α</a:t>
                      </a:r>
                      <a:r>
                        <a:rPr lang="en-US" altLang="en-US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</a:t>
                      </a:r>
                      <a:r>
                        <a:rPr lang="el-GR" altLang="en-US" sz="18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β</a:t>
                      </a:r>
                      <a:endParaRPr lang="en-US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4777315"/>
                  </a:ext>
                </a:extLst>
              </a:tr>
              <a:tr h="275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0827905"/>
                  </a:ext>
                </a:extLst>
              </a:tr>
              <a:tr h="275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810819"/>
                  </a:ext>
                </a:extLst>
              </a:tr>
              <a:tr h="275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7516240"/>
                  </a:ext>
                </a:extLst>
              </a:tr>
              <a:tr h="275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3173578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A226A2EC-FFB4-2F62-24A8-6B31B1B32876}"/>
              </a:ext>
            </a:extLst>
          </p:cNvPr>
          <p:cNvGrpSpPr/>
          <p:nvPr/>
        </p:nvGrpSpPr>
        <p:grpSpPr>
          <a:xfrm>
            <a:off x="5057871" y="2057461"/>
            <a:ext cx="1001024" cy="229458"/>
            <a:chOff x="3733800" y="2056542"/>
            <a:chExt cx="1001024" cy="22945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FA5DCF7-52A3-86A4-ED38-F7701F91F902}"/>
                </a:ext>
              </a:extLst>
            </p:cNvPr>
            <p:cNvSpPr/>
            <p:nvPr/>
          </p:nvSpPr>
          <p:spPr bwMode="auto">
            <a:xfrm>
              <a:off x="3733800" y="2056542"/>
              <a:ext cx="805542" cy="229458"/>
            </a:xfrm>
            <a:prstGeom prst="ellipse">
              <a:avLst/>
            </a:prstGeom>
            <a:noFill/>
            <a:ln w="38100">
              <a:solidFill>
                <a:srgbClr val="66FF66"/>
              </a:solidFill>
              <a:miter lim="800000"/>
              <a:headEnd/>
              <a:tailEnd/>
            </a:ln>
          </p:spPr>
          <p:txBody>
            <a:bodyPr lIns="0" tIns="0" rIns="0" bIns="0" rtlCol="0" anchor="ctr"/>
            <a:lstStyle/>
            <a:p>
              <a:pPr algn="ctr" eaLnBrk="1" hangingPunct="1">
                <a:spcBef>
                  <a:spcPct val="0"/>
                </a:spcBef>
                <a:buNone/>
              </a:pPr>
              <a:endParaRPr lang="en-US" sz="2400" dirty="0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0BBB40A-07BB-8B5D-5465-22B56B770B0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47058" y="2172656"/>
              <a:ext cx="187766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66FF66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74CE371-E2DA-AF94-5A67-51DE12C458F1}"/>
              </a:ext>
            </a:extLst>
          </p:cNvPr>
          <p:cNvGrpSpPr/>
          <p:nvPr/>
        </p:nvGrpSpPr>
        <p:grpSpPr>
          <a:xfrm>
            <a:off x="5138250" y="2603641"/>
            <a:ext cx="924900" cy="754789"/>
            <a:chOff x="3864129" y="1929451"/>
            <a:chExt cx="924900" cy="75478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9B8DD9C-6B20-78F4-12BB-B8E0E356F703}"/>
                </a:ext>
              </a:extLst>
            </p:cNvPr>
            <p:cNvSpPr/>
            <p:nvPr/>
          </p:nvSpPr>
          <p:spPr bwMode="auto">
            <a:xfrm>
              <a:off x="3864129" y="1929451"/>
              <a:ext cx="364971" cy="75478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rtlCol="0" anchor="ctr"/>
            <a:lstStyle/>
            <a:p>
              <a:pPr algn="ctr" eaLnBrk="1" hangingPunct="1">
                <a:spcBef>
                  <a:spcPct val="0"/>
                </a:spcBef>
                <a:buNone/>
              </a:pPr>
              <a:endParaRPr lang="en-US" sz="2400" dirty="0"/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0A7D697F-90A4-7C95-8570-104F318059E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29100" y="2175885"/>
              <a:ext cx="559929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7BC62D5-6CAE-1590-E959-ADD9DD0F190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14283" y="2511466"/>
              <a:ext cx="574746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D38E230-807D-3434-D48A-D1C80E824EA9}"/>
              </a:ext>
            </a:extLst>
          </p:cNvPr>
          <p:cNvGrpSpPr/>
          <p:nvPr/>
        </p:nvGrpSpPr>
        <p:grpSpPr>
          <a:xfrm>
            <a:off x="4999068" y="4953000"/>
            <a:ext cx="2374813" cy="774679"/>
            <a:chOff x="9505044" y="3187721"/>
            <a:chExt cx="3853542" cy="774679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6782F46-F35A-6755-95BB-118FDA587A7A}"/>
                </a:ext>
              </a:extLst>
            </p:cNvPr>
            <p:cNvSpPr/>
            <p:nvPr/>
          </p:nvSpPr>
          <p:spPr>
            <a:xfrm>
              <a:off x="10295824" y="3421763"/>
              <a:ext cx="9932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&amp;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6E3D134-D420-0163-4B83-FA3E3F321452}"/>
                </a:ext>
              </a:extLst>
            </p:cNvPr>
            <p:cNvSpPr/>
            <p:nvPr/>
          </p:nvSpPr>
          <p:spPr>
            <a:xfrm>
              <a:off x="11541328" y="3439180"/>
              <a:ext cx="12006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6D5D9B2-C528-B1B5-2AD5-1D2250399FD8}"/>
                </a:ext>
              </a:extLst>
            </p:cNvPr>
            <p:cNvSpPr/>
            <p:nvPr/>
          </p:nvSpPr>
          <p:spPr>
            <a:xfrm>
              <a:off x="9505044" y="3187721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Eval/Build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974871B-FFAA-03F6-622D-312DF80FC78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3712871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EF9D501-FD4D-D990-D1BB-DA192B97957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1429998" y="3516690"/>
              <a:ext cx="2" cy="34665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E0228F7-0C8B-2D88-87BF-F6EA2C21F165}"/>
              </a:ext>
            </a:extLst>
          </p:cNvPr>
          <p:cNvGrpSpPr/>
          <p:nvPr/>
        </p:nvGrpSpPr>
        <p:grpSpPr>
          <a:xfrm>
            <a:off x="7279996" y="4964400"/>
            <a:ext cx="1935850" cy="655147"/>
            <a:chOff x="7382692" y="796120"/>
            <a:chExt cx="1935850" cy="655147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6CB15BD4-0072-2E00-E415-1B23CC4D3205}"/>
                </a:ext>
              </a:extLst>
            </p:cNvPr>
            <p:cNvSpPr/>
            <p:nvPr/>
          </p:nvSpPr>
          <p:spPr>
            <a:xfrm>
              <a:off x="7680434" y="1138646"/>
              <a:ext cx="40127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CD2C68A6-44AC-116C-BBF6-1215A6F7F5CF}"/>
                </a:ext>
              </a:extLst>
            </p:cNvPr>
            <p:cNvSpPr/>
            <p:nvPr/>
          </p:nvSpPr>
          <p:spPr>
            <a:xfrm>
              <a:off x="8095468" y="1134293"/>
              <a:ext cx="87908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CA" sz="1400" dirty="0"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26C01BD0-3025-3BC3-7A06-88FACB66FAA0}"/>
                </a:ext>
              </a:extLst>
            </p:cNvPr>
            <p:cNvSpPr/>
            <p:nvPr/>
          </p:nvSpPr>
          <p:spPr>
            <a:xfrm>
              <a:off x="7382692" y="796120"/>
              <a:ext cx="193585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Simplify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0C81C5EE-A07C-93F2-F5B1-A193F6FB467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81704" y="1186140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75234A4-68D5-80C5-6799-6FCA8885F9F3}"/>
              </a:ext>
            </a:extLst>
          </p:cNvPr>
          <p:cNvGrpSpPr/>
          <p:nvPr/>
        </p:nvGrpSpPr>
        <p:grpSpPr>
          <a:xfrm>
            <a:off x="5105400" y="1965029"/>
            <a:ext cx="914400" cy="754789"/>
            <a:chOff x="3835534" y="1963277"/>
            <a:chExt cx="914400" cy="754789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6ABB4BEE-79CD-2780-A14C-6346668D83AD}"/>
                </a:ext>
              </a:extLst>
            </p:cNvPr>
            <p:cNvSpPr/>
            <p:nvPr/>
          </p:nvSpPr>
          <p:spPr bwMode="auto">
            <a:xfrm>
              <a:off x="3835534" y="1963277"/>
              <a:ext cx="364971" cy="754789"/>
            </a:xfrm>
            <a:prstGeom prst="ellipse">
              <a:avLst/>
            </a:prstGeom>
            <a:noFill/>
            <a:ln w="38100">
              <a:solidFill>
                <a:srgbClr val="99FF66"/>
              </a:solidFill>
              <a:miter lim="800000"/>
              <a:headEnd/>
              <a:tailEnd/>
            </a:ln>
          </p:spPr>
          <p:txBody>
            <a:bodyPr lIns="0" tIns="0" rIns="0" bIns="0" rtlCol="0" anchor="ctr"/>
            <a:lstStyle/>
            <a:p>
              <a:pPr algn="ctr" eaLnBrk="1" hangingPunct="1">
                <a:spcBef>
                  <a:spcPct val="0"/>
                </a:spcBef>
                <a:buNone/>
              </a:pPr>
              <a:endParaRPr lang="en-US" sz="2400" dirty="0"/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FAF1629C-2DCF-3570-F5C0-9059A21732E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68934" y="2208048"/>
              <a:ext cx="38100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66FF66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929D1AF2-6ABD-CB5F-B14E-8501AD97E95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68934" y="2520642"/>
              <a:ext cx="38100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66FF66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</p:grpSp>
      <p:grpSp>
        <p:nvGrpSpPr>
          <p:cNvPr id="10" name="Group 29">
            <a:extLst>
              <a:ext uri="{FF2B5EF4-FFF2-40B4-BE49-F238E27FC236}">
                <a16:creationId xmlns:a16="http://schemas.microsoft.com/office/drawing/2014/main" id="{4EEC06AE-B581-DD43-BC9C-DCCF09FB0457}"/>
              </a:ext>
            </a:extLst>
          </p:cNvPr>
          <p:cNvGrpSpPr>
            <a:grpSpLocks/>
          </p:cNvGrpSpPr>
          <p:nvPr/>
        </p:nvGrpSpPr>
        <p:grpSpPr bwMode="auto">
          <a:xfrm>
            <a:off x="8005398" y="3048000"/>
            <a:ext cx="917591" cy="929993"/>
            <a:chOff x="2065" y="1551"/>
            <a:chExt cx="1628" cy="1988"/>
          </a:xfrm>
        </p:grpSpPr>
        <p:sp>
          <p:nvSpPr>
            <p:cNvPr id="13" name="Freeform 30">
              <a:extLst>
                <a:ext uri="{FF2B5EF4-FFF2-40B4-BE49-F238E27FC236}">
                  <a16:creationId xmlns:a16="http://schemas.microsoft.com/office/drawing/2014/main" id="{FB1CC251-B7C4-F603-B3D1-D53F515C7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4" name="Freeform 31">
              <a:extLst>
                <a:ext uri="{FF2B5EF4-FFF2-40B4-BE49-F238E27FC236}">
                  <a16:creationId xmlns:a16="http://schemas.microsoft.com/office/drawing/2014/main" id="{540D4C78-A5DF-3FED-098A-77A400172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5" name="Freeform 32">
              <a:extLst>
                <a:ext uri="{FF2B5EF4-FFF2-40B4-BE49-F238E27FC236}">
                  <a16:creationId xmlns:a16="http://schemas.microsoft.com/office/drawing/2014/main" id="{05B79574-31C9-CB30-2AA1-7619E763CB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6" name="Freeform 33">
              <a:extLst>
                <a:ext uri="{FF2B5EF4-FFF2-40B4-BE49-F238E27FC236}">
                  <a16:creationId xmlns:a16="http://schemas.microsoft.com/office/drawing/2014/main" id="{5469BDD5-D638-B2DC-B6E5-3B07576C15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7" name="Freeform 34">
              <a:extLst>
                <a:ext uri="{FF2B5EF4-FFF2-40B4-BE49-F238E27FC236}">
                  <a16:creationId xmlns:a16="http://schemas.microsoft.com/office/drawing/2014/main" id="{6F8BD080-B8A0-0E90-09C9-A84FA431A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0" name="Freeform 35">
              <a:extLst>
                <a:ext uri="{FF2B5EF4-FFF2-40B4-BE49-F238E27FC236}">
                  <a16:creationId xmlns:a16="http://schemas.microsoft.com/office/drawing/2014/main" id="{6902DB86-5428-F1D5-CC4B-8F3D59CAC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2" name="Freeform 36">
              <a:extLst>
                <a:ext uri="{FF2B5EF4-FFF2-40B4-BE49-F238E27FC236}">
                  <a16:creationId xmlns:a16="http://schemas.microsoft.com/office/drawing/2014/main" id="{D566D026-2AD3-E10C-0937-45629DE0EF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4" name="Freeform 37">
              <a:extLst>
                <a:ext uri="{FF2B5EF4-FFF2-40B4-BE49-F238E27FC236}">
                  <a16:creationId xmlns:a16="http://schemas.microsoft.com/office/drawing/2014/main" id="{D0802749-1B26-E8CB-4F75-D7AEFB84E2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5" name="Freeform 38">
              <a:extLst>
                <a:ext uri="{FF2B5EF4-FFF2-40B4-BE49-F238E27FC236}">
                  <a16:creationId xmlns:a16="http://schemas.microsoft.com/office/drawing/2014/main" id="{655A99BA-0294-5B3B-39BB-FFD6B40A2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6" name="Freeform 39">
              <a:extLst>
                <a:ext uri="{FF2B5EF4-FFF2-40B4-BE49-F238E27FC236}">
                  <a16:creationId xmlns:a16="http://schemas.microsoft.com/office/drawing/2014/main" id="{2890C674-D771-6B7D-B6FE-6590CFFA44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7" name="Freeform 40">
              <a:extLst>
                <a:ext uri="{FF2B5EF4-FFF2-40B4-BE49-F238E27FC236}">
                  <a16:creationId xmlns:a16="http://schemas.microsoft.com/office/drawing/2014/main" id="{7A8F5B2B-F161-0AAB-2734-A186184F7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8" name="Freeform 41">
              <a:extLst>
                <a:ext uri="{FF2B5EF4-FFF2-40B4-BE49-F238E27FC236}">
                  <a16:creationId xmlns:a16="http://schemas.microsoft.com/office/drawing/2014/main" id="{F950D1D0-C2D0-4B5D-B14C-2B7F3926C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9" name="Freeform 42">
              <a:extLst>
                <a:ext uri="{FF2B5EF4-FFF2-40B4-BE49-F238E27FC236}">
                  <a16:creationId xmlns:a16="http://schemas.microsoft.com/office/drawing/2014/main" id="{BEF60D4D-37C6-8794-60E4-0E838BD64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1" name="Freeform 43">
              <a:extLst>
                <a:ext uri="{FF2B5EF4-FFF2-40B4-BE49-F238E27FC236}">
                  <a16:creationId xmlns:a16="http://schemas.microsoft.com/office/drawing/2014/main" id="{3AADD801-B348-2F61-E614-BE31A8259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2" name="Freeform 44">
              <a:extLst>
                <a:ext uri="{FF2B5EF4-FFF2-40B4-BE49-F238E27FC236}">
                  <a16:creationId xmlns:a16="http://schemas.microsoft.com/office/drawing/2014/main" id="{D37BF1D8-80A9-9485-2583-7E005141C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3" name="Freeform 45">
              <a:extLst>
                <a:ext uri="{FF2B5EF4-FFF2-40B4-BE49-F238E27FC236}">
                  <a16:creationId xmlns:a16="http://schemas.microsoft.com/office/drawing/2014/main" id="{75FFC16E-6612-2745-EDE7-62DD781BEF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4" name="Freeform 46">
              <a:extLst>
                <a:ext uri="{FF2B5EF4-FFF2-40B4-BE49-F238E27FC236}">
                  <a16:creationId xmlns:a16="http://schemas.microsoft.com/office/drawing/2014/main" id="{62F26C5A-9E18-C65D-DD95-12F865BF5D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</p:grpSp>
      <p:sp>
        <p:nvSpPr>
          <p:cNvPr id="36" name="AutoShape 35">
            <a:extLst>
              <a:ext uri="{FF2B5EF4-FFF2-40B4-BE49-F238E27FC236}">
                <a16:creationId xmlns:a16="http://schemas.microsoft.com/office/drawing/2014/main" id="{9D7CCE71-48FD-B59C-4C6C-85A2DF6F5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524000"/>
            <a:ext cx="1524000" cy="1329370"/>
          </a:xfrm>
          <a:prstGeom prst="wedgeRoundRectCallout">
            <a:avLst>
              <a:gd name="adj1" fmla="val 36936"/>
              <a:gd name="adj2" fmla="val 73785"/>
              <a:gd name="adj3" fmla="val 16667"/>
            </a:avLst>
          </a:prstGeom>
          <a:solidFill>
            <a:srgbClr val="000066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en-US" altLang="en-US" sz="240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2400">
                <a:solidFill>
                  <a:srgbClr val="FFC000"/>
                </a:solidFill>
                <a:sym typeface="Symbol" panose="05050102010706020507" pitchFamily="18" charset="2"/>
              </a:rPr>
              <a:t></a:t>
            </a:r>
            <a:r>
              <a:rPr lang="en-US" altLang="en-US" sz="240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240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is</a:t>
            </a:r>
            <a:r>
              <a:rPr lang="en-US" altLang="en-US" sz="240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T</a:t>
            </a:r>
            <a:r>
              <a:rPr lang="en-US" altLang="en-US" sz="240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2400">
                <a:solidFill>
                  <a:srgbClr val="FFC000"/>
                </a:solidFill>
                <a:sym typeface="Symbol" panose="05050102010706020507" pitchFamily="18" charset="2"/>
              </a:rPr>
              <a:t></a:t>
            </a:r>
            <a:r>
              <a:rPr lang="en-CA" altLang="en-US" sz="2400">
                <a:solidFill>
                  <a:srgbClr val="FF0000"/>
                </a:solidFill>
              </a:rPr>
              <a:t>F</a:t>
            </a:r>
            <a:r>
              <a:rPr lang="en-US" altLang="en-US" sz="240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is </a:t>
            </a:r>
            <a:r>
              <a:rPr lang="en-CA" altLang="en-US" sz="2400" dirty="0">
                <a:solidFill>
                  <a:srgbClr val="FF0000"/>
                </a:solidFill>
              </a:rPr>
              <a:t>F</a:t>
            </a:r>
            <a:r>
              <a:rPr lang="en-US" altLang="en-US" sz="2400" dirty="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en-US" altLang="en-US" sz="240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β</a:t>
            </a:r>
            <a:r>
              <a:rPr lang="en-US" altLang="en-US" sz="240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is 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US" altLang="en-US" sz="240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br>
              <a:rPr lang="en-US" altLang="en-US" sz="2400" dirty="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</a:b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7" name="AutoShape 35">
            <a:extLst>
              <a:ext uri="{FF2B5EF4-FFF2-40B4-BE49-F238E27FC236}">
                <a16:creationId xmlns:a16="http://schemas.microsoft.com/office/drawing/2014/main" id="{45278CF4-C020-CDE8-240D-9C2939499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209800"/>
            <a:ext cx="2328616" cy="678247"/>
          </a:xfrm>
          <a:prstGeom prst="wedgeRoundRectCallout">
            <a:avLst>
              <a:gd name="adj1" fmla="val 23466"/>
              <a:gd name="adj2" fmla="val 86874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000" dirty="0">
                <a:solidFill>
                  <a:srgbClr val="FFFFFF"/>
                </a:solidFill>
              </a:rPr>
              <a:t>The next rules will</a:t>
            </a:r>
          </a:p>
          <a:p>
            <a:pPr algn="ctr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000" dirty="0">
                <a:solidFill>
                  <a:srgbClr val="FFFFFF"/>
                </a:solidFill>
              </a:rPr>
              <a:t>define this table.</a:t>
            </a:r>
          </a:p>
        </p:txBody>
      </p:sp>
    </p:spTree>
    <p:extLst>
      <p:ext uri="{BB962C8B-B14F-4D97-AF65-F5344CB8AC3E}">
        <p14:creationId xmlns:p14="http://schemas.microsoft.com/office/powerpoint/2010/main" val="427627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-44304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3200" kern="0" dirty="0">
                <a:solidFill>
                  <a:srgbClr val="FFFF00"/>
                </a:solidFill>
                <a:latin typeface="Times New Roman"/>
              </a:rPr>
              <a:t>Arguing Our Rules/Lemmas</a:t>
            </a:r>
            <a:endParaRPr kumimoji="0" lang="en-CA" altLang="en-US" sz="32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9" name="AutoShape 8">
            <a:extLst>
              <a:ext uri="{FF2B5EF4-FFF2-40B4-BE49-F238E27FC236}">
                <a16:creationId xmlns:a16="http://schemas.microsoft.com/office/drawing/2014/main" id="{5BAED96E-20E0-4B9C-B42A-4EB98BA44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" y="838200"/>
            <a:ext cx="9038771" cy="3196771"/>
          </a:xfrm>
          <a:prstGeom prst="wedgeRectCallout">
            <a:avLst>
              <a:gd name="adj1" fmla="val -43949"/>
              <a:gd name="adj2" fmla="val -68226"/>
            </a:avLst>
          </a:prstGeom>
          <a:noFill/>
          <a:ln w="12700" cap="flat" cmpd="sng" algn="ctr">
            <a:solidFill>
              <a:srgbClr val="FF00FF">
                <a:lumMod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2000" dirty="0"/>
              <a:t>“</a:t>
            </a:r>
            <a:r>
              <a:rPr lang="en-US" altLang="en-US" sz="2000" dirty="0">
                <a:sym typeface="Symbol" panose="05050102010706020507" pitchFamily="18" charset="2"/>
              </a:rPr>
              <a:t>I am doing logic</a:t>
            </a:r>
            <a:r>
              <a:rPr lang="en-US" altLang="en-US" sz="2000" dirty="0"/>
              <a:t>” </a:t>
            </a:r>
            <a:r>
              <a:rPr lang="el-GR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dirty="0"/>
              <a:t>“</a:t>
            </a:r>
            <a:r>
              <a:rPr lang="en-US" altLang="en-US" sz="2000" dirty="0">
                <a:sym typeface="Symbol" panose="05050102010706020507" pitchFamily="18" charset="2"/>
              </a:rPr>
              <a:t>I love logic</a:t>
            </a:r>
            <a:r>
              <a:rPr lang="en-US" altLang="en-US" sz="2000" dirty="0"/>
              <a:t>”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l-GR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en-US" sz="2000" dirty="0"/>
              <a:t>“</a:t>
            </a:r>
            <a:r>
              <a:rPr lang="en-US" altLang="en-US" sz="2000" dirty="0">
                <a:sym typeface="Symbol" panose="05050102010706020507" pitchFamily="18" charset="2"/>
              </a:rPr>
              <a:t>I love logic</a:t>
            </a:r>
            <a:r>
              <a:rPr lang="en-US" altLang="en-US" sz="2000" dirty="0"/>
              <a:t>”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2000" dirty="0"/>
              <a:t>“</a:t>
            </a:r>
            <a:r>
              <a:rPr lang="en-US" altLang="en-US" sz="2000" dirty="0">
                <a:sym typeface="Symbol" panose="05050102010706020507" pitchFamily="18" charset="2"/>
              </a:rPr>
              <a:t>I am doing logic</a:t>
            </a:r>
            <a:r>
              <a:rPr lang="en-US" altLang="en-US" sz="2000" dirty="0"/>
              <a:t>”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5FC6342-5C15-499D-BE5A-82EA61A11EAE}"/>
              </a:ext>
            </a:extLst>
          </p:cNvPr>
          <p:cNvGrpSpPr/>
          <p:nvPr/>
        </p:nvGrpSpPr>
        <p:grpSpPr>
          <a:xfrm>
            <a:off x="50800" y="893511"/>
            <a:ext cx="3213638" cy="1780494"/>
            <a:chOff x="50800" y="893511"/>
            <a:chExt cx="3213638" cy="1780494"/>
          </a:xfrm>
        </p:grpSpPr>
        <p:pic>
          <p:nvPicPr>
            <p:cNvPr id="4098" name="Picture 2" descr="Thinking Is Hard-How To Help Your Child Think | by Marla Szwast | The  Homeschool Nook | Medium">
              <a:extLst>
                <a:ext uri="{FF2B5EF4-FFF2-40B4-BE49-F238E27FC236}">
                  <a16:creationId xmlns:a16="http://schemas.microsoft.com/office/drawing/2014/main" id="{6B220F84-D6A2-45B3-AF40-7ABA26D22C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576" y="941496"/>
              <a:ext cx="2598763" cy="1732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6ED3C64-6734-4DDE-86FB-70745F0FC8DE}"/>
                </a:ext>
              </a:extLst>
            </p:cNvPr>
            <p:cNvSpPr/>
            <p:nvPr/>
          </p:nvSpPr>
          <p:spPr>
            <a:xfrm>
              <a:off x="50800" y="893511"/>
              <a:ext cx="321363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l-GR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α</a:t>
              </a:r>
              <a:r>
                <a:rPr lang="en-US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l-GR" altLang="en-US" sz="2000" dirty="0">
                  <a:solidFill>
                    <a:schemeClr val="bg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≡</a:t>
              </a:r>
              <a:r>
                <a:rPr lang="en-US" altLang="en-US" sz="2000" dirty="0">
                  <a:solidFill>
                    <a:schemeClr val="bg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2000" dirty="0">
                  <a:solidFill>
                    <a:schemeClr val="bg2"/>
                  </a:solidFill>
                </a:rPr>
                <a:t>“</a:t>
              </a:r>
              <a:r>
                <a:rPr lang="en-US" altLang="en-US" sz="2000" dirty="0">
                  <a:solidFill>
                    <a:schemeClr val="bg2"/>
                  </a:solidFill>
                  <a:sym typeface="Symbol" panose="05050102010706020507" pitchFamily="18" charset="2"/>
                </a:rPr>
                <a:t>I am doing logic</a:t>
              </a:r>
              <a:r>
                <a:rPr lang="en-US" altLang="en-US" sz="2000" dirty="0">
                  <a:solidFill>
                    <a:schemeClr val="bg2"/>
                  </a:solidFill>
                </a:rPr>
                <a:t>”</a:t>
              </a:r>
              <a:endParaRPr lang="en-US" altLang="en-US" sz="2000" dirty="0">
                <a:solidFill>
                  <a:schemeClr val="bg2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79C760D-3FD0-4929-B756-53A371EA0A44}"/>
                </a:ext>
              </a:extLst>
            </p:cNvPr>
            <p:cNvSpPr/>
            <p:nvPr/>
          </p:nvSpPr>
          <p:spPr>
            <a:xfrm>
              <a:off x="50800" y="1166730"/>
              <a:ext cx="303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l-GR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lang="en-US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l-GR" altLang="en-US" sz="2000" dirty="0">
                  <a:solidFill>
                    <a:schemeClr val="bg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≡</a:t>
              </a:r>
              <a:r>
                <a:rPr lang="en-US" altLang="en-US" sz="2000" dirty="0">
                  <a:solidFill>
                    <a:schemeClr val="bg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2000" dirty="0">
                  <a:solidFill>
                    <a:schemeClr val="bg2"/>
                  </a:solidFill>
                  <a:sym typeface="Symbol" panose="05050102010706020507" pitchFamily="18" charset="2"/>
                </a:rPr>
                <a:t>“I love logic”</a:t>
              </a: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50CFA6B1-25CA-4432-B0E1-45E6082E45BA}"/>
              </a:ext>
            </a:extLst>
          </p:cNvPr>
          <p:cNvSpPr/>
          <p:nvPr/>
        </p:nvSpPr>
        <p:spPr>
          <a:xfrm>
            <a:off x="2496456" y="2532744"/>
            <a:ext cx="377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or</a:t>
            </a:r>
            <a:endParaRPr lang="en-US" sz="1800" dirty="0"/>
          </a:p>
        </p:txBody>
      </p:sp>
      <p:pic>
        <p:nvPicPr>
          <p:cNvPr id="53" name="Picture 5" descr="j0116172">
            <a:extLst>
              <a:ext uri="{FF2B5EF4-FFF2-40B4-BE49-F238E27FC236}">
                <a16:creationId xmlns:a16="http://schemas.microsoft.com/office/drawing/2014/main" id="{0728FE1F-60D5-4413-9EE5-1B5CDAEF5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61384" y="-9604"/>
            <a:ext cx="747183" cy="10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" name="Table 3">
            <a:extLst>
              <a:ext uri="{FF2B5EF4-FFF2-40B4-BE49-F238E27FC236}">
                <a16:creationId xmlns:a16="http://schemas.microsoft.com/office/drawing/2014/main" id="{31C5E5FF-3DC2-4617-92EF-A179CC48B614}"/>
              </a:ext>
            </a:extLst>
          </p:cNvPr>
          <p:cNvGraphicFramePr>
            <a:graphicFrameLocks noGrp="1"/>
          </p:cNvGraphicFramePr>
          <p:nvPr/>
        </p:nvGraphicFramePr>
        <p:xfrm>
          <a:off x="101958" y="4279946"/>
          <a:ext cx="8915400" cy="2159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561835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36535107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682990331"/>
                    </a:ext>
                  </a:extLst>
                </a:gridCol>
              </a:tblGrid>
              <a:tr h="676461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42358"/>
                  </a:ext>
                </a:extLst>
              </a:tr>
              <a:tr h="705873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b="1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  </a:t>
                      </a:r>
                    </a:p>
                    <a:p>
                      <a:pPr algn="ctr"/>
                      <a:r>
                        <a:rPr lang="en-US" altLang="en-US" sz="2000" b="1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And :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en-US" sz="2000" dirty="0">
                          <a:solidFill>
                            <a:schemeClr val="tx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</a:t>
                      </a: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479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00" b="1" dirty="0">
                          <a:solidFill>
                            <a:schemeClr val="bg2"/>
                          </a:solidFill>
                        </a:rPr>
                        <a:t>  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</a:rPr>
                        <a:t>Or </a:t>
                      </a:r>
                      <a:r>
                        <a:rPr lang="el-GR" altLang="en-US" sz="200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</a:t>
                      </a:r>
                      <a:r>
                        <a:rPr lang="en-US" altLang="en-US" sz="200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: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en-US" sz="500" dirty="0">
                          <a:solidFill>
                            <a:schemeClr val="tx2"/>
                          </a:solidFill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709688"/>
                  </a:ext>
                </a:extLst>
              </a:tr>
            </a:tbl>
          </a:graphicData>
        </a:graphic>
      </p:graphicFrame>
      <p:grpSp>
        <p:nvGrpSpPr>
          <p:cNvPr id="84" name="Group 83">
            <a:extLst>
              <a:ext uri="{FF2B5EF4-FFF2-40B4-BE49-F238E27FC236}">
                <a16:creationId xmlns:a16="http://schemas.microsoft.com/office/drawing/2014/main" id="{B672E2F3-CCAB-478F-B802-B2137ACE9A21}"/>
              </a:ext>
            </a:extLst>
          </p:cNvPr>
          <p:cNvGrpSpPr/>
          <p:nvPr/>
        </p:nvGrpSpPr>
        <p:grpSpPr>
          <a:xfrm>
            <a:off x="266700" y="4178307"/>
            <a:ext cx="8466507" cy="853737"/>
            <a:chOff x="228600" y="83403"/>
            <a:chExt cx="8466507" cy="853737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42FF6198-50A0-469D-8B42-9A80C798D274}"/>
                </a:ext>
              </a:extLst>
            </p:cNvPr>
            <p:cNvSpPr/>
            <p:nvPr/>
          </p:nvSpPr>
          <p:spPr>
            <a:xfrm>
              <a:off x="228600" y="83403"/>
              <a:ext cx="135447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l">
                <a:buFont typeface="Symbol" panose="05050102010706020507" pitchFamily="18" charset="2"/>
                <a:buChar char="Ù"/>
              </a:pPr>
              <a:r>
                <a:rPr lang="en-US" altLang="en-US" sz="2400" dirty="0">
                  <a:solidFill>
                    <a:schemeClr val="bg2"/>
                  </a:solidFill>
                  <a:sym typeface="Symbol" panose="05050102010706020507" pitchFamily="18" charset="2"/>
                </a:rPr>
                <a:t>And </a:t>
              </a:r>
            </a:p>
            <a:p>
              <a:pPr marL="342900" indent="-342900" algn="l">
                <a:buFont typeface="Symbol" panose="05050102010706020507" pitchFamily="18" charset="2"/>
                <a:buChar char="Ú"/>
              </a:pPr>
              <a:r>
                <a:rPr lang="en-US" altLang="en-US" sz="2400" dirty="0">
                  <a:solidFill>
                    <a:schemeClr val="bg2"/>
                  </a:solidFill>
                  <a:sym typeface="Symbol" panose="05050102010706020507" pitchFamily="18" charset="2"/>
                </a:rPr>
                <a:t>Or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D845170-8BA5-451F-9C97-893C4F0CF134}"/>
                </a:ext>
              </a:extLst>
            </p:cNvPr>
            <p:cNvSpPr/>
            <p:nvPr/>
          </p:nvSpPr>
          <p:spPr>
            <a:xfrm>
              <a:off x="3776657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D711C5A-B0D0-45A0-A7A7-67390658D11B}"/>
                </a:ext>
              </a:extLst>
            </p:cNvPr>
            <p:cNvSpPr/>
            <p:nvPr/>
          </p:nvSpPr>
          <p:spPr>
            <a:xfrm>
              <a:off x="1954124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CA1835D-BFEA-427C-8911-EBE0D76642BA}"/>
                </a:ext>
              </a:extLst>
            </p:cNvPr>
            <p:cNvSpPr/>
            <p:nvPr/>
          </p:nvSpPr>
          <p:spPr>
            <a:xfrm>
              <a:off x="2899087" y="304800"/>
              <a:ext cx="89639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Using: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ED6FC7F9-4949-457C-A165-1E309247FE59}"/>
                </a:ext>
              </a:extLst>
            </p:cNvPr>
            <p:cNvSpPr/>
            <p:nvPr/>
          </p:nvSpPr>
          <p:spPr>
            <a:xfrm>
              <a:off x="7385133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3C12D40-6148-4A9F-A3ED-2F531B5811A3}"/>
                </a:ext>
              </a:extLst>
            </p:cNvPr>
            <p:cNvSpPr/>
            <p:nvPr/>
          </p:nvSpPr>
          <p:spPr>
            <a:xfrm>
              <a:off x="5562600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87C571BB-D31E-40AF-AD40-F346CABE8B81}"/>
                </a:ext>
              </a:extLst>
            </p:cNvPr>
            <p:cNvSpPr/>
            <p:nvPr/>
          </p:nvSpPr>
          <p:spPr>
            <a:xfrm>
              <a:off x="6507563" y="304800"/>
              <a:ext cx="11338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Proving:</a:t>
              </a:r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35249036-1977-4753-A7CA-7E1ECF253A3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70714" y="196109"/>
              <a:ext cx="7711" cy="347669"/>
            </a:xfrm>
            <a:prstGeom prst="line">
              <a:avLst/>
            </a:prstGeom>
            <a:noFill/>
            <a:ln w="7620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6273DAA-1455-4FC6-845D-0E6BF012BA22}"/>
                </a:ext>
              </a:extLst>
            </p:cNvPr>
            <p:cNvSpPr/>
            <p:nvPr/>
          </p:nvSpPr>
          <p:spPr>
            <a:xfrm>
              <a:off x="3624257" y="105561"/>
              <a:ext cx="30918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it-IT" sz="2000" b="1" dirty="0">
                  <a:solidFill>
                    <a:schemeClr val="bg2"/>
                  </a:solidFill>
                </a:rPr>
                <a:t>Proof Techniques/Lemmas</a:t>
              </a:r>
              <a:endParaRPr lang="en-US" sz="20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62A687D1-BD93-40DD-BD6F-0937C7AA2EEF}"/>
              </a:ext>
            </a:extLst>
          </p:cNvPr>
          <p:cNvGrpSpPr/>
          <p:nvPr/>
        </p:nvGrpSpPr>
        <p:grpSpPr>
          <a:xfrm>
            <a:off x="1359258" y="5713968"/>
            <a:ext cx="3908330" cy="689028"/>
            <a:chOff x="1359258" y="1778062"/>
            <a:chExt cx="3908330" cy="689028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84AAF26A-F3CF-4970-BFE4-C44561845EB6}"/>
                </a:ext>
              </a:extLst>
            </p:cNvPr>
            <p:cNvSpPr/>
            <p:nvPr/>
          </p:nvSpPr>
          <p:spPr>
            <a:xfrm>
              <a:off x="1359258" y="2049563"/>
              <a:ext cx="19484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2000" dirty="0">
                  <a:solidFill>
                    <a:srgbClr val="FFC000"/>
                  </a:solidFill>
                  <a:cs typeface="Times New Roman" panose="02020603050405020304" pitchFamily="18" charset="0"/>
                </a:rPr>
                <a:t>α</a:t>
              </a:r>
              <a:r>
                <a:rPr lang="el-GR" altLang="en-US" sz="2000" dirty="0">
                  <a:solidFill>
                    <a:srgbClr val="FF00FF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</a:t>
              </a:r>
              <a:r>
                <a:rPr lang="el-GR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lang="en-CA" altLang="en-US" sz="2000" dirty="0">
                  <a:solidFill>
                    <a:schemeClr val="tx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2000" dirty="0">
                  <a:cs typeface="Times New Roman" panose="02020603050405020304" pitchFamily="18" charset="0"/>
                </a:rPr>
                <a:t>&amp;</a:t>
              </a:r>
              <a:r>
                <a:rPr lang="en-CA" altLang="en-US" sz="2000" dirty="0"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l-GR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lang="en-US" altLang="en-US" sz="2000" dirty="0">
                  <a:solidFill>
                    <a:srgbClr val="FFC000"/>
                  </a:solidFill>
                  <a:cs typeface="Times New Roman" panose="02020603050405020304" pitchFamily="18" charset="0"/>
                </a:rPr>
                <a:t>α</a:t>
              </a:r>
              <a:endParaRPr lang="en-US" altLang="en-US" sz="2000" dirty="0">
                <a:solidFill>
                  <a:schemeClr val="tx2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98AC2ECE-FB3A-4509-9696-68EB079FA32F}"/>
                </a:ext>
              </a:extLst>
            </p:cNvPr>
            <p:cNvSpPr/>
            <p:nvPr/>
          </p:nvSpPr>
          <p:spPr>
            <a:xfrm>
              <a:off x="3307706" y="2066980"/>
              <a:ext cx="195988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lang="en-US" altLang="en-US" sz="2000" dirty="0">
                  <a:solidFill>
                    <a:schemeClr val="tx2"/>
                  </a:solidFill>
                  <a:cs typeface="Times New Roman" panose="02020603050405020304" pitchFamily="18" charset="0"/>
                </a:rPr>
                <a:t>  </a:t>
              </a:r>
              <a:r>
                <a:rPr lang="en-US" altLang="en-US" sz="2000" dirty="0">
                  <a:solidFill>
                    <a:schemeClr val="tx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lang="en-US" altLang="en-US" sz="2000" dirty="0">
                <a:solidFill>
                  <a:schemeClr val="tx2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A30F0034-839D-45E5-B2CE-F8FF10914E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07705" y="2158421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B3336F4A-8695-40DE-B4C5-B5A4BCA86F26}"/>
                </a:ext>
              </a:extLst>
            </p:cNvPr>
            <p:cNvSpPr/>
            <p:nvPr/>
          </p:nvSpPr>
          <p:spPr>
            <a:xfrm>
              <a:off x="1362983" y="1778062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2000" dirty="0">
                  <a:solidFill>
                    <a:schemeClr val="tx2"/>
                  </a:solidFill>
                  <a:cs typeface="Times New Roman" panose="02020603050405020304" pitchFamily="18" charset="0"/>
                </a:rPr>
                <a:t>Selecting </a:t>
              </a:r>
              <a:r>
                <a:rPr lang="en-US" altLang="en-US" sz="2000" dirty="0">
                  <a:solidFill>
                    <a:schemeClr val="tx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Or</a:t>
              </a:r>
              <a:endParaRPr lang="en-US" altLang="en-US" sz="2000" dirty="0">
                <a:solidFill>
                  <a:schemeClr val="tx2"/>
                </a:solidFill>
                <a:cs typeface="Times New Roman" panose="02020603050405020304" pitchFamily="18" charset="0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BACE76E-EEEE-494A-B490-7C94604DD376}"/>
              </a:ext>
            </a:extLst>
          </p:cNvPr>
          <p:cNvGrpSpPr/>
          <p:nvPr/>
        </p:nvGrpSpPr>
        <p:grpSpPr>
          <a:xfrm>
            <a:off x="1359258" y="4971924"/>
            <a:ext cx="3908330" cy="689028"/>
            <a:chOff x="1359258" y="1036018"/>
            <a:chExt cx="3908330" cy="689028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BAF8DA3D-5171-4F13-BCE5-347D02D19427}"/>
                </a:ext>
              </a:extLst>
            </p:cNvPr>
            <p:cNvSpPr/>
            <p:nvPr/>
          </p:nvSpPr>
          <p:spPr>
            <a:xfrm>
              <a:off x="1359258" y="1307519"/>
              <a:ext cx="19484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2000" dirty="0">
                  <a:solidFill>
                    <a:srgbClr val="FFC000"/>
                  </a:solidFill>
                  <a:cs typeface="Times New Roman" panose="02020603050405020304" pitchFamily="18" charset="0"/>
                </a:rPr>
                <a:t>α</a:t>
              </a:r>
              <a:r>
                <a:rPr lang="en-US" altLang="en-US" sz="2000" dirty="0">
                  <a:solidFill>
                    <a:srgbClr val="FF00FF"/>
                  </a:solidFill>
                  <a:sym typeface="Symbol" panose="05050102010706020507" pitchFamily="18" charset="2"/>
                </a:rPr>
                <a:t></a:t>
              </a:r>
              <a:r>
                <a:rPr lang="el-GR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lang="en-US" altLang="en-US" sz="2000" dirty="0">
                <a:solidFill>
                  <a:schemeClr val="tx2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31BD5A1-3BE1-4641-B23E-94A7500FCAA5}"/>
                </a:ext>
              </a:extLst>
            </p:cNvPr>
            <p:cNvSpPr/>
            <p:nvPr/>
          </p:nvSpPr>
          <p:spPr>
            <a:xfrm>
              <a:off x="3307706" y="1324936"/>
              <a:ext cx="195988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2000" dirty="0">
                  <a:solidFill>
                    <a:srgbClr val="FFC000"/>
                  </a:solidFill>
                  <a:cs typeface="Times New Roman" panose="02020603050405020304" pitchFamily="18" charset="0"/>
                </a:rPr>
                <a:t>α</a:t>
              </a:r>
              <a:r>
                <a:rPr lang="en-US" altLang="en-US" sz="2000" dirty="0">
                  <a:cs typeface="Times New Roman" panose="02020603050405020304" pitchFamily="18" charset="0"/>
                </a:rPr>
                <a:t> &amp; </a:t>
              </a:r>
              <a:r>
                <a:rPr lang="el-GR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lang="en-US" altLang="en-US" sz="2000" dirty="0">
                  <a:solidFill>
                    <a:schemeClr val="tx2"/>
                  </a:solidFill>
                  <a:cs typeface="Times New Roman" panose="02020603050405020304" pitchFamily="18" charset="0"/>
                </a:rPr>
                <a:t>  </a:t>
              </a:r>
              <a:r>
                <a:rPr lang="en-US" altLang="en-US" sz="2000" dirty="0">
                  <a:solidFill>
                    <a:schemeClr val="tx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lang="en-US" altLang="en-US" sz="2000" dirty="0">
                <a:solidFill>
                  <a:schemeClr val="tx2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98C7828B-E632-40E5-AE12-332460B402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07705" y="1416377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0A977735-369C-481A-B0AD-5D04AF366A56}"/>
                </a:ext>
              </a:extLst>
            </p:cNvPr>
            <p:cNvSpPr/>
            <p:nvPr/>
          </p:nvSpPr>
          <p:spPr>
            <a:xfrm>
              <a:off x="1362983" y="1036018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2000" dirty="0">
                  <a:solidFill>
                    <a:schemeClr val="tx2"/>
                  </a:solidFill>
                  <a:cs typeface="Times New Roman" panose="02020603050405020304" pitchFamily="18" charset="0"/>
                </a:rPr>
                <a:t>Separating And</a:t>
              </a:r>
            </a:p>
          </p:txBody>
        </p:sp>
      </p:grpSp>
      <p:sp>
        <p:nvSpPr>
          <p:cNvPr id="81" name="Rectangle 2">
            <a:extLst>
              <a:ext uri="{FF2B5EF4-FFF2-40B4-BE49-F238E27FC236}">
                <a16:creationId xmlns:a16="http://schemas.microsoft.com/office/drawing/2014/main" id="{15B2617C-D696-4EED-8D91-F254EB951AB9}"/>
              </a:ext>
            </a:extLst>
          </p:cNvPr>
          <p:cNvSpPr txBox="1">
            <a:spLocks noChangeArrowheads="1"/>
          </p:cNvSpPr>
          <p:nvPr/>
        </p:nvSpPr>
        <p:spPr>
          <a:xfrm>
            <a:off x="3962400" y="312531"/>
            <a:ext cx="1524000" cy="38779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2000" kern="0" dirty="0">
                <a:solidFill>
                  <a:srgbClr val="FFFF00"/>
                </a:solidFill>
                <a:latin typeface="Times New Roman"/>
              </a:rPr>
              <a:t>And vs Or</a:t>
            </a:r>
            <a:endParaRPr kumimoji="0" lang="en-CA" altLang="en-US" sz="2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3F3837B-F42F-0395-B5DE-B9A8EBC75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190569"/>
              </p:ext>
            </p:extLst>
          </p:nvPr>
        </p:nvGraphicFramePr>
        <p:xfrm>
          <a:off x="5126182" y="1219200"/>
          <a:ext cx="1259752" cy="2132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840">
                  <a:extLst>
                    <a:ext uri="{9D8B030D-6E8A-4147-A177-3AD203B41FA5}">
                      <a16:colId xmlns:a16="http://schemas.microsoft.com/office/drawing/2014/main" val="1195043466"/>
                    </a:ext>
                  </a:extLst>
                </a:gridCol>
                <a:gridCol w="315840">
                  <a:extLst>
                    <a:ext uri="{9D8B030D-6E8A-4147-A177-3AD203B41FA5}">
                      <a16:colId xmlns:a16="http://schemas.microsoft.com/office/drawing/2014/main" val="761705130"/>
                    </a:ext>
                  </a:extLst>
                </a:gridCol>
                <a:gridCol w="628072">
                  <a:extLst>
                    <a:ext uri="{9D8B030D-6E8A-4147-A177-3AD203B41FA5}">
                      <a16:colId xmlns:a16="http://schemas.microsoft.com/office/drawing/2014/main" val="1118573905"/>
                    </a:ext>
                  </a:extLst>
                </a:gridCol>
              </a:tblGrid>
              <a:tr h="42588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</a:rPr>
                        <a:t>Or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826155"/>
                  </a:ext>
                </a:extLst>
              </a:tr>
              <a:tr h="300625">
                <a:tc>
                  <a:txBody>
                    <a:bodyPr/>
                    <a:lstStyle/>
                    <a:p>
                      <a:pPr algn="ctr"/>
                      <a:r>
                        <a:rPr lang="el-GR" altLang="en-US" sz="18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α</a:t>
                      </a:r>
                      <a:endParaRPr lang="en-US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altLang="en-US" sz="18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β</a:t>
                      </a:r>
                      <a:endParaRPr lang="en-US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n-US" sz="18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α</a:t>
                      </a:r>
                      <a:r>
                        <a:rPr lang="el-GR" altLang="en-US" sz="180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</a:t>
                      </a:r>
                      <a:r>
                        <a:rPr lang="el-GR" altLang="en-US" sz="18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β</a:t>
                      </a:r>
                      <a:r>
                        <a:rPr lang="en-US" altLang="en-US" sz="1800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 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4777315"/>
                  </a:ext>
                </a:extLst>
              </a:tr>
              <a:tr h="275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0827905"/>
                  </a:ext>
                </a:extLst>
              </a:tr>
              <a:tr h="275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810819"/>
                  </a:ext>
                </a:extLst>
              </a:tr>
              <a:tr h="275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7516240"/>
                  </a:ext>
                </a:extLst>
              </a:tr>
              <a:tr h="275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3173578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71C31788-A033-EF46-B2A0-A208718C1AAA}"/>
              </a:ext>
            </a:extLst>
          </p:cNvPr>
          <p:cNvGrpSpPr/>
          <p:nvPr/>
        </p:nvGrpSpPr>
        <p:grpSpPr>
          <a:xfrm>
            <a:off x="5109378" y="1972069"/>
            <a:ext cx="989109" cy="754789"/>
            <a:chOff x="3864129" y="1929451"/>
            <a:chExt cx="989109" cy="754789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4CEC46B-5400-5996-F6D5-58B112001739}"/>
                </a:ext>
              </a:extLst>
            </p:cNvPr>
            <p:cNvSpPr/>
            <p:nvPr/>
          </p:nvSpPr>
          <p:spPr bwMode="auto">
            <a:xfrm>
              <a:off x="3864129" y="1929451"/>
              <a:ext cx="364971" cy="754789"/>
            </a:xfrm>
            <a:prstGeom prst="ellipse">
              <a:avLst/>
            </a:prstGeom>
            <a:noFill/>
            <a:ln w="38100">
              <a:solidFill>
                <a:srgbClr val="99FF66"/>
              </a:solidFill>
              <a:miter lim="800000"/>
              <a:headEnd/>
              <a:tailEnd/>
            </a:ln>
          </p:spPr>
          <p:txBody>
            <a:bodyPr lIns="0" tIns="0" rIns="0" bIns="0" rtlCol="0" anchor="ctr"/>
            <a:lstStyle/>
            <a:p>
              <a:pPr algn="ctr" eaLnBrk="1" hangingPunct="1">
                <a:spcBef>
                  <a:spcPct val="0"/>
                </a:spcBef>
                <a:buNone/>
              </a:pPr>
              <a:endParaRPr lang="en-US" sz="2400" dirty="0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6B8E2EE-2A35-D2BB-9636-DA52629DF9A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29100" y="2175885"/>
              <a:ext cx="588801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66FF66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31BE4E2-25CD-BD6F-2FAA-49FAAD6DDFF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14283" y="2511466"/>
              <a:ext cx="638955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66FF66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6F39C1D-06A9-E28F-87C4-FC12BE4F7CBA}"/>
              </a:ext>
            </a:extLst>
          </p:cNvPr>
          <p:cNvGrpSpPr/>
          <p:nvPr/>
        </p:nvGrpSpPr>
        <p:grpSpPr>
          <a:xfrm>
            <a:off x="5110421" y="3076842"/>
            <a:ext cx="833179" cy="227529"/>
            <a:chOff x="5110421" y="3076842"/>
            <a:chExt cx="833179" cy="227529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7254130-2A87-0FC3-C307-DA820AF402B9}"/>
                </a:ext>
              </a:extLst>
            </p:cNvPr>
            <p:cNvSpPr/>
            <p:nvPr/>
          </p:nvSpPr>
          <p:spPr bwMode="auto">
            <a:xfrm>
              <a:off x="5110421" y="3076842"/>
              <a:ext cx="638955" cy="22752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rtlCol="0" anchor="ctr"/>
            <a:lstStyle/>
            <a:p>
              <a:pPr algn="ctr" eaLnBrk="1" hangingPunct="1">
                <a:spcBef>
                  <a:spcPct val="0"/>
                </a:spcBef>
                <a:buNone/>
              </a:pPr>
              <a:endParaRPr lang="en-US" sz="2400" dirty="0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214902CD-0343-A1E7-5730-E879411CBE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65137" y="3189644"/>
              <a:ext cx="178463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439DED0-11DF-43BD-A312-841480A2AE0B}"/>
              </a:ext>
            </a:extLst>
          </p:cNvPr>
          <p:cNvGrpSpPr/>
          <p:nvPr/>
        </p:nvGrpSpPr>
        <p:grpSpPr>
          <a:xfrm>
            <a:off x="5020839" y="5664221"/>
            <a:ext cx="2374801" cy="774679"/>
            <a:chOff x="9505044" y="2501921"/>
            <a:chExt cx="3853542" cy="774679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B371C9D-10AB-0368-BD30-BB4AD66CFC6A}"/>
                </a:ext>
              </a:extLst>
            </p:cNvPr>
            <p:cNvSpPr/>
            <p:nvPr/>
          </p:nvSpPr>
          <p:spPr>
            <a:xfrm>
              <a:off x="9967120" y="2735963"/>
              <a:ext cx="14817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&amp;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7C64FC8-85D3-5626-489E-B956681A239E}"/>
                </a:ext>
              </a:extLst>
            </p:cNvPr>
            <p:cNvSpPr/>
            <p:nvPr/>
          </p:nvSpPr>
          <p:spPr>
            <a:xfrm>
              <a:off x="11541334" y="2753380"/>
              <a:ext cx="121768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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b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</a:b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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F6EBB69-85AF-EBC2-68B0-D58A5036BD6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1431815" y="2849031"/>
              <a:ext cx="2" cy="34665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428369EF-9416-4295-694D-6C34A692AA55}"/>
                </a:ext>
              </a:extLst>
            </p:cNvPr>
            <p:cNvSpPr/>
            <p:nvPr/>
          </p:nvSpPr>
          <p:spPr>
            <a:xfrm>
              <a:off x="9505044" y="2501921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Eval/Build 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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041014C-96F1-A9FA-8843-C16B309DD8B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3027071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D38E230-807D-3434-D48A-D1C80E824EA9}"/>
              </a:ext>
            </a:extLst>
          </p:cNvPr>
          <p:cNvGrpSpPr/>
          <p:nvPr/>
        </p:nvGrpSpPr>
        <p:grpSpPr>
          <a:xfrm>
            <a:off x="4999068" y="4953000"/>
            <a:ext cx="2374813" cy="774679"/>
            <a:chOff x="9505044" y="3187721"/>
            <a:chExt cx="3853542" cy="774679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6782F46-F35A-6755-95BB-118FDA587A7A}"/>
                </a:ext>
              </a:extLst>
            </p:cNvPr>
            <p:cNvSpPr/>
            <p:nvPr/>
          </p:nvSpPr>
          <p:spPr>
            <a:xfrm>
              <a:off x="10295824" y="3421763"/>
              <a:ext cx="9932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&amp;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6E3D134-D420-0163-4B83-FA3E3F321452}"/>
                </a:ext>
              </a:extLst>
            </p:cNvPr>
            <p:cNvSpPr/>
            <p:nvPr/>
          </p:nvSpPr>
          <p:spPr>
            <a:xfrm>
              <a:off x="11541328" y="3439180"/>
              <a:ext cx="12006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6D5D9B2-C528-B1B5-2AD5-1D2250399FD8}"/>
                </a:ext>
              </a:extLst>
            </p:cNvPr>
            <p:cNvSpPr/>
            <p:nvPr/>
          </p:nvSpPr>
          <p:spPr>
            <a:xfrm>
              <a:off x="9505044" y="3187721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Eval/Build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974871B-FFAA-03F6-622D-312DF80FC78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3712871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EF9D501-FD4D-D990-D1BB-DA192B97957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1429998" y="3516690"/>
              <a:ext cx="2" cy="34665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E0228F7-0C8B-2D88-87BF-F6EA2C21F165}"/>
              </a:ext>
            </a:extLst>
          </p:cNvPr>
          <p:cNvGrpSpPr/>
          <p:nvPr/>
        </p:nvGrpSpPr>
        <p:grpSpPr>
          <a:xfrm>
            <a:off x="7279996" y="4964400"/>
            <a:ext cx="1935850" cy="655147"/>
            <a:chOff x="7382692" y="796120"/>
            <a:chExt cx="1935850" cy="655147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6CB15BD4-0072-2E00-E415-1B23CC4D3205}"/>
                </a:ext>
              </a:extLst>
            </p:cNvPr>
            <p:cNvSpPr/>
            <p:nvPr/>
          </p:nvSpPr>
          <p:spPr>
            <a:xfrm>
              <a:off x="7680434" y="1138646"/>
              <a:ext cx="40127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CD2C68A6-44AC-116C-BBF6-1215A6F7F5CF}"/>
                </a:ext>
              </a:extLst>
            </p:cNvPr>
            <p:cNvSpPr/>
            <p:nvPr/>
          </p:nvSpPr>
          <p:spPr>
            <a:xfrm>
              <a:off x="8095468" y="1134293"/>
              <a:ext cx="87908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CA" sz="1400" dirty="0"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26C01BD0-3025-3BC3-7A06-88FACB66FAA0}"/>
                </a:ext>
              </a:extLst>
            </p:cNvPr>
            <p:cNvSpPr/>
            <p:nvPr/>
          </p:nvSpPr>
          <p:spPr>
            <a:xfrm>
              <a:off x="7382692" y="796120"/>
              <a:ext cx="193585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Simplify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0C81C5EE-A07C-93F2-F5B1-A193F6FB467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81704" y="1186140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26DE643-C6E7-182A-FB42-7F9B2494043D}"/>
              </a:ext>
            </a:extLst>
          </p:cNvPr>
          <p:cNvGrpSpPr/>
          <p:nvPr/>
        </p:nvGrpSpPr>
        <p:grpSpPr>
          <a:xfrm>
            <a:off x="7284350" y="5696634"/>
            <a:ext cx="1935850" cy="655147"/>
            <a:chOff x="7382692" y="796120"/>
            <a:chExt cx="1935850" cy="655147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BEFE0ACC-EB95-32BE-FF4C-AD1A5ABDFCC0}"/>
                </a:ext>
              </a:extLst>
            </p:cNvPr>
            <p:cNvSpPr/>
            <p:nvPr/>
          </p:nvSpPr>
          <p:spPr>
            <a:xfrm>
              <a:off x="7500541" y="1138646"/>
              <a:ext cx="66510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0D41D52-6B2D-7182-5123-A9EAE7F2E59E}"/>
                </a:ext>
              </a:extLst>
            </p:cNvPr>
            <p:cNvSpPr/>
            <p:nvPr/>
          </p:nvSpPr>
          <p:spPr>
            <a:xfrm>
              <a:off x="8095468" y="1134293"/>
              <a:ext cx="87908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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CA" sz="1400" dirty="0"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7032BC54-6C83-9D9A-3D7F-64AC4D4172F9}"/>
                </a:ext>
              </a:extLst>
            </p:cNvPr>
            <p:cNvSpPr/>
            <p:nvPr/>
          </p:nvSpPr>
          <p:spPr>
            <a:xfrm>
              <a:off x="7382692" y="796120"/>
              <a:ext cx="193585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Simplify </a:t>
              </a:r>
              <a:r>
                <a:rPr kumimoji="0" lang="el-GR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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03B37F5-7925-EC3F-EC48-56D09434864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81704" y="1186140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5E2C8D5-CB49-1DD3-0746-1761FC92B906}"/>
              </a:ext>
            </a:extLst>
          </p:cNvPr>
          <p:cNvGrpSpPr/>
          <p:nvPr/>
        </p:nvGrpSpPr>
        <p:grpSpPr>
          <a:xfrm>
            <a:off x="5105400" y="2652272"/>
            <a:ext cx="914400" cy="754789"/>
            <a:chOff x="3835534" y="1963277"/>
            <a:chExt cx="914400" cy="754789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A3D8401-E769-26A1-BF82-3077B572AF03}"/>
                </a:ext>
              </a:extLst>
            </p:cNvPr>
            <p:cNvSpPr/>
            <p:nvPr/>
          </p:nvSpPr>
          <p:spPr bwMode="auto">
            <a:xfrm>
              <a:off x="3835534" y="1963277"/>
              <a:ext cx="364971" cy="75478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rtlCol="0" anchor="ctr"/>
            <a:lstStyle/>
            <a:p>
              <a:pPr algn="ctr" eaLnBrk="1" hangingPunct="1">
                <a:spcBef>
                  <a:spcPct val="0"/>
                </a:spcBef>
                <a:buNone/>
              </a:pPr>
              <a:endParaRPr lang="en-US" sz="2400" dirty="0"/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239AD16D-355F-4E76-EF96-7B12FF88D3A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68934" y="2177312"/>
              <a:ext cx="38100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01F1BAE8-A315-E7B2-12F0-0839AE7E100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68934" y="2520642"/>
              <a:ext cx="38100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</p:grpSp>
      <p:grpSp>
        <p:nvGrpSpPr>
          <p:cNvPr id="5" name="Group 29">
            <a:extLst>
              <a:ext uri="{FF2B5EF4-FFF2-40B4-BE49-F238E27FC236}">
                <a16:creationId xmlns:a16="http://schemas.microsoft.com/office/drawing/2014/main" id="{CA4464CE-575E-EDB9-2CED-6556D082D25C}"/>
              </a:ext>
            </a:extLst>
          </p:cNvPr>
          <p:cNvGrpSpPr>
            <a:grpSpLocks/>
          </p:cNvGrpSpPr>
          <p:nvPr/>
        </p:nvGrpSpPr>
        <p:grpSpPr bwMode="auto">
          <a:xfrm>
            <a:off x="8005398" y="3048000"/>
            <a:ext cx="917591" cy="929993"/>
            <a:chOff x="2065" y="1551"/>
            <a:chExt cx="1628" cy="1988"/>
          </a:xfrm>
        </p:grpSpPr>
        <p:sp>
          <p:nvSpPr>
            <p:cNvPr id="8" name="Freeform 30">
              <a:extLst>
                <a:ext uri="{FF2B5EF4-FFF2-40B4-BE49-F238E27FC236}">
                  <a16:creationId xmlns:a16="http://schemas.microsoft.com/office/drawing/2014/main" id="{11E651D3-2AEB-A31D-847D-7BB41C5D0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4" name="Freeform 31">
              <a:extLst>
                <a:ext uri="{FF2B5EF4-FFF2-40B4-BE49-F238E27FC236}">
                  <a16:creationId xmlns:a16="http://schemas.microsoft.com/office/drawing/2014/main" id="{3E328FFE-D18D-4A65-6CD8-840B19115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5" name="Freeform 32">
              <a:extLst>
                <a:ext uri="{FF2B5EF4-FFF2-40B4-BE49-F238E27FC236}">
                  <a16:creationId xmlns:a16="http://schemas.microsoft.com/office/drawing/2014/main" id="{0C102E33-A8DA-93D8-2837-35D5F14CF0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7" name="Freeform 33">
              <a:extLst>
                <a:ext uri="{FF2B5EF4-FFF2-40B4-BE49-F238E27FC236}">
                  <a16:creationId xmlns:a16="http://schemas.microsoft.com/office/drawing/2014/main" id="{08791927-611E-831C-C788-A98E00DF7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" name="Freeform 34">
              <a:extLst>
                <a:ext uri="{FF2B5EF4-FFF2-40B4-BE49-F238E27FC236}">
                  <a16:creationId xmlns:a16="http://schemas.microsoft.com/office/drawing/2014/main" id="{7AE364FF-B7D4-29C4-D4E6-78650D0760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9" name="Freeform 35">
              <a:extLst>
                <a:ext uri="{FF2B5EF4-FFF2-40B4-BE49-F238E27FC236}">
                  <a16:creationId xmlns:a16="http://schemas.microsoft.com/office/drawing/2014/main" id="{A64D4DBC-AF36-DAD5-415B-C7810FEEE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0" name="Freeform 36">
              <a:extLst>
                <a:ext uri="{FF2B5EF4-FFF2-40B4-BE49-F238E27FC236}">
                  <a16:creationId xmlns:a16="http://schemas.microsoft.com/office/drawing/2014/main" id="{E2A9E442-069B-8668-3C75-F5BDC2A06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1" name="Freeform 37">
              <a:extLst>
                <a:ext uri="{FF2B5EF4-FFF2-40B4-BE49-F238E27FC236}">
                  <a16:creationId xmlns:a16="http://schemas.microsoft.com/office/drawing/2014/main" id="{FA4F3B5F-4CA2-F839-60D5-529574CF8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2" name="Freeform 38">
              <a:extLst>
                <a:ext uri="{FF2B5EF4-FFF2-40B4-BE49-F238E27FC236}">
                  <a16:creationId xmlns:a16="http://schemas.microsoft.com/office/drawing/2014/main" id="{7FD308CD-E071-8262-F1D7-12F9354C0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3" name="Freeform 39">
              <a:extLst>
                <a:ext uri="{FF2B5EF4-FFF2-40B4-BE49-F238E27FC236}">
                  <a16:creationId xmlns:a16="http://schemas.microsoft.com/office/drawing/2014/main" id="{CEF6A54B-5F2D-6FE3-B5C7-A24358774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6" name="Freeform 40">
              <a:extLst>
                <a:ext uri="{FF2B5EF4-FFF2-40B4-BE49-F238E27FC236}">
                  <a16:creationId xmlns:a16="http://schemas.microsoft.com/office/drawing/2014/main" id="{6097D519-B0D5-98B8-A0F8-48A685B982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3" name="Freeform 41">
              <a:extLst>
                <a:ext uri="{FF2B5EF4-FFF2-40B4-BE49-F238E27FC236}">
                  <a16:creationId xmlns:a16="http://schemas.microsoft.com/office/drawing/2014/main" id="{5CEB6632-7ADA-05C0-2AA6-7CF5B2FEEA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4" name="Freeform 42">
              <a:extLst>
                <a:ext uri="{FF2B5EF4-FFF2-40B4-BE49-F238E27FC236}">
                  <a16:creationId xmlns:a16="http://schemas.microsoft.com/office/drawing/2014/main" id="{44575E6A-4D1F-43CA-6FDD-B1B69AB18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6" name="Freeform 43">
              <a:extLst>
                <a:ext uri="{FF2B5EF4-FFF2-40B4-BE49-F238E27FC236}">
                  <a16:creationId xmlns:a16="http://schemas.microsoft.com/office/drawing/2014/main" id="{E4F639EA-68D5-26C0-21C9-5AD8AFBDE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7" name="Freeform 44">
              <a:extLst>
                <a:ext uri="{FF2B5EF4-FFF2-40B4-BE49-F238E27FC236}">
                  <a16:creationId xmlns:a16="http://schemas.microsoft.com/office/drawing/2014/main" id="{34100BDA-AC6D-FF74-AD91-775B268D0D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8" name="Freeform 45">
              <a:extLst>
                <a:ext uri="{FF2B5EF4-FFF2-40B4-BE49-F238E27FC236}">
                  <a16:creationId xmlns:a16="http://schemas.microsoft.com/office/drawing/2014/main" id="{8638B156-8D89-8DB0-234A-3AB17C4C4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39" name="Freeform 46">
              <a:extLst>
                <a:ext uri="{FF2B5EF4-FFF2-40B4-BE49-F238E27FC236}">
                  <a16:creationId xmlns:a16="http://schemas.microsoft.com/office/drawing/2014/main" id="{B575A4E1-F4ED-5841-EC41-549BD4033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777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-44304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3200" kern="0" dirty="0">
                <a:solidFill>
                  <a:srgbClr val="FFFF00"/>
                </a:solidFill>
                <a:latin typeface="Times New Roman"/>
              </a:rPr>
              <a:t>Arguing Our Rules/Lemmas</a:t>
            </a:r>
            <a:endParaRPr kumimoji="0" lang="en-CA" altLang="en-US" sz="32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53" name="Picture 5" descr="j0116172">
            <a:extLst>
              <a:ext uri="{FF2B5EF4-FFF2-40B4-BE49-F238E27FC236}">
                <a16:creationId xmlns:a16="http://schemas.microsoft.com/office/drawing/2014/main" id="{0728FE1F-60D5-4413-9EE5-1B5CDAEF5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61384" y="-9604"/>
            <a:ext cx="747183" cy="10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" name="Table 3">
            <a:extLst>
              <a:ext uri="{FF2B5EF4-FFF2-40B4-BE49-F238E27FC236}">
                <a16:creationId xmlns:a16="http://schemas.microsoft.com/office/drawing/2014/main" id="{31C5E5FF-3DC2-4617-92EF-A179CC48B614}"/>
              </a:ext>
            </a:extLst>
          </p:cNvPr>
          <p:cNvGraphicFramePr>
            <a:graphicFrameLocks noGrp="1"/>
          </p:cNvGraphicFramePr>
          <p:nvPr/>
        </p:nvGraphicFramePr>
        <p:xfrm>
          <a:off x="101958" y="4279946"/>
          <a:ext cx="8915400" cy="2159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561835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36535107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682990331"/>
                    </a:ext>
                  </a:extLst>
                </a:gridCol>
              </a:tblGrid>
              <a:tr h="676461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42358"/>
                  </a:ext>
                </a:extLst>
              </a:tr>
              <a:tr h="705873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b="1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  </a:t>
                      </a:r>
                    </a:p>
                    <a:p>
                      <a:pPr algn="ctr"/>
                      <a:r>
                        <a:rPr lang="en-US" altLang="en-US" sz="2000" b="1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And :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en-US" sz="2000" dirty="0">
                          <a:solidFill>
                            <a:schemeClr val="tx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</a:t>
                      </a: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479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00" b="1" dirty="0">
                          <a:solidFill>
                            <a:schemeClr val="bg2"/>
                          </a:solidFill>
                        </a:rPr>
                        <a:t>  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</a:rPr>
                        <a:t>Or </a:t>
                      </a:r>
                      <a:r>
                        <a:rPr lang="el-GR" altLang="en-US" sz="200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</a:t>
                      </a:r>
                      <a:r>
                        <a:rPr lang="en-US" altLang="en-US" sz="200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: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en-US" sz="500" dirty="0">
                          <a:solidFill>
                            <a:schemeClr val="tx2"/>
                          </a:solidFill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709688"/>
                  </a:ext>
                </a:extLst>
              </a:tr>
            </a:tbl>
          </a:graphicData>
        </a:graphic>
      </p:graphicFrame>
      <p:grpSp>
        <p:nvGrpSpPr>
          <p:cNvPr id="84" name="Group 83">
            <a:extLst>
              <a:ext uri="{FF2B5EF4-FFF2-40B4-BE49-F238E27FC236}">
                <a16:creationId xmlns:a16="http://schemas.microsoft.com/office/drawing/2014/main" id="{B672E2F3-CCAB-478F-B802-B2137ACE9A21}"/>
              </a:ext>
            </a:extLst>
          </p:cNvPr>
          <p:cNvGrpSpPr/>
          <p:nvPr/>
        </p:nvGrpSpPr>
        <p:grpSpPr>
          <a:xfrm>
            <a:off x="266700" y="4178307"/>
            <a:ext cx="8466507" cy="853737"/>
            <a:chOff x="228600" y="83403"/>
            <a:chExt cx="8466507" cy="853737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42FF6198-50A0-469D-8B42-9A80C798D274}"/>
                </a:ext>
              </a:extLst>
            </p:cNvPr>
            <p:cNvSpPr/>
            <p:nvPr/>
          </p:nvSpPr>
          <p:spPr>
            <a:xfrm>
              <a:off x="228600" y="83403"/>
              <a:ext cx="135447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l">
                <a:buFont typeface="Symbol" panose="05050102010706020507" pitchFamily="18" charset="2"/>
                <a:buChar char="Ù"/>
              </a:pPr>
              <a:r>
                <a:rPr lang="en-US" altLang="en-US" sz="2400" dirty="0">
                  <a:solidFill>
                    <a:schemeClr val="bg2"/>
                  </a:solidFill>
                  <a:sym typeface="Symbol" panose="05050102010706020507" pitchFamily="18" charset="2"/>
                </a:rPr>
                <a:t>And </a:t>
              </a:r>
            </a:p>
            <a:p>
              <a:pPr marL="342900" indent="-342900" algn="l">
                <a:buFont typeface="Symbol" panose="05050102010706020507" pitchFamily="18" charset="2"/>
                <a:buChar char="Ú"/>
              </a:pPr>
              <a:r>
                <a:rPr lang="en-US" altLang="en-US" sz="2400" dirty="0">
                  <a:solidFill>
                    <a:schemeClr val="bg2"/>
                  </a:solidFill>
                  <a:sym typeface="Symbol" panose="05050102010706020507" pitchFamily="18" charset="2"/>
                </a:rPr>
                <a:t>Or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D845170-8BA5-451F-9C97-893C4F0CF134}"/>
                </a:ext>
              </a:extLst>
            </p:cNvPr>
            <p:cNvSpPr/>
            <p:nvPr/>
          </p:nvSpPr>
          <p:spPr>
            <a:xfrm>
              <a:off x="3776657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D711C5A-B0D0-45A0-A7A7-67390658D11B}"/>
                </a:ext>
              </a:extLst>
            </p:cNvPr>
            <p:cNvSpPr/>
            <p:nvPr/>
          </p:nvSpPr>
          <p:spPr>
            <a:xfrm>
              <a:off x="1954124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CA1835D-BFEA-427C-8911-EBE0D76642BA}"/>
                </a:ext>
              </a:extLst>
            </p:cNvPr>
            <p:cNvSpPr/>
            <p:nvPr/>
          </p:nvSpPr>
          <p:spPr>
            <a:xfrm>
              <a:off x="2899087" y="304800"/>
              <a:ext cx="89639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Using: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ED6FC7F9-4949-457C-A165-1E309247FE59}"/>
                </a:ext>
              </a:extLst>
            </p:cNvPr>
            <p:cNvSpPr/>
            <p:nvPr/>
          </p:nvSpPr>
          <p:spPr>
            <a:xfrm>
              <a:off x="7385133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3C12D40-6148-4A9F-A3ED-2F531B5811A3}"/>
                </a:ext>
              </a:extLst>
            </p:cNvPr>
            <p:cNvSpPr/>
            <p:nvPr/>
          </p:nvSpPr>
          <p:spPr>
            <a:xfrm>
              <a:off x="5562600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87C571BB-D31E-40AF-AD40-F346CABE8B81}"/>
                </a:ext>
              </a:extLst>
            </p:cNvPr>
            <p:cNvSpPr/>
            <p:nvPr/>
          </p:nvSpPr>
          <p:spPr>
            <a:xfrm>
              <a:off x="6507563" y="304800"/>
              <a:ext cx="11338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Proving:</a:t>
              </a:r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35249036-1977-4753-A7CA-7E1ECF253A3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70714" y="196109"/>
              <a:ext cx="7711" cy="347669"/>
            </a:xfrm>
            <a:prstGeom prst="line">
              <a:avLst/>
            </a:prstGeom>
            <a:noFill/>
            <a:ln w="7620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6273DAA-1455-4FC6-845D-0E6BF012BA22}"/>
                </a:ext>
              </a:extLst>
            </p:cNvPr>
            <p:cNvSpPr/>
            <p:nvPr/>
          </p:nvSpPr>
          <p:spPr>
            <a:xfrm>
              <a:off x="3624257" y="105561"/>
              <a:ext cx="30918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it-IT" sz="2000" b="1" dirty="0">
                  <a:solidFill>
                    <a:schemeClr val="bg2"/>
                  </a:solidFill>
                </a:rPr>
                <a:t>Proof Techniques/Lemmas</a:t>
              </a:r>
              <a:endParaRPr lang="en-US" sz="2000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81" name="Rectangle 2">
            <a:extLst>
              <a:ext uri="{FF2B5EF4-FFF2-40B4-BE49-F238E27FC236}">
                <a16:creationId xmlns:a16="http://schemas.microsoft.com/office/drawing/2014/main" id="{15B2617C-D696-4EED-8D91-F254EB951AB9}"/>
              </a:ext>
            </a:extLst>
          </p:cNvPr>
          <p:cNvSpPr txBox="1">
            <a:spLocks noChangeArrowheads="1"/>
          </p:cNvSpPr>
          <p:nvPr/>
        </p:nvSpPr>
        <p:spPr>
          <a:xfrm>
            <a:off x="3962400" y="312531"/>
            <a:ext cx="1524000" cy="38779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2000" kern="0" dirty="0">
                <a:solidFill>
                  <a:srgbClr val="FFFF00"/>
                </a:solidFill>
                <a:latin typeface="Times New Roman"/>
              </a:rPr>
              <a:t>And vs Or</a:t>
            </a:r>
            <a:endParaRPr kumimoji="0" lang="en-CA" altLang="en-US" sz="2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D38E230-807D-3434-D48A-D1C80E824EA9}"/>
              </a:ext>
            </a:extLst>
          </p:cNvPr>
          <p:cNvGrpSpPr/>
          <p:nvPr/>
        </p:nvGrpSpPr>
        <p:grpSpPr>
          <a:xfrm>
            <a:off x="4999068" y="4953000"/>
            <a:ext cx="2374813" cy="774679"/>
            <a:chOff x="9505044" y="3187721"/>
            <a:chExt cx="3853542" cy="774679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6782F46-F35A-6755-95BB-118FDA587A7A}"/>
                </a:ext>
              </a:extLst>
            </p:cNvPr>
            <p:cNvSpPr/>
            <p:nvPr/>
          </p:nvSpPr>
          <p:spPr>
            <a:xfrm>
              <a:off x="10295824" y="3421763"/>
              <a:ext cx="9932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&amp;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6E3D134-D420-0163-4B83-FA3E3F321452}"/>
                </a:ext>
              </a:extLst>
            </p:cNvPr>
            <p:cNvSpPr/>
            <p:nvPr/>
          </p:nvSpPr>
          <p:spPr>
            <a:xfrm>
              <a:off x="11541328" y="3439180"/>
              <a:ext cx="12006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6D5D9B2-C528-B1B5-2AD5-1D2250399FD8}"/>
                </a:ext>
              </a:extLst>
            </p:cNvPr>
            <p:cNvSpPr/>
            <p:nvPr/>
          </p:nvSpPr>
          <p:spPr>
            <a:xfrm>
              <a:off x="9505044" y="3187721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Eval/Build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974871B-FFAA-03F6-622D-312DF80FC78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3712871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EF9D501-FD4D-D990-D1BB-DA192B97957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1429998" y="3516690"/>
              <a:ext cx="2" cy="34665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E0228F7-0C8B-2D88-87BF-F6EA2C21F165}"/>
              </a:ext>
            </a:extLst>
          </p:cNvPr>
          <p:cNvGrpSpPr/>
          <p:nvPr/>
        </p:nvGrpSpPr>
        <p:grpSpPr>
          <a:xfrm>
            <a:off x="7279996" y="4964400"/>
            <a:ext cx="1935850" cy="655147"/>
            <a:chOff x="7382692" y="796120"/>
            <a:chExt cx="1935850" cy="655147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6CB15BD4-0072-2E00-E415-1B23CC4D3205}"/>
                </a:ext>
              </a:extLst>
            </p:cNvPr>
            <p:cNvSpPr/>
            <p:nvPr/>
          </p:nvSpPr>
          <p:spPr>
            <a:xfrm>
              <a:off x="7680434" y="1138646"/>
              <a:ext cx="40127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CD2C68A6-44AC-116C-BBF6-1215A6F7F5CF}"/>
                </a:ext>
              </a:extLst>
            </p:cNvPr>
            <p:cNvSpPr/>
            <p:nvPr/>
          </p:nvSpPr>
          <p:spPr>
            <a:xfrm>
              <a:off x="8095468" y="1134293"/>
              <a:ext cx="87908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CA" sz="1400" dirty="0"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26C01BD0-3025-3BC3-7A06-88FACB66FAA0}"/>
                </a:ext>
              </a:extLst>
            </p:cNvPr>
            <p:cNvSpPr/>
            <p:nvPr/>
          </p:nvSpPr>
          <p:spPr>
            <a:xfrm>
              <a:off x="7382692" y="796120"/>
              <a:ext cx="193585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Simplify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0C81C5EE-A07C-93F2-F5B1-A193F6FB467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81704" y="1186140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" name="Text Box 21">
            <a:extLst>
              <a:ext uri="{FF2B5EF4-FFF2-40B4-BE49-F238E27FC236}">
                <a16:creationId xmlns:a16="http://schemas.microsoft.com/office/drawing/2014/main" id="{0DDFAD74-78BC-4089-BB04-0C6188341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1" y="1558424"/>
            <a:ext cx="337784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   Evaluate Formula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From values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Evaluate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 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T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AutoShape 8">
            <a:extLst>
              <a:ext uri="{FF2B5EF4-FFF2-40B4-BE49-F238E27FC236}">
                <a16:creationId xmlns:a16="http://schemas.microsoft.com/office/drawing/2014/main" id="{F54D3C3C-9B97-4C88-8910-653C650A4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536100"/>
            <a:ext cx="4508103" cy="2232124"/>
          </a:xfrm>
          <a:prstGeom prst="wedgeRectCallout">
            <a:avLst>
              <a:gd name="adj1" fmla="val -32084"/>
              <a:gd name="adj2" fmla="val 48908"/>
            </a:avLst>
          </a:prstGeom>
          <a:noFill/>
          <a:ln w="127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AutoShape 8">
            <a:extLst>
              <a:ext uri="{FF2B5EF4-FFF2-40B4-BE49-F238E27FC236}">
                <a16:creationId xmlns:a16="http://schemas.microsoft.com/office/drawing/2014/main" id="{C3060332-A6C1-4A88-986C-CFDFBF648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3688" y="1528444"/>
            <a:ext cx="4281568" cy="2239780"/>
          </a:xfrm>
          <a:prstGeom prst="wedgeRectCallout">
            <a:avLst>
              <a:gd name="adj1" fmla="val -32084"/>
              <a:gd name="adj2" fmla="val 48908"/>
            </a:avLst>
          </a:prstGeom>
          <a:noFill/>
          <a:ln w="127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7E77F1CF-04C9-4E18-8D4D-3A76615AF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65678"/>
            <a:ext cx="505851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Build Formulas in Proofs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7" name="Curved Down Arrow 72">
            <a:extLst>
              <a:ext uri="{FF2B5EF4-FFF2-40B4-BE49-F238E27FC236}">
                <a16:creationId xmlns:a16="http://schemas.microsoft.com/office/drawing/2014/main" id="{91E55867-96C4-49EC-8CBF-0455274225C6}"/>
              </a:ext>
            </a:extLst>
          </p:cNvPr>
          <p:cNvSpPr/>
          <p:nvPr/>
        </p:nvSpPr>
        <p:spPr>
          <a:xfrm flipH="1">
            <a:off x="2889897" y="1143000"/>
            <a:ext cx="2514600" cy="491624"/>
          </a:xfrm>
          <a:prstGeom prst="curvedDownArrow">
            <a:avLst/>
          </a:prstGeom>
          <a:ln w="31750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8" name="Curved Down Arrow 74">
            <a:extLst>
              <a:ext uri="{FF2B5EF4-FFF2-40B4-BE49-F238E27FC236}">
                <a16:creationId xmlns:a16="http://schemas.microsoft.com/office/drawing/2014/main" id="{1F7BBF30-7060-40CE-B3F1-2C9B10650B70}"/>
              </a:ext>
            </a:extLst>
          </p:cNvPr>
          <p:cNvSpPr/>
          <p:nvPr/>
        </p:nvSpPr>
        <p:spPr>
          <a:xfrm>
            <a:off x="3733800" y="1143000"/>
            <a:ext cx="2514600" cy="491624"/>
          </a:xfrm>
          <a:prstGeom prst="curvedDownArrow">
            <a:avLst/>
          </a:prstGeom>
          <a:ln w="31750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9" name="Text Box 21">
            <a:extLst>
              <a:ext uri="{FF2B5EF4-FFF2-40B4-BE49-F238E27FC236}">
                <a16:creationId xmlns:a16="http://schemas.microsoft.com/office/drawing/2014/main" id="{8B54394B-71AF-4889-9BF8-340C50F1B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914" y="1922356"/>
            <a:ext cx="1091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2" name="Text Box 21">
            <a:extLst>
              <a:ext uri="{FF2B5EF4-FFF2-40B4-BE49-F238E27FC236}">
                <a16:creationId xmlns:a16="http://schemas.microsoft.com/office/drawing/2014/main" id="{F38B3D0C-651F-485E-92A5-F2E303C3D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8660" y="1936869"/>
            <a:ext cx="234534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Proved before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Proved before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Eval/Build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: 1,2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34EBCD0-42D5-EC1B-2BFF-9DA939EE3037}"/>
              </a:ext>
            </a:extLst>
          </p:cNvPr>
          <p:cNvSpPr/>
          <p:nvPr/>
        </p:nvSpPr>
        <p:spPr bwMode="auto">
          <a:xfrm>
            <a:off x="5410200" y="5195455"/>
            <a:ext cx="15240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99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7" grpId="0" animBg="1"/>
      <p:bldP spid="38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-44304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3200" kern="0" dirty="0">
                <a:solidFill>
                  <a:srgbClr val="FFFF00"/>
                </a:solidFill>
                <a:latin typeface="Times New Roman"/>
              </a:rPr>
              <a:t>Arguing Our Rules/Lemmas</a:t>
            </a:r>
            <a:endParaRPr kumimoji="0" lang="en-CA" altLang="en-US" sz="32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53" name="Picture 5" descr="j0116172">
            <a:extLst>
              <a:ext uri="{FF2B5EF4-FFF2-40B4-BE49-F238E27FC236}">
                <a16:creationId xmlns:a16="http://schemas.microsoft.com/office/drawing/2014/main" id="{0728FE1F-60D5-4413-9EE5-1B5CDAEF5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61384" y="-9604"/>
            <a:ext cx="747183" cy="10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" name="Table 3">
            <a:extLst>
              <a:ext uri="{FF2B5EF4-FFF2-40B4-BE49-F238E27FC236}">
                <a16:creationId xmlns:a16="http://schemas.microsoft.com/office/drawing/2014/main" id="{31C5E5FF-3DC2-4617-92EF-A179CC48B614}"/>
              </a:ext>
            </a:extLst>
          </p:cNvPr>
          <p:cNvGraphicFramePr>
            <a:graphicFrameLocks noGrp="1"/>
          </p:cNvGraphicFramePr>
          <p:nvPr/>
        </p:nvGraphicFramePr>
        <p:xfrm>
          <a:off x="101958" y="4279946"/>
          <a:ext cx="8915400" cy="2159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561835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36535107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682990331"/>
                    </a:ext>
                  </a:extLst>
                </a:gridCol>
              </a:tblGrid>
              <a:tr h="676461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42358"/>
                  </a:ext>
                </a:extLst>
              </a:tr>
              <a:tr h="705873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b="1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  </a:t>
                      </a:r>
                    </a:p>
                    <a:p>
                      <a:pPr algn="ctr"/>
                      <a:r>
                        <a:rPr lang="en-US" altLang="en-US" sz="2000" b="1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And :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en-US" sz="2000" dirty="0">
                          <a:solidFill>
                            <a:schemeClr val="tx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</a:t>
                      </a: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479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00" b="1" dirty="0">
                          <a:solidFill>
                            <a:schemeClr val="bg2"/>
                          </a:solidFill>
                        </a:rPr>
                        <a:t>  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</a:rPr>
                        <a:t>Or </a:t>
                      </a:r>
                      <a:r>
                        <a:rPr lang="el-GR" altLang="en-US" sz="200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</a:t>
                      </a:r>
                      <a:r>
                        <a:rPr lang="en-US" altLang="en-US" sz="200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: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en-US" sz="500" dirty="0">
                          <a:solidFill>
                            <a:schemeClr val="tx2"/>
                          </a:solidFill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709688"/>
                  </a:ext>
                </a:extLst>
              </a:tr>
            </a:tbl>
          </a:graphicData>
        </a:graphic>
      </p:graphicFrame>
      <p:grpSp>
        <p:nvGrpSpPr>
          <p:cNvPr id="84" name="Group 83">
            <a:extLst>
              <a:ext uri="{FF2B5EF4-FFF2-40B4-BE49-F238E27FC236}">
                <a16:creationId xmlns:a16="http://schemas.microsoft.com/office/drawing/2014/main" id="{B672E2F3-CCAB-478F-B802-B2137ACE9A21}"/>
              </a:ext>
            </a:extLst>
          </p:cNvPr>
          <p:cNvGrpSpPr/>
          <p:nvPr/>
        </p:nvGrpSpPr>
        <p:grpSpPr>
          <a:xfrm>
            <a:off x="266700" y="4178307"/>
            <a:ext cx="8466507" cy="853737"/>
            <a:chOff x="228600" y="83403"/>
            <a:chExt cx="8466507" cy="853737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42FF6198-50A0-469D-8B42-9A80C798D274}"/>
                </a:ext>
              </a:extLst>
            </p:cNvPr>
            <p:cNvSpPr/>
            <p:nvPr/>
          </p:nvSpPr>
          <p:spPr>
            <a:xfrm>
              <a:off x="228600" y="83403"/>
              <a:ext cx="135447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l">
                <a:buFont typeface="Symbol" panose="05050102010706020507" pitchFamily="18" charset="2"/>
                <a:buChar char="Ù"/>
              </a:pPr>
              <a:r>
                <a:rPr lang="en-US" altLang="en-US" sz="2400" dirty="0">
                  <a:solidFill>
                    <a:schemeClr val="bg2"/>
                  </a:solidFill>
                  <a:sym typeface="Symbol" panose="05050102010706020507" pitchFamily="18" charset="2"/>
                </a:rPr>
                <a:t>And </a:t>
              </a:r>
            </a:p>
            <a:p>
              <a:pPr marL="342900" indent="-342900" algn="l">
                <a:buFont typeface="Symbol" panose="05050102010706020507" pitchFamily="18" charset="2"/>
                <a:buChar char="Ú"/>
              </a:pPr>
              <a:r>
                <a:rPr lang="en-US" altLang="en-US" sz="2400" dirty="0">
                  <a:solidFill>
                    <a:schemeClr val="bg2"/>
                  </a:solidFill>
                  <a:sym typeface="Symbol" panose="05050102010706020507" pitchFamily="18" charset="2"/>
                </a:rPr>
                <a:t>Or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D845170-8BA5-451F-9C97-893C4F0CF134}"/>
                </a:ext>
              </a:extLst>
            </p:cNvPr>
            <p:cNvSpPr/>
            <p:nvPr/>
          </p:nvSpPr>
          <p:spPr>
            <a:xfrm>
              <a:off x="3776657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D711C5A-B0D0-45A0-A7A7-67390658D11B}"/>
                </a:ext>
              </a:extLst>
            </p:cNvPr>
            <p:cNvSpPr/>
            <p:nvPr/>
          </p:nvSpPr>
          <p:spPr>
            <a:xfrm>
              <a:off x="1954124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CA1835D-BFEA-427C-8911-EBE0D76642BA}"/>
                </a:ext>
              </a:extLst>
            </p:cNvPr>
            <p:cNvSpPr/>
            <p:nvPr/>
          </p:nvSpPr>
          <p:spPr>
            <a:xfrm>
              <a:off x="2899087" y="304800"/>
              <a:ext cx="89639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Using: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ED6FC7F9-4949-457C-A165-1E309247FE59}"/>
                </a:ext>
              </a:extLst>
            </p:cNvPr>
            <p:cNvSpPr/>
            <p:nvPr/>
          </p:nvSpPr>
          <p:spPr>
            <a:xfrm>
              <a:off x="7385133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3C12D40-6148-4A9F-A3ED-2F531B5811A3}"/>
                </a:ext>
              </a:extLst>
            </p:cNvPr>
            <p:cNvSpPr/>
            <p:nvPr/>
          </p:nvSpPr>
          <p:spPr>
            <a:xfrm>
              <a:off x="5562600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87C571BB-D31E-40AF-AD40-F346CABE8B81}"/>
                </a:ext>
              </a:extLst>
            </p:cNvPr>
            <p:cNvSpPr/>
            <p:nvPr/>
          </p:nvSpPr>
          <p:spPr>
            <a:xfrm>
              <a:off x="6507563" y="304800"/>
              <a:ext cx="11338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Proving:</a:t>
              </a:r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35249036-1977-4753-A7CA-7E1ECF253A3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70714" y="196109"/>
              <a:ext cx="7711" cy="347669"/>
            </a:xfrm>
            <a:prstGeom prst="line">
              <a:avLst/>
            </a:prstGeom>
            <a:noFill/>
            <a:ln w="7620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6273DAA-1455-4FC6-845D-0E6BF012BA22}"/>
                </a:ext>
              </a:extLst>
            </p:cNvPr>
            <p:cNvSpPr/>
            <p:nvPr/>
          </p:nvSpPr>
          <p:spPr>
            <a:xfrm>
              <a:off x="3624257" y="105561"/>
              <a:ext cx="30918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it-IT" sz="2000" b="1" dirty="0">
                  <a:solidFill>
                    <a:schemeClr val="bg2"/>
                  </a:solidFill>
                </a:rPr>
                <a:t>Proof Techniques/Lemmas</a:t>
              </a:r>
              <a:endParaRPr lang="en-US" sz="2000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81" name="Rectangle 2">
            <a:extLst>
              <a:ext uri="{FF2B5EF4-FFF2-40B4-BE49-F238E27FC236}">
                <a16:creationId xmlns:a16="http://schemas.microsoft.com/office/drawing/2014/main" id="{15B2617C-D696-4EED-8D91-F254EB951AB9}"/>
              </a:ext>
            </a:extLst>
          </p:cNvPr>
          <p:cNvSpPr txBox="1">
            <a:spLocks noChangeArrowheads="1"/>
          </p:cNvSpPr>
          <p:nvPr/>
        </p:nvSpPr>
        <p:spPr>
          <a:xfrm>
            <a:off x="3962400" y="312531"/>
            <a:ext cx="1524000" cy="38779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2000" kern="0" dirty="0">
                <a:solidFill>
                  <a:srgbClr val="FFFF00"/>
                </a:solidFill>
                <a:latin typeface="Times New Roman"/>
              </a:rPr>
              <a:t>And vs Or</a:t>
            </a:r>
            <a:endParaRPr kumimoji="0" lang="en-CA" altLang="en-US" sz="2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D38E230-807D-3434-D48A-D1C80E824EA9}"/>
              </a:ext>
            </a:extLst>
          </p:cNvPr>
          <p:cNvGrpSpPr/>
          <p:nvPr/>
        </p:nvGrpSpPr>
        <p:grpSpPr>
          <a:xfrm>
            <a:off x="4999068" y="4953000"/>
            <a:ext cx="2374813" cy="774679"/>
            <a:chOff x="9505044" y="3187721"/>
            <a:chExt cx="3853542" cy="774679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6782F46-F35A-6755-95BB-118FDA587A7A}"/>
                </a:ext>
              </a:extLst>
            </p:cNvPr>
            <p:cNvSpPr/>
            <p:nvPr/>
          </p:nvSpPr>
          <p:spPr>
            <a:xfrm>
              <a:off x="10295824" y="3421763"/>
              <a:ext cx="9932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&amp;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6E3D134-D420-0163-4B83-FA3E3F321452}"/>
                </a:ext>
              </a:extLst>
            </p:cNvPr>
            <p:cNvSpPr/>
            <p:nvPr/>
          </p:nvSpPr>
          <p:spPr>
            <a:xfrm>
              <a:off x="11541328" y="3439180"/>
              <a:ext cx="12006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6D5D9B2-C528-B1B5-2AD5-1D2250399FD8}"/>
                </a:ext>
              </a:extLst>
            </p:cNvPr>
            <p:cNvSpPr/>
            <p:nvPr/>
          </p:nvSpPr>
          <p:spPr>
            <a:xfrm>
              <a:off x="9505044" y="3187721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Eval/Build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974871B-FFAA-03F6-622D-312DF80FC78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3712871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EF9D501-FD4D-D990-D1BB-DA192B97957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1429998" y="3516690"/>
              <a:ext cx="2" cy="34665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E0228F7-0C8B-2D88-87BF-F6EA2C21F165}"/>
              </a:ext>
            </a:extLst>
          </p:cNvPr>
          <p:cNvGrpSpPr/>
          <p:nvPr/>
        </p:nvGrpSpPr>
        <p:grpSpPr>
          <a:xfrm>
            <a:off x="7279996" y="4964400"/>
            <a:ext cx="1935850" cy="655147"/>
            <a:chOff x="7382692" y="796120"/>
            <a:chExt cx="1935850" cy="655147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6CB15BD4-0072-2E00-E415-1B23CC4D3205}"/>
                </a:ext>
              </a:extLst>
            </p:cNvPr>
            <p:cNvSpPr/>
            <p:nvPr/>
          </p:nvSpPr>
          <p:spPr>
            <a:xfrm>
              <a:off x="7680434" y="1138646"/>
              <a:ext cx="40127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CD2C68A6-44AC-116C-BBF6-1215A6F7F5CF}"/>
                </a:ext>
              </a:extLst>
            </p:cNvPr>
            <p:cNvSpPr/>
            <p:nvPr/>
          </p:nvSpPr>
          <p:spPr>
            <a:xfrm>
              <a:off x="8095468" y="1134293"/>
              <a:ext cx="87908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CA" sz="1400" dirty="0"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26C01BD0-3025-3BC3-7A06-88FACB66FAA0}"/>
                </a:ext>
              </a:extLst>
            </p:cNvPr>
            <p:cNvSpPr/>
            <p:nvPr/>
          </p:nvSpPr>
          <p:spPr>
            <a:xfrm>
              <a:off x="7382692" y="796120"/>
              <a:ext cx="193585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Simplify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0C81C5EE-A07C-93F2-F5B1-A193F6FB467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81704" y="1186140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0" name="AutoShape 8">
            <a:extLst>
              <a:ext uri="{FF2B5EF4-FFF2-40B4-BE49-F238E27FC236}">
                <a16:creationId xmlns:a16="http://schemas.microsoft.com/office/drawing/2014/main" id="{C3060332-A6C1-4A88-986C-CFDFBF648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3688" y="1528444"/>
            <a:ext cx="4281568" cy="2239780"/>
          </a:xfrm>
          <a:prstGeom prst="wedgeRectCallout">
            <a:avLst>
              <a:gd name="adj1" fmla="val -32084"/>
              <a:gd name="adj2" fmla="val 48908"/>
            </a:avLst>
          </a:prstGeom>
          <a:noFill/>
          <a:ln w="127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2" name="Text Box 21">
            <a:extLst>
              <a:ext uri="{FF2B5EF4-FFF2-40B4-BE49-F238E27FC236}">
                <a16:creationId xmlns:a16="http://schemas.microsoft.com/office/drawing/2014/main" id="{7E77F1CF-04C9-4E18-8D4D-3A76615AF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65678"/>
            <a:ext cx="505851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Build Formulas in Proofs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α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3" name="Curved Down Arrow 72">
            <a:extLst>
              <a:ext uri="{FF2B5EF4-FFF2-40B4-BE49-F238E27FC236}">
                <a16:creationId xmlns:a16="http://schemas.microsoft.com/office/drawing/2014/main" id="{91E55867-96C4-49EC-8CBF-0455274225C6}"/>
              </a:ext>
            </a:extLst>
          </p:cNvPr>
          <p:cNvSpPr/>
          <p:nvPr/>
        </p:nvSpPr>
        <p:spPr>
          <a:xfrm flipH="1">
            <a:off x="2889897" y="1143000"/>
            <a:ext cx="2514600" cy="491624"/>
          </a:xfrm>
          <a:prstGeom prst="curvedDownArrow">
            <a:avLst/>
          </a:prstGeom>
          <a:ln w="31750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5" name="Curved Down Arrow 74">
            <a:extLst>
              <a:ext uri="{FF2B5EF4-FFF2-40B4-BE49-F238E27FC236}">
                <a16:creationId xmlns:a16="http://schemas.microsoft.com/office/drawing/2014/main" id="{1F7BBF30-7060-40CE-B3F1-2C9B10650B70}"/>
              </a:ext>
            </a:extLst>
          </p:cNvPr>
          <p:cNvSpPr/>
          <p:nvPr/>
        </p:nvSpPr>
        <p:spPr>
          <a:xfrm>
            <a:off x="3733800" y="1143000"/>
            <a:ext cx="2514600" cy="491624"/>
          </a:xfrm>
          <a:prstGeom prst="curvedDownArrow">
            <a:avLst/>
          </a:prstGeom>
          <a:ln w="31750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6" name="Text Box 21">
            <a:extLst>
              <a:ext uri="{FF2B5EF4-FFF2-40B4-BE49-F238E27FC236}">
                <a16:creationId xmlns:a16="http://schemas.microsoft.com/office/drawing/2014/main" id="{F38B3D0C-651F-485E-92A5-F2E303C3D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8660" y="1936869"/>
            <a:ext cx="23453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Proved before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Eval/Build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: 1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6" name="Text Box 21">
            <a:extLst>
              <a:ext uri="{FF2B5EF4-FFF2-40B4-BE49-F238E27FC236}">
                <a16:creationId xmlns:a16="http://schemas.microsoft.com/office/drawing/2014/main" id="{867B89F1-5F22-4950-96A3-BF197E6CF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1" y="1558424"/>
            <a:ext cx="337784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   Evaluate Formula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From value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Evaluate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97" name="Text Box 21">
            <a:extLst>
              <a:ext uri="{FF2B5EF4-FFF2-40B4-BE49-F238E27FC236}">
                <a16:creationId xmlns:a16="http://schemas.microsoft.com/office/drawing/2014/main" id="{27170B89-85F7-43FE-A5E8-2ACED7D02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914" y="1922356"/>
            <a:ext cx="7387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98" name="Text Box 21">
            <a:extLst>
              <a:ext uri="{FF2B5EF4-FFF2-40B4-BE49-F238E27FC236}">
                <a16:creationId xmlns:a16="http://schemas.microsoft.com/office/drawing/2014/main" id="{6EEE2740-DB3E-4695-85EE-AB90F520A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722" y="2262368"/>
            <a:ext cx="14221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?)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T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CDF5E55-A9A5-4D5A-A854-79EBE7084C75}"/>
              </a:ext>
            </a:extLst>
          </p:cNvPr>
          <p:cNvGrpSpPr/>
          <p:nvPr/>
        </p:nvGrpSpPr>
        <p:grpSpPr>
          <a:xfrm>
            <a:off x="0" y="533400"/>
            <a:ext cx="2743200" cy="1129344"/>
            <a:chOff x="5562600" y="5169296"/>
            <a:chExt cx="2743200" cy="1129344"/>
          </a:xfrm>
        </p:grpSpPr>
        <p:grpSp>
          <p:nvGrpSpPr>
            <p:cNvPr id="100" name="Group 29">
              <a:extLst>
                <a:ext uri="{FF2B5EF4-FFF2-40B4-BE49-F238E27FC236}">
                  <a16:creationId xmlns:a16="http://schemas.microsoft.com/office/drawing/2014/main" id="{84A94FEA-1BDA-4841-9672-B0C8921421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62600" y="5465274"/>
              <a:ext cx="770279" cy="833366"/>
              <a:chOff x="2065" y="1551"/>
              <a:chExt cx="1628" cy="1988"/>
            </a:xfrm>
          </p:grpSpPr>
          <p:sp>
            <p:nvSpPr>
              <p:cNvPr id="102" name="Freeform 30">
                <a:extLst>
                  <a:ext uri="{FF2B5EF4-FFF2-40B4-BE49-F238E27FC236}">
                    <a16:creationId xmlns:a16="http://schemas.microsoft.com/office/drawing/2014/main" id="{6C1392A7-C815-425D-A98A-B34215ECB7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1977"/>
                <a:ext cx="331" cy="334"/>
              </a:xfrm>
              <a:custGeom>
                <a:avLst/>
                <a:gdLst>
                  <a:gd name="T0" fmla="*/ 255 w 331"/>
                  <a:gd name="T1" fmla="*/ 212 h 334"/>
                  <a:gd name="T2" fmla="*/ 284 w 331"/>
                  <a:gd name="T3" fmla="*/ 141 h 334"/>
                  <a:gd name="T4" fmla="*/ 279 w 331"/>
                  <a:gd name="T5" fmla="*/ 85 h 334"/>
                  <a:gd name="T6" fmla="*/ 270 w 331"/>
                  <a:gd name="T7" fmla="*/ 38 h 334"/>
                  <a:gd name="T8" fmla="*/ 227 w 331"/>
                  <a:gd name="T9" fmla="*/ 5 h 334"/>
                  <a:gd name="T10" fmla="*/ 166 w 331"/>
                  <a:gd name="T11" fmla="*/ 0 h 334"/>
                  <a:gd name="T12" fmla="*/ 118 w 331"/>
                  <a:gd name="T13" fmla="*/ 5 h 334"/>
                  <a:gd name="T14" fmla="*/ 47 w 331"/>
                  <a:gd name="T15" fmla="*/ 47 h 334"/>
                  <a:gd name="T16" fmla="*/ 14 w 331"/>
                  <a:gd name="T17" fmla="*/ 113 h 334"/>
                  <a:gd name="T18" fmla="*/ 0 w 331"/>
                  <a:gd name="T19" fmla="*/ 193 h 334"/>
                  <a:gd name="T20" fmla="*/ 14 w 331"/>
                  <a:gd name="T21" fmla="*/ 282 h 334"/>
                  <a:gd name="T22" fmla="*/ 43 w 331"/>
                  <a:gd name="T23" fmla="*/ 315 h 334"/>
                  <a:gd name="T24" fmla="*/ 95 w 331"/>
                  <a:gd name="T25" fmla="*/ 334 h 334"/>
                  <a:gd name="T26" fmla="*/ 147 w 331"/>
                  <a:gd name="T27" fmla="*/ 329 h 334"/>
                  <a:gd name="T28" fmla="*/ 203 w 331"/>
                  <a:gd name="T29" fmla="*/ 306 h 334"/>
                  <a:gd name="T30" fmla="*/ 241 w 331"/>
                  <a:gd name="T31" fmla="*/ 273 h 334"/>
                  <a:gd name="T32" fmla="*/ 303 w 331"/>
                  <a:gd name="T33" fmla="*/ 325 h 334"/>
                  <a:gd name="T34" fmla="*/ 331 w 331"/>
                  <a:gd name="T35" fmla="*/ 325 h 334"/>
                  <a:gd name="T36" fmla="*/ 331 w 331"/>
                  <a:gd name="T37" fmla="*/ 296 h 334"/>
                  <a:gd name="T38" fmla="*/ 317 w 331"/>
                  <a:gd name="T39" fmla="*/ 273 h 334"/>
                  <a:gd name="T40" fmla="*/ 255 w 331"/>
                  <a:gd name="T41" fmla="*/ 212 h 33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31"/>
                  <a:gd name="T64" fmla="*/ 0 h 334"/>
                  <a:gd name="T65" fmla="*/ 331 w 331"/>
                  <a:gd name="T66" fmla="*/ 334 h 33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31" h="334">
                    <a:moveTo>
                      <a:pt x="255" y="212"/>
                    </a:moveTo>
                    <a:lnTo>
                      <a:pt x="284" y="141"/>
                    </a:lnTo>
                    <a:lnTo>
                      <a:pt x="279" y="85"/>
                    </a:lnTo>
                    <a:lnTo>
                      <a:pt x="270" y="38"/>
                    </a:lnTo>
                    <a:lnTo>
                      <a:pt x="227" y="5"/>
                    </a:lnTo>
                    <a:lnTo>
                      <a:pt x="166" y="0"/>
                    </a:lnTo>
                    <a:lnTo>
                      <a:pt x="118" y="5"/>
                    </a:lnTo>
                    <a:lnTo>
                      <a:pt x="47" y="47"/>
                    </a:lnTo>
                    <a:lnTo>
                      <a:pt x="14" y="113"/>
                    </a:lnTo>
                    <a:lnTo>
                      <a:pt x="0" y="193"/>
                    </a:lnTo>
                    <a:lnTo>
                      <a:pt x="14" y="282"/>
                    </a:lnTo>
                    <a:lnTo>
                      <a:pt x="43" y="315"/>
                    </a:lnTo>
                    <a:lnTo>
                      <a:pt x="95" y="334"/>
                    </a:lnTo>
                    <a:lnTo>
                      <a:pt x="147" y="329"/>
                    </a:lnTo>
                    <a:lnTo>
                      <a:pt x="203" y="306"/>
                    </a:lnTo>
                    <a:lnTo>
                      <a:pt x="241" y="273"/>
                    </a:lnTo>
                    <a:lnTo>
                      <a:pt x="303" y="325"/>
                    </a:lnTo>
                    <a:lnTo>
                      <a:pt x="331" y="325"/>
                    </a:lnTo>
                    <a:lnTo>
                      <a:pt x="331" y="296"/>
                    </a:lnTo>
                    <a:lnTo>
                      <a:pt x="317" y="273"/>
                    </a:lnTo>
                    <a:lnTo>
                      <a:pt x="255" y="21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3" name="Freeform 31">
                <a:extLst>
                  <a:ext uri="{FF2B5EF4-FFF2-40B4-BE49-F238E27FC236}">
                    <a16:creationId xmlns:a16="http://schemas.microsoft.com/office/drawing/2014/main" id="{1DDC6C07-6284-4208-A1C5-9F85638DE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929"/>
                <a:ext cx="303" cy="127"/>
              </a:xfrm>
              <a:custGeom>
                <a:avLst/>
                <a:gdLst>
                  <a:gd name="T0" fmla="*/ 234 w 303"/>
                  <a:gd name="T1" fmla="*/ 127 h 127"/>
                  <a:gd name="T2" fmla="*/ 303 w 303"/>
                  <a:gd name="T3" fmla="*/ 117 h 127"/>
                  <a:gd name="T4" fmla="*/ 303 w 303"/>
                  <a:gd name="T5" fmla="*/ 90 h 127"/>
                  <a:gd name="T6" fmla="*/ 223 w 303"/>
                  <a:gd name="T7" fmla="*/ 110 h 127"/>
                  <a:gd name="T8" fmla="*/ 213 w 303"/>
                  <a:gd name="T9" fmla="*/ 100 h 127"/>
                  <a:gd name="T10" fmla="*/ 265 w 303"/>
                  <a:gd name="T11" fmla="*/ 61 h 127"/>
                  <a:gd name="T12" fmla="*/ 246 w 303"/>
                  <a:gd name="T13" fmla="*/ 51 h 127"/>
                  <a:gd name="T14" fmla="*/ 199 w 303"/>
                  <a:gd name="T15" fmla="*/ 81 h 127"/>
                  <a:gd name="T16" fmla="*/ 180 w 303"/>
                  <a:gd name="T17" fmla="*/ 71 h 127"/>
                  <a:gd name="T18" fmla="*/ 253 w 303"/>
                  <a:gd name="T19" fmla="*/ 24 h 127"/>
                  <a:gd name="T20" fmla="*/ 239 w 303"/>
                  <a:gd name="T21" fmla="*/ 0 h 127"/>
                  <a:gd name="T22" fmla="*/ 147 w 303"/>
                  <a:gd name="T23" fmla="*/ 71 h 127"/>
                  <a:gd name="T24" fmla="*/ 85 w 303"/>
                  <a:gd name="T25" fmla="*/ 90 h 127"/>
                  <a:gd name="T26" fmla="*/ 69 w 303"/>
                  <a:gd name="T27" fmla="*/ 66 h 127"/>
                  <a:gd name="T28" fmla="*/ 50 w 303"/>
                  <a:gd name="T29" fmla="*/ 17 h 127"/>
                  <a:gd name="T30" fmla="*/ 28 w 303"/>
                  <a:gd name="T31" fmla="*/ 37 h 127"/>
                  <a:gd name="T32" fmla="*/ 52 w 303"/>
                  <a:gd name="T33" fmla="*/ 85 h 127"/>
                  <a:gd name="T34" fmla="*/ 38 w 303"/>
                  <a:gd name="T35" fmla="*/ 95 h 127"/>
                  <a:gd name="T36" fmla="*/ 14 w 303"/>
                  <a:gd name="T37" fmla="*/ 51 h 127"/>
                  <a:gd name="T38" fmla="*/ 0 w 303"/>
                  <a:gd name="T39" fmla="*/ 76 h 127"/>
                  <a:gd name="T40" fmla="*/ 17 w 303"/>
                  <a:gd name="T41" fmla="*/ 120 h 127"/>
                  <a:gd name="T42" fmla="*/ 133 w 303"/>
                  <a:gd name="T43" fmla="*/ 105 h 127"/>
                  <a:gd name="T44" fmla="*/ 234 w 303"/>
                  <a:gd name="T45" fmla="*/ 127 h 12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03"/>
                  <a:gd name="T70" fmla="*/ 0 h 127"/>
                  <a:gd name="T71" fmla="*/ 303 w 303"/>
                  <a:gd name="T72" fmla="*/ 127 h 12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03" h="127">
                    <a:moveTo>
                      <a:pt x="234" y="127"/>
                    </a:moveTo>
                    <a:lnTo>
                      <a:pt x="303" y="117"/>
                    </a:lnTo>
                    <a:lnTo>
                      <a:pt x="303" y="90"/>
                    </a:lnTo>
                    <a:lnTo>
                      <a:pt x="223" y="110"/>
                    </a:lnTo>
                    <a:lnTo>
                      <a:pt x="213" y="100"/>
                    </a:lnTo>
                    <a:lnTo>
                      <a:pt x="265" y="61"/>
                    </a:lnTo>
                    <a:lnTo>
                      <a:pt x="246" y="51"/>
                    </a:lnTo>
                    <a:lnTo>
                      <a:pt x="199" y="81"/>
                    </a:lnTo>
                    <a:lnTo>
                      <a:pt x="180" y="71"/>
                    </a:lnTo>
                    <a:lnTo>
                      <a:pt x="253" y="24"/>
                    </a:lnTo>
                    <a:lnTo>
                      <a:pt x="239" y="0"/>
                    </a:lnTo>
                    <a:lnTo>
                      <a:pt x="147" y="71"/>
                    </a:lnTo>
                    <a:lnTo>
                      <a:pt x="85" y="90"/>
                    </a:lnTo>
                    <a:lnTo>
                      <a:pt x="69" y="66"/>
                    </a:lnTo>
                    <a:lnTo>
                      <a:pt x="50" y="17"/>
                    </a:lnTo>
                    <a:lnTo>
                      <a:pt x="28" y="37"/>
                    </a:lnTo>
                    <a:lnTo>
                      <a:pt x="52" y="85"/>
                    </a:lnTo>
                    <a:lnTo>
                      <a:pt x="38" y="95"/>
                    </a:lnTo>
                    <a:lnTo>
                      <a:pt x="14" y="51"/>
                    </a:lnTo>
                    <a:lnTo>
                      <a:pt x="0" y="76"/>
                    </a:lnTo>
                    <a:lnTo>
                      <a:pt x="17" y="120"/>
                    </a:lnTo>
                    <a:lnTo>
                      <a:pt x="133" y="105"/>
                    </a:lnTo>
                    <a:lnTo>
                      <a:pt x="234" y="127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" name="Freeform 32">
                <a:extLst>
                  <a:ext uri="{FF2B5EF4-FFF2-40B4-BE49-F238E27FC236}">
                    <a16:creationId xmlns:a16="http://schemas.microsoft.com/office/drawing/2014/main" id="{DDCE678F-1806-40C0-BF12-C52C952D69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0" y="1839"/>
                <a:ext cx="518" cy="632"/>
              </a:xfrm>
              <a:custGeom>
                <a:avLst/>
                <a:gdLst>
                  <a:gd name="T0" fmla="*/ 14 w 518"/>
                  <a:gd name="T1" fmla="*/ 623 h 632"/>
                  <a:gd name="T2" fmla="*/ 0 w 518"/>
                  <a:gd name="T3" fmla="*/ 595 h 632"/>
                  <a:gd name="T4" fmla="*/ 9 w 518"/>
                  <a:gd name="T5" fmla="*/ 567 h 632"/>
                  <a:gd name="T6" fmla="*/ 42 w 518"/>
                  <a:gd name="T7" fmla="*/ 539 h 632"/>
                  <a:gd name="T8" fmla="*/ 126 w 518"/>
                  <a:gd name="T9" fmla="*/ 525 h 632"/>
                  <a:gd name="T10" fmla="*/ 233 w 518"/>
                  <a:gd name="T11" fmla="*/ 534 h 632"/>
                  <a:gd name="T12" fmla="*/ 369 w 518"/>
                  <a:gd name="T13" fmla="*/ 516 h 632"/>
                  <a:gd name="T14" fmla="*/ 453 w 518"/>
                  <a:gd name="T15" fmla="*/ 474 h 632"/>
                  <a:gd name="T16" fmla="*/ 471 w 518"/>
                  <a:gd name="T17" fmla="*/ 451 h 632"/>
                  <a:gd name="T18" fmla="*/ 457 w 518"/>
                  <a:gd name="T19" fmla="*/ 390 h 632"/>
                  <a:gd name="T20" fmla="*/ 420 w 518"/>
                  <a:gd name="T21" fmla="*/ 256 h 632"/>
                  <a:gd name="T22" fmla="*/ 364 w 518"/>
                  <a:gd name="T23" fmla="*/ 177 h 632"/>
                  <a:gd name="T24" fmla="*/ 327 w 518"/>
                  <a:gd name="T25" fmla="*/ 153 h 632"/>
                  <a:gd name="T26" fmla="*/ 322 w 518"/>
                  <a:gd name="T27" fmla="*/ 130 h 632"/>
                  <a:gd name="T28" fmla="*/ 341 w 518"/>
                  <a:gd name="T29" fmla="*/ 121 h 632"/>
                  <a:gd name="T30" fmla="*/ 355 w 518"/>
                  <a:gd name="T31" fmla="*/ 98 h 632"/>
                  <a:gd name="T32" fmla="*/ 327 w 518"/>
                  <a:gd name="T33" fmla="*/ 65 h 632"/>
                  <a:gd name="T34" fmla="*/ 294 w 518"/>
                  <a:gd name="T35" fmla="*/ 70 h 632"/>
                  <a:gd name="T36" fmla="*/ 275 w 518"/>
                  <a:gd name="T37" fmla="*/ 46 h 632"/>
                  <a:gd name="T38" fmla="*/ 299 w 518"/>
                  <a:gd name="T39" fmla="*/ 14 h 632"/>
                  <a:gd name="T40" fmla="*/ 341 w 518"/>
                  <a:gd name="T41" fmla="*/ 0 h 632"/>
                  <a:gd name="T42" fmla="*/ 392 w 518"/>
                  <a:gd name="T43" fmla="*/ 14 h 632"/>
                  <a:gd name="T44" fmla="*/ 411 w 518"/>
                  <a:gd name="T45" fmla="*/ 60 h 632"/>
                  <a:gd name="T46" fmla="*/ 406 w 518"/>
                  <a:gd name="T47" fmla="*/ 121 h 632"/>
                  <a:gd name="T48" fmla="*/ 373 w 518"/>
                  <a:gd name="T49" fmla="*/ 144 h 632"/>
                  <a:gd name="T50" fmla="*/ 411 w 518"/>
                  <a:gd name="T51" fmla="*/ 181 h 632"/>
                  <a:gd name="T52" fmla="*/ 457 w 518"/>
                  <a:gd name="T53" fmla="*/ 237 h 632"/>
                  <a:gd name="T54" fmla="*/ 485 w 518"/>
                  <a:gd name="T55" fmla="*/ 339 h 632"/>
                  <a:gd name="T56" fmla="*/ 518 w 518"/>
                  <a:gd name="T57" fmla="*/ 455 h 632"/>
                  <a:gd name="T58" fmla="*/ 518 w 518"/>
                  <a:gd name="T59" fmla="*/ 502 h 632"/>
                  <a:gd name="T60" fmla="*/ 504 w 518"/>
                  <a:gd name="T61" fmla="*/ 511 h 632"/>
                  <a:gd name="T62" fmla="*/ 420 w 518"/>
                  <a:gd name="T63" fmla="*/ 548 h 632"/>
                  <a:gd name="T64" fmla="*/ 322 w 518"/>
                  <a:gd name="T65" fmla="*/ 576 h 632"/>
                  <a:gd name="T66" fmla="*/ 154 w 518"/>
                  <a:gd name="T67" fmla="*/ 599 h 632"/>
                  <a:gd name="T68" fmla="*/ 56 w 518"/>
                  <a:gd name="T69" fmla="*/ 632 h 632"/>
                  <a:gd name="T70" fmla="*/ 14 w 518"/>
                  <a:gd name="T71" fmla="*/ 623 h 63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18"/>
                  <a:gd name="T109" fmla="*/ 0 h 632"/>
                  <a:gd name="T110" fmla="*/ 518 w 518"/>
                  <a:gd name="T111" fmla="*/ 632 h 63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18" h="632">
                    <a:moveTo>
                      <a:pt x="14" y="623"/>
                    </a:moveTo>
                    <a:lnTo>
                      <a:pt x="0" y="595"/>
                    </a:lnTo>
                    <a:lnTo>
                      <a:pt x="9" y="567"/>
                    </a:lnTo>
                    <a:lnTo>
                      <a:pt x="42" y="539"/>
                    </a:lnTo>
                    <a:lnTo>
                      <a:pt x="126" y="525"/>
                    </a:lnTo>
                    <a:lnTo>
                      <a:pt x="233" y="534"/>
                    </a:lnTo>
                    <a:lnTo>
                      <a:pt x="369" y="516"/>
                    </a:lnTo>
                    <a:lnTo>
                      <a:pt x="453" y="474"/>
                    </a:lnTo>
                    <a:lnTo>
                      <a:pt x="471" y="451"/>
                    </a:lnTo>
                    <a:lnTo>
                      <a:pt x="457" y="390"/>
                    </a:lnTo>
                    <a:lnTo>
                      <a:pt x="420" y="256"/>
                    </a:lnTo>
                    <a:lnTo>
                      <a:pt x="364" y="177"/>
                    </a:lnTo>
                    <a:lnTo>
                      <a:pt x="327" y="153"/>
                    </a:lnTo>
                    <a:lnTo>
                      <a:pt x="322" y="130"/>
                    </a:lnTo>
                    <a:lnTo>
                      <a:pt x="341" y="121"/>
                    </a:lnTo>
                    <a:lnTo>
                      <a:pt x="355" y="98"/>
                    </a:lnTo>
                    <a:lnTo>
                      <a:pt x="327" y="65"/>
                    </a:lnTo>
                    <a:lnTo>
                      <a:pt x="294" y="70"/>
                    </a:lnTo>
                    <a:lnTo>
                      <a:pt x="275" y="46"/>
                    </a:lnTo>
                    <a:lnTo>
                      <a:pt x="299" y="14"/>
                    </a:lnTo>
                    <a:lnTo>
                      <a:pt x="341" y="0"/>
                    </a:lnTo>
                    <a:lnTo>
                      <a:pt x="392" y="14"/>
                    </a:lnTo>
                    <a:lnTo>
                      <a:pt x="411" y="60"/>
                    </a:lnTo>
                    <a:lnTo>
                      <a:pt x="406" y="121"/>
                    </a:lnTo>
                    <a:lnTo>
                      <a:pt x="373" y="144"/>
                    </a:lnTo>
                    <a:lnTo>
                      <a:pt x="411" y="181"/>
                    </a:lnTo>
                    <a:lnTo>
                      <a:pt x="457" y="237"/>
                    </a:lnTo>
                    <a:lnTo>
                      <a:pt x="485" y="339"/>
                    </a:lnTo>
                    <a:lnTo>
                      <a:pt x="518" y="455"/>
                    </a:lnTo>
                    <a:lnTo>
                      <a:pt x="518" y="502"/>
                    </a:lnTo>
                    <a:lnTo>
                      <a:pt x="504" y="511"/>
                    </a:lnTo>
                    <a:lnTo>
                      <a:pt x="420" y="548"/>
                    </a:lnTo>
                    <a:lnTo>
                      <a:pt x="322" y="576"/>
                    </a:lnTo>
                    <a:lnTo>
                      <a:pt x="154" y="599"/>
                    </a:lnTo>
                    <a:lnTo>
                      <a:pt x="56" y="632"/>
                    </a:lnTo>
                    <a:lnTo>
                      <a:pt x="14" y="623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5" name="Freeform 33">
                <a:extLst>
                  <a:ext uri="{FF2B5EF4-FFF2-40B4-BE49-F238E27FC236}">
                    <a16:creationId xmlns:a16="http://schemas.microsoft.com/office/drawing/2014/main" id="{2D0FA654-D6F3-4E02-8623-71D5BDDC45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9" y="2046"/>
                <a:ext cx="47" cy="86"/>
              </a:xfrm>
              <a:custGeom>
                <a:avLst/>
                <a:gdLst>
                  <a:gd name="T0" fmla="*/ 10 w 47"/>
                  <a:gd name="T1" fmla="*/ 32 h 86"/>
                  <a:gd name="T2" fmla="*/ 28 w 47"/>
                  <a:gd name="T3" fmla="*/ 75 h 86"/>
                  <a:gd name="T4" fmla="*/ 35 w 47"/>
                  <a:gd name="T5" fmla="*/ 86 h 86"/>
                  <a:gd name="T6" fmla="*/ 43 w 47"/>
                  <a:gd name="T7" fmla="*/ 85 h 86"/>
                  <a:gd name="T8" fmla="*/ 47 w 47"/>
                  <a:gd name="T9" fmla="*/ 73 h 86"/>
                  <a:gd name="T10" fmla="*/ 1 w 47"/>
                  <a:gd name="T11" fmla="*/ 0 h 86"/>
                  <a:gd name="T12" fmla="*/ 0 w 47"/>
                  <a:gd name="T13" fmla="*/ 15 h 86"/>
                  <a:gd name="T14" fmla="*/ 10 w 47"/>
                  <a:gd name="T15" fmla="*/ 32 h 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7"/>
                  <a:gd name="T25" fmla="*/ 0 h 86"/>
                  <a:gd name="T26" fmla="*/ 47 w 47"/>
                  <a:gd name="T27" fmla="*/ 86 h 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7" h="86">
                    <a:moveTo>
                      <a:pt x="10" y="32"/>
                    </a:moveTo>
                    <a:lnTo>
                      <a:pt x="28" y="75"/>
                    </a:lnTo>
                    <a:lnTo>
                      <a:pt x="35" y="86"/>
                    </a:lnTo>
                    <a:lnTo>
                      <a:pt x="43" y="85"/>
                    </a:lnTo>
                    <a:lnTo>
                      <a:pt x="47" y="73"/>
                    </a:lnTo>
                    <a:lnTo>
                      <a:pt x="1" y="0"/>
                    </a:lnTo>
                    <a:lnTo>
                      <a:pt x="0" y="15"/>
                    </a:lnTo>
                    <a:lnTo>
                      <a:pt x="10" y="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6" name="Freeform 34">
                <a:extLst>
                  <a:ext uri="{FF2B5EF4-FFF2-40B4-BE49-F238E27FC236}">
                    <a16:creationId xmlns:a16="http://schemas.microsoft.com/office/drawing/2014/main" id="{864D75D1-1BE4-420C-965F-706D276EFA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2" y="1561"/>
                <a:ext cx="551" cy="452"/>
              </a:xfrm>
              <a:custGeom>
                <a:avLst/>
                <a:gdLst>
                  <a:gd name="T0" fmla="*/ 93 w 551"/>
                  <a:gd name="T1" fmla="*/ 345 h 452"/>
                  <a:gd name="T2" fmla="*/ 0 w 551"/>
                  <a:gd name="T3" fmla="*/ 373 h 452"/>
                  <a:gd name="T4" fmla="*/ 9 w 551"/>
                  <a:gd name="T5" fmla="*/ 410 h 452"/>
                  <a:gd name="T6" fmla="*/ 140 w 551"/>
                  <a:gd name="T7" fmla="*/ 345 h 452"/>
                  <a:gd name="T8" fmla="*/ 9 w 551"/>
                  <a:gd name="T9" fmla="*/ 429 h 452"/>
                  <a:gd name="T10" fmla="*/ 23 w 551"/>
                  <a:gd name="T11" fmla="*/ 452 h 452"/>
                  <a:gd name="T12" fmla="*/ 121 w 551"/>
                  <a:gd name="T13" fmla="*/ 382 h 452"/>
                  <a:gd name="T14" fmla="*/ 196 w 551"/>
                  <a:gd name="T15" fmla="*/ 345 h 452"/>
                  <a:gd name="T16" fmla="*/ 313 w 551"/>
                  <a:gd name="T17" fmla="*/ 312 h 452"/>
                  <a:gd name="T18" fmla="*/ 434 w 551"/>
                  <a:gd name="T19" fmla="*/ 312 h 452"/>
                  <a:gd name="T20" fmla="*/ 546 w 551"/>
                  <a:gd name="T21" fmla="*/ 308 h 452"/>
                  <a:gd name="T22" fmla="*/ 551 w 551"/>
                  <a:gd name="T23" fmla="*/ 275 h 452"/>
                  <a:gd name="T24" fmla="*/ 430 w 551"/>
                  <a:gd name="T25" fmla="*/ 284 h 452"/>
                  <a:gd name="T26" fmla="*/ 313 w 551"/>
                  <a:gd name="T27" fmla="*/ 294 h 452"/>
                  <a:gd name="T28" fmla="*/ 196 w 551"/>
                  <a:gd name="T29" fmla="*/ 322 h 452"/>
                  <a:gd name="T30" fmla="*/ 177 w 551"/>
                  <a:gd name="T31" fmla="*/ 326 h 452"/>
                  <a:gd name="T32" fmla="*/ 313 w 551"/>
                  <a:gd name="T33" fmla="*/ 261 h 452"/>
                  <a:gd name="T34" fmla="*/ 448 w 551"/>
                  <a:gd name="T35" fmla="*/ 172 h 452"/>
                  <a:gd name="T36" fmla="*/ 453 w 551"/>
                  <a:gd name="T37" fmla="*/ 140 h 452"/>
                  <a:gd name="T38" fmla="*/ 350 w 551"/>
                  <a:gd name="T39" fmla="*/ 210 h 452"/>
                  <a:gd name="T40" fmla="*/ 224 w 551"/>
                  <a:gd name="T41" fmla="*/ 284 h 452"/>
                  <a:gd name="T42" fmla="*/ 168 w 551"/>
                  <a:gd name="T43" fmla="*/ 303 h 452"/>
                  <a:gd name="T44" fmla="*/ 271 w 551"/>
                  <a:gd name="T45" fmla="*/ 224 h 452"/>
                  <a:gd name="T46" fmla="*/ 332 w 551"/>
                  <a:gd name="T47" fmla="*/ 135 h 452"/>
                  <a:gd name="T48" fmla="*/ 360 w 551"/>
                  <a:gd name="T49" fmla="*/ 47 h 452"/>
                  <a:gd name="T50" fmla="*/ 332 w 551"/>
                  <a:gd name="T51" fmla="*/ 0 h 452"/>
                  <a:gd name="T52" fmla="*/ 318 w 551"/>
                  <a:gd name="T53" fmla="*/ 103 h 452"/>
                  <a:gd name="T54" fmla="*/ 266 w 551"/>
                  <a:gd name="T55" fmla="*/ 196 h 452"/>
                  <a:gd name="T56" fmla="*/ 191 w 551"/>
                  <a:gd name="T57" fmla="*/ 256 h 452"/>
                  <a:gd name="T58" fmla="*/ 93 w 551"/>
                  <a:gd name="T59" fmla="*/ 345 h 45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551"/>
                  <a:gd name="T91" fmla="*/ 0 h 452"/>
                  <a:gd name="T92" fmla="*/ 551 w 551"/>
                  <a:gd name="T93" fmla="*/ 452 h 452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551" h="452">
                    <a:moveTo>
                      <a:pt x="93" y="345"/>
                    </a:moveTo>
                    <a:lnTo>
                      <a:pt x="0" y="373"/>
                    </a:lnTo>
                    <a:lnTo>
                      <a:pt x="9" y="410"/>
                    </a:lnTo>
                    <a:lnTo>
                      <a:pt x="140" y="345"/>
                    </a:lnTo>
                    <a:lnTo>
                      <a:pt x="9" y="429"/>
                    </a:lnTo>
                    <a:lnTo>
                      <a:pt x="23" y="452"/>
                    </a:lnTo>
                    <a:lnTo>
                      <a:pt x="121" y="382"/>
                    </a:lnTo>
                    <a:lnTo>
                      <a:pt x="196" y="345"/>
                    </a:lnTo>
                    <a:lnTo>
                      <a:pt x="313" y="312"/>
                    </a:lnTo>
                    <a:lnTo>
                      <a:pt x="434" y="312"/>
                    </a:lnTo>
                    <a:lnTo>
                      <a:pt x="546" y="308"/>
                    </a:lnTo>
                    <a:lnTo>
                      <a:pt x="551" y="275"/>
                    </a:lnTo>
                    <a:lnTo>
                      <a:pt x="430" y="284"/>
                    </a:lnTo>
                    <a:lnTo>
                      <a:pt x="313" y="294"/>
                    </a:lnTo>
                    <a:lnTo>
                      <a:pt x="196" y="322"/>
                    </a:lnTo>
                    <a:lnTo>
                      <a:pt x="177" y="326"/>
                    </a:lnTo>
                    <a:lnTo>
                      <a:pt x="313" y="261"/>
                    </a:lnTo>
                    <a:lnTo>
                      <a:pt x="448" y="172"/>
                    </a:lnTo>
                    <a:lnTo>
                      <a:pt x="453" y="140"/>
                    </a:lnTo>
                    <a:lnTo>
                      <a:pt x="350" y="210"/>
                    </a:lnTo>
                    <a:lnTo>
                      <a:pt x="224" y="284"/>
                    </a:lnTo>
                    <a:lnTo>
                      <a:pt x="168" y="303"/>
                    </a:lnTo>
                    <a:lnTo>
                      <a:pt x="271" y="224"/>
                    </a:lnTo>
                    <a:lnTo>
                      <a:pt x="332" y="135"/>
                    </a:lnTo>
                    <a:lnTo>
                      <a:pt x="360" y="47"/>
                    </a:lnTo>
                    <a:lnTo>
                      <a:pt x="332" y="0"/>
                    </a:lnTo>
                    <a:lnTo>
                      <a:pt x="318" y="103"/>
                    </a:lnTo>
                    <a:lnTo>
                      <a:pt x="266" y="196"/>
                    </a:lnTo>
                    <a:lnTo>
                      <a:pt x="191" y="256"/>
                    </a:lnTo>
                    <a:lnTo>
                      <a:pt x="93" y="345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7" name="Freeform 35">
                <a:extLst>
                  <a:ext uri="{FF2B5EF4-FFF2-40B4-BE49-F238E27FC236}">
                    <a16:creationId xmlns:a16="http://schemas.microsoft.com/office/drawing/2014/main" id="{4FC5D80D-C11D-42FD-8D28-E03AD0A27D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5" y="2056"/>
                <a:ext cx="31" cy="92"/>
              </a:xfrm>
              <a:custGeom>
                <a:avLst/>
                <a:gdLst>
                  <a:gd name="T0" fmla="*/ 16 w 31"/>
                  <a:gd name="T1" fmla="*/ 32 h 92"/>
                  <a:gd name="T2" fmla="*/ 6 w 31"/>
                  <a:gd name="T3" fmla="*/ 77 h 92"/>
                  <a:gd name="T4" fmla="*/ 0 w 31"/>
                  <a:gd name="T5" fmla="*/ 87 h 92"/>
                  <a:gd name="T6" fmla="*/ 9 w 31"/>
                  <a:gd name="T7" fmla="*/ 92 h 92"/>
                  <a:gd name="T8" fmla="*/ 22 w 31"/>
                  <a:gd name="T9" fmla="*/ 85 h 92"/>
                  <a:gd name="T10" fmla="*/ 31 w 31"/>
                  <a:gd name="T11" fmla="*/ 0 h 92"/>
                  <a:gd name="T12" fmla="*/ 19 w 31"/>
                  <a:gd name="T13" fmla="*/ 12 h 92"/>
                  <a:gd name="T14" fmla="*/ 16 w 31"/>
                  <a:gd name="T15" fmla="*/ 32 h 9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"/>
                  <a:gd name="T25" fmla="*/ 0 h 92"/>
                  <a:gd name="T26" fmla="*/ 31 w 31"/>
                  <a:gd name="T27" fmla="*/ 92 h 9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" h="92">
                    <a:moveTo>
                      <a:pt x="16" y="32"/>
                    </a:moveTo>
                    <a:lnTo>
                      <a:pt x="6" y="77"/>
                    </a:lnTo>
                    <a:lnTo>
                      <a:pt x="0" y="87"/>
                    </a:lnTo>
                    <a:lnTo>
                      <a:pt x="9" y="92"/>
                    </a:lnTo>
                    <a:lnTo>
                      <a:pt x="22" y="85"/>
                    </a:lnTo>
                    <a:lnTo>
                      <a:pt x="31" y="0"/>
                    </a:lnTo>
                    <a:lnTo>
                      <a:pt x="19" y="12"/>
                    </a:lnTo>
                    <a:lnTo>
                      <a:pt x="16" y="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8" name="Freeform 36">
                <a:extLst>
                  <a:ext uri="{FF2B5EF4-FFF2-40B4-BE49-F238E27FC236}">
                    <a16:creationId xmlns:a16="http://schemas.microsoft.com/office/drawing/2014/main" id="{704769E8-2CDE-42C5-8150-565B28FD40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8" y="1812"/>
                <a:ext cx="27" cy="92"/>
              </a:xfrm>
              <a:custGeom>
                <a:avLst/>
                <a:gdLst>
                  <a:gd name="T0" fmla="*/ 17 w 27"/>
                  <a:gd name="T1" fmla="*/ 62 h 92"/>
                  <a:gd name="T2" fmla="*/ 7 w 27"/>
                  <a:gd name="T3" fmla="*/ 17 h 92"/>
                  <a:gd name="T4" fmla="*/ 0 w 27"/>
                  <a:gd name="T5" fmla="*/ 5 h 92"/>
                  <a:gd name="T6" fmla="*/ 14 w 27"/>
                  <a:gd name="T7" fmla="*/ 0 h 92"/>
                  <a:gd name="T8" fmla="*/ 27 w 27"/>
                  <a:gd name="T9" fmla="*/ 7 h 92"/>
                  <a:gd name="T10" fmla="*/ 24 w 27"/>
                  <a:gd name="T11" fmla="*/ 92 h 92"/>
                  <a:gd name="T12" fmla="*/ 14 w 27"/>
                  <a:gd name="T13" fmla="*/ 80 h 92"/>
                  <a:gd name="T14" fmla="*/ 17 w 27"/>
                  <a:gd name="T15" fmla="*/ 62 h 9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7"/>
                  <a:gd name="T25" fmla="*/ 0 h 92"/>
                  <a:gd name="T26" fmla="*/ 27 w 27"/>
                  <a:gd name="T27" fmla="*/ 92 h 9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7" h="92">
                    <a:moveTo>
                      <a:pt x="17" y="62"/>
                    </a:moveTo>
                    <a:lnTo>
                      <a:pt x="7" y="17"/>
                    </a:lnTo>
                    <a:lnTo>
                      <a:pt x="0" y="5"/>
                    </a:lnTo>
                    <a:lnTo>
                      <a:pt x="14" y="0"/>
                    </a:lnTo>
                    <a:lnTo>
                      <a:pt x="27" y="7"/>
                    </a:lnTo>
                    <a:lnTo>
                      <a:pt x="24" y="92"/>
                    </a:lnTo>
                    <a:lnTo>
                      <a:pt x="14" y="80"/>
                    </a:lnTo>
                    <a:lnTo>
                      <a:pt x="17" y="6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9" name="Freeform 37">
                <a:extLst>
                  <a:ext uri="{FF2B5EF4-FFF2-40B4-BE49-F238E27FC236}">
                    <a16:creationId xmlns:a16="http://schemas.microsoft.com/office/drawing/2014/main" id="{64977A6D-A0A8-404B-8678-A897ACB348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8" y="1831"/>
                <a:ext cx="66" cy="73"/>
              </a:xfrm>
              <a:custGeom>
                <a:avLst/>
                <a:gdLst>
                  <a:gd name="T0" fmla="*/ 40 w 66"/>
                  <a:gd name="T1" fmla="*/ 50 h 73"/>
                  <a:gd name="T2" fmla="*/ 8 w 66"/>
                  <a:gd name="T3" fmla="*/ 15 h 73"/>
                  <a:gd name="T4" fmla="*/ 0 w 66"/>
                  <a:gd name="T5" fmla="*/ 8 h 73"/>
                  <a:gd name="T6" fmla="*/ 3 w 66"/>
                  <a:gd name="T7" fmla="*/ 0 h 73"/>
                  <a:gd name="T8" fmla="*/ 18 w 66"/>
                  <a:gd name="T9" fmla="*/ 3 h 73"/>
                  <a:gd name="T10" fmla="*/ 66 w 66"/>
                  <a:gd name="T11" fmla="*/ 73 h 73"/>
                  <a:gd name="T12" fmla="*/ 53 w 66"/>
                  <a:gd name="T13" fmla="*/ 68 h 73"/>
                  <a:gd name="T14" fmla="*/ 40 w 66"/>
                  <a:gd name="T15" fmla="*/ 50 h 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6"/>
                  <a:gd name="T25" fmla="*/ 0 h 73"/>
                  <a:gd name="T26" fmla="*/ 66 w 66"/>
                  <a:gd name="T27" fmla="*/ 73 h 7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6" h="73">
                    <a:moveTo>
                      <a:pt x="40" y="50"/>
                    </a:moveTo>
                    <a:lnTo>
                      <a:pt x="8" y="15"/>
                    </a:lnTo>
                    <a:lnTo>
                      <a:pt x="0" y="8"/>
                    </a:lnTo>
                    <a:lnTo>
                      <a:pt x="3" y="0"/>
                    </a:lnTo>
                    <a:lnTo>
                      <a:pt x="18" y="3"/>
                    </a:lnTo>
                    <a:lnTo>
                      <a:pt x="66" y="73"/>
                    </a:lnTo>
                    <a:lnTo>
                      <a:pt x="53" y="68"/>
                    </a:lnTo>
                    <a:lnTo>
                      <a:pt x="40" y="5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0" name="Freeform 38">
                <a:extLst>
                  <a:ext uri="{FF2B5EF4-FFF2-40B4-BE49-F238E27FC236}">
                    <a16:creationId xmlns:a16="http://schemas.microsoft.com/office/drawing/2014/main" id="{D340730A-7AC4-4E52-8A39-637678C830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0" y="1819"/>
                <a:ext cx="421" cy="670"/>
              </a:xfrm>
              <a:custGeom>
                <a:avLst/>
                <a:gdLst>
                  <a:gd name="T0" fmla="*/ 64 w 421"/>
                  <a:gd name="T1" fmla="*/ 299 h 670"/>
                  <a:gd name="T2" fmla="*/ 191 w 421"/>
                  <a:gd name="T3" fmla="*/ 378 h 670"/>
                  <a:gd name="T4" fmla="*/ 308 w 421"/>
                  <a:gd name="T5" fmla="*/ 468 h 670"/>
                  <a:gd name="T6" fmla="*/ 393 w 421"/>
                  <a:gd name="T7" fmla="*/ 563 h 670"/>
                  <a:gd name="T8" fmla="*/ 421 w 421"/>
                  <a:gd name="T9" fmla="*/ 607 h 670"/>
                  <a:gd name="T10" fmla="*/ 414 w 421"/>
                  <a:gd name="T11" fmla="*/ 649 h 670"/>
                  <a:gd name="T12" fmla="*/ 386 w 421"/>
                  <a:gd name="T13" fmla="*/ 670 h 670"/>
                  <a:gd name="T14" fmla="*/ 332 w 421"/>
                  <a:gd name="T15" fmla="*/ 670 h 670"/>
                  <a:gd name="T16" fmla="*/ 294 w 421"/>
                  <a:gd name="T17" fmla="*/ 591 h 670"/>
                  <a:gd name="T18" fmla="*/ 233 w 421"/>
                  <a:gd name="T19" fmla="*/ 503 h 670"/>
                  <a:gd name="T20" fmla="*/ 148 w 421"/>
                  <a:gd name="T21" fmla="*/ 427 h 670"/>
                  <a:gd name="T22" fmla="*/ 61 w 421"/>
                  <a:gd name="T23" fmla="*/ 348 h 670"/>
                  <a:gd name="T24" fmla="*/ 5 w 421"/>
                  <a:gd name="T25" fmla="*/ 313 h 670"/>
                  <a:gd name="T26" fmla="*/ 0 w 421"/>
                  <a:gd name="T27" fmla="*/ 287 h 670"/>
                  <a:gd name="T28" fmla="*/ 28 w 421"/>
                  <a:gd name="T29" fmla="*/ 230 h 670"/>
                  <a:gd name="T30" fmla="*/ 96 w 421"/>
                  <a:gd name="T31" fmla="*/ 155 h 670"/>
                  <a:gd name="T32" fmla="*/ 202 w 421"/>
                  <a:gd name="T33" fmla="*/ 104 h 670"/>
                  <a:gd name="T34" fmla="*/ 289 w 421"/>
                  <a:gd name="T35" fmla="*/ 83 h 670"/>
                  <a:gd name="T36" fmla="*/ 289 w 421"/>
                  <a:gd name="T37" fmla="*/ 37 h 670"/>
                  <a:gd name="T38" fmla="*/ 346 w 421"/>
                  <a:gd name="T39" fmla="*/ 0 h 670"/>
                  <a:gd name="T40" fmla="*/ 395 w 421"/>
                  <a:gd name="T41" fmla="*/ 0 h 670"/>
                  <a:gd name="T42" fmla="*/ 402 w 421"/>
                  <a:gd name="T43" fmla="*/ 21 h 670"/>
                  <a:gd name="T44" fmla="*/ 381 w 421"/>
                  <a:gd name="T45" fmla="*/ 42 h 670"/>
                  <a:gd name="T46" fmla="*/ 346 w 421"/>
                  <a:gd name="T47" fmla="*/ 42 h 670"/>
                  <a:gd name="T48" fmla="*/ 332 w 421"/>
                  <a:gd name="T49" fmla="*/ 72 h 670"/>
                  <a:gd name="T50" fmla="*/ 329 w 421"/>
                  <a:gd name="T51" fmla="*/ 121 h 670"/>
                  <a:gd name="T52" fmla="*/ 303 w 421"/>
                  <a:gd name="T53" fmla="*/ 121 h 670"/>
                  <a:gd name="T54" fmla="*/ 273 w 421"/>
                  <a:gd name="T55" fmla="*/ 118 h 670"/>
                  <a:gd name="T56" fmla="*/ 202 w 421"/>
                  <a:gd name="T57" fmla="*/ 141 h 670"/>
                  <a:gd name="T58" fmla="*/ 132 w 421"/>
                  <a:gd name="T59" fmla="*/ 183 h 670"/>
                  <a:gd name="T60" fmla="*/ 82 w 421"/>
                  <a:gd name="T61" fmla="*/ 239 h 670"/>
                  <a:gd name="T62" fmla="*/ 64 w 421"/>
                  <a:gd name="T63" fmla="*/ 299 h 67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21"/>
                  <a:gd name="T97" fmla="*/ 0 h 670"/>
                  <a:gd name="T98" fmla="*/ 421 w 421"/>
                  <a:gd name="T99" fmla="*/ 670 h 67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21" h="670">
                    <a:moveTo>
                      <a:pt x="64" y="299"/>
                    </a:moveTo>
                    <a:lnTo>
                      <a:pt x="191" y="378"/>
                    </a:lnTo>
                    <a:lnTo>
                      <a:pt x="308" y="468"/>
                    </a:lnTo>
                    <a:lnTo>
                      <a:pt x="393" y="563"/>
                    </a:lnTo>
                    <a:lnTo>
                      <a:pt x="421" y="607"/>
                    </a:lnTo>
                    <a:lnTo>
                      <a:pt x="414" y="649"/>
                    </a:lnTo>
                    <a:lnTo>
                      <a:pt x="386" y="670"/>
                    </a:lnTo>
                    <a:lnTo>
                      <a:pt x="332" y="670"/>
                    </a:lnTo>
                    <a:lnTo>
                      <a:pt x="294" y="591"/>
                    </a:lnTo>
                    <a:lnTo>
                      <a:pt x="233" y="503"/>
                    </a:lnTo>
                    <a:lnTo>
                      <a:pt x="148" y="427"/>
                    </a:lnTo>
                    <a:lnTo>
                      <a:pt x="61" y="348"/>
                    </a:lnTo>
                    <a:lnTo>
                      <a:pt x="5" y="313"/>
                    </a:lnTo>
                    <a:lnTo>
                      <a:pt x="0" y="287"/>
                    </a:lnTo>
                    <a:lnTo>
                      <a:pt x="28" y="230"/>
                    </a:lnTo>
                    <a:lnTo>
                      <a:pt x="96" y="155"/>
                    </a:lnTo>
                    <a:lnTo>
                      <a:pt x="202" y="104"/>
                    </a:lnTo>
                    <a:lnTo>
                      <a:pt x="289" y="83"/>
                    </a:lnTo>
                    <a:lnTo>
                      <a:pt x="289" y="37"/>
                    </a:lnTo>
                    <a:lnTo>
                      <a:pt x="346" y="0"/>
                    </a:lnTo>
                    <a:lnTo>
                      <a:pt x="395" y="0"/>
                    </a:lnTo>
                    <a:lnTo>
                      <a:pt x="402" y="21"/>
                    </a:lnTo>
                    <a:lnTo>
                      <a:pt x="381" y="42"/>
                    </a:lnTo>
                    <a:lnTo>
                      <a:pt x="346" y="42"/>
                    </a:lnTo>
                    <a:lnTo>
                      <a:pt x="332" y="72"/>
                    </a:lnTo>
                    <a:lnTo>
                      <a:pt x="329" y="121"/>
                    </a:lnTo>
                    <a:lnTo>
                      <a:pt x="303" y="121"/>
                    </a:lnTo>
                    <a:lnTo>
                      <a:pt x="273" y="118"/>
                    </a:lnTo>
                    <a:lnTo>
                      <a:pt x="202" y="141"/>
                    </a:lnTo>
                    <a:lnTo>
                      <a:pt x="132" y="183"/>
                    </a:lnTo>
                    <a:lnTo>
                      <a:pt x="82" y="239"/>
                    </a:lnTo>
                    <a:lnTo>
                      <a:pt x="64" y="299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1" name="Freeform 39">
                <a:extLst>
                  <a:ext uri="{FF2B5EF4-FFF2-40B4-BE49-F238E27FC236}">
                    <a16:creationId xmlns:a16="http://schemas.microsoft.com/office/drawing/2014/main" id="{5CE74727-C2EB-442A-B0CD-671509CCC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0" y="1551"/>
                <a:ext cx="346" cy="396"/>
              </a:xfrm>
              <a:custGeom>
                <a:avLst/>
                <a:gdLst>
                  <a:gd name="T0" fmla="*/ 292 w 346"/>
                  <a:gd name="T1" fmla="*/ 288 h 396"/>
                  <a:gd name="T2" fmla="*/ 346 w 346"/>
                  <a:gd name="T3" fmla="*/ 340 h 396"/>
                  <a:gd name="T4" fmla="*/ 334 w 346"/>
                  <a:gd name="T5" fmla="*/ 359 h 396"/>
                  <a:gd name="T6" fmla="*/ 278 w 346"/>
                  <a:gd name="T7" fmla="*/ 312 h 396"/>
                  <a:gd name="T8" fmla="*/ 271 w 346"/>
                  <a:gd name="T9" fmla="*/ 316 h 396"/>
                  <a:gd name="T10" fmla="*/ 318 w 346"/>
                  <a:gd name="T11" fmla="*/ 375 h 396"/>
                  <a:gd name="T12" fmla="*/ 304 w 346"/>
                  <a:gd name="T13" fmla="*/ 396 h 396"/>
                  <a:gd name="T14" fmla="*/ 254 w 346"/>
                  <a:gd name="T15" fmla="*/ 333 h 396"/>
                  <a:gd name="T16" fmla="*/ 214 w 346"/>
                  <a:gd name="T17" fmla="*/ 309 h 396"/>
                  <a:gd name="T18" fmla="*/ 108 w 346"/>
                  <a:gd name="T19" fmla="*/ 260 h 396"/>
                  <a:gd name="T20" fmla="*/ 52 w 346"/>
                  <a:gd name="T21" fmla="*/ 246 h 396"/>
                  <a:gd name="T22" fmla="*/ 49 w 346"/>
                  <a:gd name="T23" fmla="*/ 218 h 396"/>
                  <a:gd name="T24" fmla="*/ 141 w 346"/>
                  <a:gd name="T25" fmla="*/ 241 h 396"/>
                  <a:gd name="T26" fmla="*/ 221 w 346"/>
                  <a:gd name="T27" fmla="*/ 281 h 396"/>
                  <a:gd name="T28" fmla="*/ 247 w 346"/>
                  <a:gd name="T29" fmla="*/ 302 h 396"/>
                  <a:gd name="T30" fmla="*/ 179 w 346"/>
                  <a:gd name="T31" fmla="*/ 232 h 396"/>
                  <a:gd name="T32" fmla="*/ 64 w 346"/>
                  <a:gd name="T33" fmla="*/ 162 h 396"/>
                  <a:gd name="T34" fmla="*/ 0 w 346"/>
                  <a:gd name="T35" fmla="*/ 129 h 396"/>
                  <a:gd name="T36" fmla="*/ 7 w 346"/>
                  <a:gd name="T37" fmla="*/ 108 h 396"/>
                  <a:gd name="T38" fmla="*/ 56 w 346"/>
                  <a:gd name="T39" fmla="*/ 129 h 396"/>
                  <a:gd name="T40" fmla="*/ 148 w 346"/>
                  <a:gd name="T41" fmla="*/ 183 h 396"/>
                  <a:gd name="T42" fmla="*/ 219 w 346"/>
                  <a:gd name="T43" fmla="*/ 232 h 396"/>
                  <a:gd name="T44" fmla="*/ 268 w 346"/>
                  <a:gd name="T45" fmla="*/ 284 h 396"/>
                  <a:gd name="T46" fmla="*/ 193 w 346"/>
                  <a:gd name="T47" fmla="*/ 176 h 396"/>
                  <a:gd name="T48" fmla="*/ 141 w 346"/>
                  <a:gd name="T49" fmla="*/ 84 h 396"/>
                  <a:gd name="T50" fmla="*/ 122 w 346"/>
                  <a:gd name="T51" fmla="*/ 0 h 396"/>
                  <a:gd name="T52" fmla="*/ 148 w 346"/>
                  <a:gd name="T53" fmla="*/ 0 h 396"/>
                  <a:gd name="T54" fmla="*/ 165 w 346"/>
                  <a:gd name="T55" fmla="*/ 73 h 396"/>
                  <a:gd name="T56" fmla="*/ 226 w 346"/>
                  <a:gd name="T57" fmla="*/ 178 h 396"/>
                  <a:gd name="T58" fmla="*/ 268 w 346"/>
                  <a:gd name="T59" fmla="*/ 246 h 396"/>
                  <a:gd name="T60" fmla="*/ 292 w 346"/>
                  <a:gd name="T61" fmla="*/ 288 h 39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346"/>
                  <a:gd name="T94" fmla="*/ 0 h 396"/>
                  <a:gd name="T95" fmla="*/ 346 w 346"/>
                  <a:gd name="T96" fmla="*/ 396 h 39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346" h="396">
                    <a:moveTo>
                      <a:pt x="292" y="288"/>
                    </a:moveTo>
                    <a:lnTo>
                      <a:pt x="346" y="340"/>
                    </a:lnTo>
                    <a:lnTo>
                      <a:pt x="334" y="359"/>
                    </a:lnTo>
                    <a:lnTo>
                      <a:pt x="278" y="312"/>
                    </a:lnTo>
                    <a:lnTo>
                      <a:pt x="271" y="316"/>
                    </a:lnTo>
                    <a:lnTo>
                      <a:pt x="318" y="375"/>
                    </a:lnTo>
                    <a:lnTo>
                      <a:pt x="304" y="396"/>
                    </a:lnTo>
                    <a:lnTo>
                      <a:pt x="254" y="333"/>
                    </a:lnTo>
                    <a:lnTo>
                      <a:pt x="214" y="309"/>
                    </a:lnTo>
                    <a:lnTo>
                      <a:pt x="108" y="260"/>
                    </a:lnTo>
                    <a:lnTo>
                      <a:pt x="52" y="246"/>
                    </a:lnTo>
                    <a:lnTo>
                      <a:pt x="49" y="218"/>
                    </a:lnTo>
                    <a:lnTo>
                      <a:pt x="141" y="241"/>
                    </a:lnTo>
                    <a:lnTo>
                      <a:pt x="221" y="281"/>
                    </a:lnTo>
                    <a:lnTo>
                      <a:pt x="247" y="302"/>
                    </a:lnTo>
                    <a:lnTo>
                      <a:pt x="179" y="232"/>
                    </a:lnTo>
                    <a:lnTo>
                      <a:pt x="64" y="162"/>
                    </a:lnTo>
                    <a:lnTo>
                      <a:pt x="0" y="129"/>
                    </a:lnTo>
                    <a:lnTo>
                      <a:pt x="7" y="108"/>
                    </a:lnTo>
                    <a:lnTo>
                      <a:pt x="56" y="129"/>
                    </a:lnTo>
                    <a:lnTo>
                      <a:pt x="148" y="183"/>
                    </a:lnTo>
                    <a:lnTo>
                      <a:pt x="219" y="232"/>
                    </a:lnTo>
                    <a:lnTo>
                      <a:pt x="268" y="284"/>
                    </a:lnTo>
                    <a:lnTo>
                      <a:pt x="193" y="176"/>
                    </a:lnTo>
                    <a:lnTo>
                      <a:pt x="141" y="84"/>
                    </a:lnTo>
                    <a:lnTo>
                      <a:pt x="122" y="0"/>
                    </a:lnTo>
                    <a:lnTo>
                      <a:pt x="148" y="0"/>
                    </a:lnTo>
                    <a:lnTo>
                      <a:pt x="165" y="73"/>
                    </a:lnTo>
                    <a:lnTo>
                      <a:pt x="226" y="178"/>
                    </a:lnTo>
                    <a:lnTo>
                      <a:pt x="268" y="246"/>
                    </a:lnTo>
                    <a:lnTo>
                      <a:pt x="292" y="288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2" name="Freeform 40">
                <a:extLst>
                  <a:ext uri="{FF2B5EF4-FFF2-40B4-BE49-F238E27FC236}">
                    <a16:creationId xmlns:a16="http://schemas.microsoft.com/office/drawing/2014/main" id="{E6FB6E13-BC98-4085-9968-661F78CECA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821"/>
                <a:ext cx="67" cy="75"/>
              </a:xfrm>
              <a:custGeom>
                <a:avLst/>
                <a:gdLst>
                  <a:gd name="T0" fmla="*/ 21 w 67"/>
                  <a:gd name="T1" fmla="*/ 52 h 75"/>
                  <a:gd name="T2" fmla="*/ 49 w 67"/>
                  <a:gd name="T3" fmla="*/ 16 h 75"/>
                  <a:gd name="T4" fmla="*/ 54 w 67"/>
                  <a:gd name="T5" fmla="*/ 0 h 75"/>
                  <a:gd name="T6" fmla="*/ 64 w 67"/>
                  <a:gd name="T7" fmla="*/ 5 h 75"/>
                  <a:gd name="T8" fmla="*/ 67 w 67"/>
                  <a:gd name="T9" fmla="*/ 18 h 75"/>
                  <a:gd name="T10" fmla="*/ 0 w 67"/>
                  <a:gd name="T11" fmla="*/ 75 h 75"/>
                  <a:gd name="T12" fmla="*/ 5 w 67"/>
                  <a:gd name="T13" fmla="*/ 59 h 75"/>
                  <a:gd name="T14" fmla="*/ 21 w 67"/>
                  <a:gd name="T15" fmla="*/ 52 h 7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7"/>
                  <a:gd name="T25" fmla="*/ 0 h 75"/>
                  <a:gd name="T26" fmla="*/ 67 w 67"/>
                  <a:gd name="T27" fmla="*/ 75 h 7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7" h="75">
                    <a:moveTo>
                      <a:pt x="21" y="52"/>
                    </a:moveTo>
                    <a:lnTo>
                      <a:pt x="49" y="16"/>
                    </a:lnTo>
                    <a:lnTo>
                      <a:pt x="54" y="0"/>
                    </a:lnTo>
                    <a:lnTo>
                      <a:pt x="64" y="5"/>
                    </a:lnTo>
                    <a:lnTo>
                      <a:pt x="67" y="18"/>
                    </a:lnTo>
                    <a:lnTo>
                      <a:pt x="0" y="75"/>
                    </a:lnTo>
                    <a:lnTo>
                      <a:pt x="5" y="59"/>
                    </a:lnTo>
                    <a:lnTo>
                      <a:pt x="21" y="5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3" name="Freeform 41">
                <a:extLst>
                  <a:ext uri="{FF2B5EF4-FFF2-40B4-BE49-F238E27FC236}">
                    <a16:creationId xmlns:a16="http://schemas.microsoft.com/office/drawing/2014/main" id="{A2C25915-99B6-4B85-AC71-E57F3A69A2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7" y="1782"/>
                <a:ext cx="41" cy="89"/>
              </a:xfrm>
              <a:custGeom>
                <a:avLst/>
                <a:gdLst>
                  <a:gd name="T0" fmla="*/ 15 w 41"/>
                  <a:gd name="T1" fmla="*/ 59 h 89"/>
                  <a:gd name="T2" fmla="*/ 21 w 41"/>
                  <a:gd name="T3" fmla="*/ 17 h 89"/>
                  <a:gd name="T4" fmla="*/ 18 w 41"/>
                  <a:gd name="T5" fmla="*/ 2 h 89"/>
                  <a:gd name="T6" fmla="*/ 32 w 41"/>
                  <a:gd name="T7" fmla="*/ 0 h 89"/>
                  <a:gd name="T8" fmla="*/ 41 w 41"/>
                  <a:gd name="T9" fmla="*/ 12 h 89"/>
                  <a:gd name="T10" fmla="*/ 6 w 41"/>
                  <a:gd name="T11" fmla="*/ 89 h 89"/>
                  <a:gd name="T12" fmla="*/ 0 w 41"/>
                  <a:gd name="T13" fmla="*/ 74 h 89"/>
                  <a:gd name="T14" fmla="*/ 15 w 41"/>
                  <a:gd name="T15" fmla="*/ 59 h 8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1"/>
                  <a:gd name="T25" fmla="*/ 0 h 89"/>
                  <a:gd name="T26" fmla="*/ 41 w 41"/>
                  <a:gd name="T27" fmla="*/ 89 h 8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1" h="89">
                    <a:moveTo>
                      <a:pt x="15" y="59"/>
                    </a:moveTo>
                    <a:lnTo>
                      <a:pt x="21" y="17"/>
                    </a:lnTo>
                    <a:lnTo>
                      <a:pt x="18" y="2"/>
                    </a:lnTo>
                    <a:lnTo>
                      <a:pt x="32" y="0"/>
                    </a:lnTo>
                    <a:lnTo>
                      <a:pt x="41" y="12"/>
                    </a:lnTo>
                    <a:lnTo>
                      <a:pt x="6" y="89"/>
                    </a:lnTo>
                    <a:lnTo>
                      <a:pt x="0" y="74"/>
                    </a:lnTo>
                    <a:lnTo>
                      <a:pt x="15" y="59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4" name="Freeform 42">
                <a:extLst>
                  <a:ext uri="{FF2B5EF4-FFF2-40B4-BE49-F238E27FC236}">
                    <a16:creationId xmlns:a16="http://schemas.microsoft.com/office/drawing/2014/main" id="{7EF0501F-34D0-44E8-9830-6F4133235C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6" y="1960"/>
                <a:ext cx="80" cy="66"/>
              </a:xfrm>
              <a:custGeom>
                <a:avLst/>
                <a:gdLst>
                  <a:gd name="T0" fmla="*/ 49 w 80"/>
                  <a:gd name="T1" fmla="*/ 18 h 66"/>
                  <a:gd name="T2" fmla="*/ 8 w 80"/>
                  <a:gd name="T3" fmla="*/ 48 h 66"/>
                  <a:gd name="T4" fmla="*/ 0 w 80"/>
                  <a:gd name="T5" fmla="*/ 55 h 66"/>
                  <a:gd name="T6" fmla="*/ 3 w 80"/>
                  <a:gd name="T7" fmla="*/ 63 h 66"/>
                  <a:gd name="T8" fmla="*/ 15 w 80"/>
                  <a:gd name="T9" fmla="*/ 66 h 66"/>
                  <a:gd name="T10" fmla="*/ 80 w 80"/>
                  <a:gd name="T11" fmla="*/ 0 h 66"/>
                  <a:gd name="T12" fmla="*/ 65 w 80"/>
                  <a:gd name="T13" fmla="*/ 5 h 66"/>
                  <a:gd name="T14" fmla="*/ 49 w 80"/>
                  <a:gd name="T15" fmla="*/ 18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0"/>
                  <a:gd name="T25" fmla="*/ 0 h 66"/>
                  <a:gd name="T26" fmla="*/ 80 w 80"/>
                  <a:gd name="T27" fmla="*/ 66 h 6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0" h="66">
                    <a:moveTo>
                      <a:pt x="49" y="18"/>
                    </a:moveTo>
                    <a:lnTo>
                      <a:pt x="8" y="48"/>
                    </a:lnTo>
                    <a:lnTo>
                      <a:pt x="0" y="55"/>
                    </a:lnTo>
                    <a:lnTo>
                      <a:pt x="3" y="63"/>
                    </a:lnTo>
                    <a:lnTo>
                      <a:pt x="15" y="66"/>
                    </a:lnTo>
                    <a:lnTo>
                      <a:pt x="80" y="0"/>
                    </a:lnTo>
                    <a:lnTo>
                      <a:pt x="65" y="5"/>
                    </a:lnTo>
                    <a:lnTo>
                      <a:pt x="49" y="18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5" name="Freeform 43">
                <a:extLst>
                  <a:ext uri="{FF2B5EF4-FFF2-40B4-BE49-F238E27FC236}">
                    <a16:creationId xmlns:a16="http://schemas.microsoft.com/office/drawing/2014/main" id="{D5A96BB5-D604-42B1-B5FD-A4AF6B44EA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1989"/>
                <a:ext cx="81" cy="75"/>
              </a:xfrm>
              <a:custGeom>
                <a:avLst/>
                <a:gdLst>
                  <a:gd name="T0" fmla="*/ 52 w 81"/>
                  <a:gd name="T1" fmla="*/ 24 h 75"/>
                  <a:gd name="T2" fmla="*/ 7 w 81"/>
                  <a:gd name="T3" fmla="*/ 63 h 75"/>
                  <a:gd name="T4" fmla="*/ 0 w 81"/>
                  <a:gd name="T5" fmla="*/ 70 h 75"/>
                  <a:gd name="T6" fmla="*/ 7 w 81"/>
                  <a:gd name="T7" fmla="*/ 75 h 75"/>
                  <a:gd name="T8" fmla="*/ 22 w 81"/>
                  <a:gd name="T9" fmla="*/ 75 h 75"/>
                  <a:gd name="T10" fmla="*/ 81 w 81"/>
                  <a:gd name="T11" fmla="*/ 0 h 75"/>
                  <a:gd name="T12" fmla="*/ 66 w 81"/>
                  <a:gd name="T13" fmla="*/ 7 h 75"/>
                  <a:gd name="T14" fmla="*/ 52 w 81"/>
                  <a:gd name="T15" fmla="*/ 24 h 7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1"/>
                  <a:gd name="T25" fmla="*/ 0 h 75"/>
                  <a:gd name="T26" fmla="*/ 81 w 81"/>
                  <a:gd name="T27" fmla="*/ 75 h 7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1" h="75">
                    <a:moveTo>
                      <a:pt x="52" y="24"/>
                    </a:moveTo>
                    <a:lnTo>
                      <a:pt x="7" y="63"/>
                    </a:lnTo>
                    <a:lnTo>
                      <a:pt x="0" y="70"/>
                    </a:lnTo>
                    <a:lnTo>
                      <a:pt x="7" y="75"/>
                    </a:lnTo>
                    <a:lnTo>
                      <a:pt x="22" y="75"/>
                    </a:lnTo>
                    <a:lnTo>
                      <a:pt x="81" y="0"/>
                    </a:lnTo>
                    <a:lnTo>
                      <a:pt x="66" y="7"/>
                    </a:lnTo>
                    <a:lnTo>
                      <a:pt x="52" y="2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6" name="Freeform 44">
                <a:extLst>
                  <a:ext uri="{FF2B5EF4-FFF2-40B4-BE49-F238E27FC236}">
                    <a16:creationId xmlns:a16="http://schemas.microsoft.com/office/drawing/2014/main" id="{F91CEE4D-A972-4681-A63F-78C757E04E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7" y="2366"/>
                <a:ext cx="325" cy="574"/>
              </a:xfrm>
              <a:custGeom>
                <a:avLst/>
                <a:gdLst>
                  <a:gd name="T0" fmla="*/ 24 w 325"/>
                  <a:gd name="T1" fmla="*/ 219 h 574"/>
                  <a:gd name="T2" fmla="*/ 57 w 325"/>
                  <a:gd name="T3" fmla="*/ 131 h 574"/>
                  <a:gd name="T4" fmla="*/ 118 w 325"/>
                  <a:gd name="T5" fmla="*/ 61 h 574"/>
                  <a:gd name="T6" fmla="*/ 179 w 325"/>
                  <a:gd name="T7" fmla="*/ 14 h 574"/>
                  <a:gd name="T8" fmla="*/ 231 w 325"/>
                  <a:gd name="T9" fmla="*/ 0 h 574"/>
                  <a:gd name="T10" fmla="*/ 283 w 325"/>
                  <a:gd name="T11" fmla="*/ 0 h 574"/>
                  <a:gd name="T12" fmla="*/ 311 w 325"/>
                  <a:gd name="T13" fmla="*/ 23 h 574"/>
                  <a:gd name="T14" fmla="*/ 325 w 325"/>
                  <a:gd name="T15" fmla="*/ 61 h 574"/>
                  <a:gd name="T16" fmla="*/ 320 w 325"/>
                  <a:gd name="T17" fmla="*/ 126 h 574"/>
                  <a:gd name="T18" fmla="*/ 278 w 325"/>
                  <a:gd name="T19" fmla="*/ 187 h 574"/>
                  <a:gd name="T20" fmla="*/ 250 w 325"/>
                  <a:gd name="T21" fmla="*/ 219 h 574"/>
                  <a:gd name="T22" fmla="*/ 221 w 325"/>
                  <a:gd name="T23" fmla="*/ 266 h 574"/>
                  <a:gd name="T24" fmla="*/ 217 w 325"/>
                  <a:gd name="T25" fmla="*/ 322 h 574"/>
                  <a:gd name="T26" fmla="*/ 236 w 325"/>
                  <a:gd name="T27" fmla="*/ 387 h 574"/>
                  <a:gd name="T28" fmla="*/ 245 w 325"/>
                  <a:gd name="T29" fmla="*/ 481 h 574"/>
                  <a:gd name="T30" fmla="*/ 226 w 325"/>
                  <a:gd name="T31" fmla="*/ 541 h 574"/>
                  <a:gd name="T32" fmla="*/ 174 w 325"/>
                  <a:gd name="T33" fmla="*/ 574 h 574"/>
                  <a:gd name="T34" fmla="*/ 113 w 325"/>
                  <a:gd name="T35" fmla="*/ 574 h 574"/>
                  <a:gd name="T36" fmla="*/ 57 w 325"/>
                  <a:gd name="T37" fmla="*/ 555 h 574"/>
                  <a:gd name="T38" fmla="*/ 24 w 325"/>
                  <a:gd name="T39" fmla="*/ 499 h 574"/>
                  <a:gd name="T40" fmla="*/ 0 w 325"/>
                  <a:gd name="T41" fmla="*/ 415 h 574"/>
                  <a:gd name="T42" fmla="*/ 0 w 325"/>
                  <a:gd name="T43" fmla="*/ 313 h 574"/>
                  <a:gd name="T44" fmla="*/ 9 w 325"/>
                  <a:gd name="T45" fmla="*/ 252 h 574"/>
                  <a:gd name="T46" fmla="*/ 33 w 325"/>
                  <a:gd name="T47" fmla="*/ 187 h 574"/>
                  <a:gd name="T48" fmla="*/ 52 w 325"/>
                  <a:gd name="T49" fmla="*/ 140 h 574"/>
                  <a:gd name="T50" fmla="*/ 24 w 325"/>
                  <a:gd name="T51" fmla="*/ 219 h 57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25"/>
                  <a:gd name="T79" fmla="*/ 0 h 574"/>
                  <a:gd name="T80" fmla="*/ 325 w 325"/>
                  <a:gd name="T81" fmla="*/ 574 h 57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25" h="574">
                    <a:moveTo>
                      <a:pt x="24" y="219"/>
                    </a:moveTo>
                    <a:lnTo>
                      <a:pt x="57" y="131"/>
                    </a:lnTo>
                    <a:lnTo>
                      <a:pt x="118" y="61"/>
                    </a:lnTo>
                    <a:lnTo>
                      <a:pt x="179" y="14"/>
                    </a:lnTo>
                    <a:lnTo>
                      <a:pt x="231" y="0"/>
                    </a:lnTo>
                    <a:lnTo>
                      <a:pt x="283" y="0"/>
                    </a:lnTo>
                    <a:lnTo>
                      <a:pt x="311" y="23"/>
                    </a:lnTo>
                    <a:lnTo>
                      <a:pt x="325" y="61"/>
                    </a:lnTo>
                    <a:lnTo>
                      <a:pt x="320" y="126"/>
                    </a:lnTo>
                    <a:lnTo>
                      <a:pt x="278" y="187"/>
                    </a:lnTo>
                    <a:lnTo>
                      <a:pt x="250" y="219"/>
                    </a:lnTo>
                    <a:lnTo>
                      <a:pt x="221" y="266"/>
                    </a:lnTo>
                    <a:lnTo>
                      <a:pt x="217" y="322"/>
                    </a:lnTo>
                    <a:lnTo>
                      <a:pt x="236" y="387"/>
                    </a:lnTo>
                    <a:lnTo>
                      <a:pt x="245" y="481"/>
                    </a:lnTo>
                    <a:lnTo>
                      <a:pt x="226" y="541"/>
                    </a:lnTo>
                    <a:lnTo>
                      <a:pt x="174" y="574"/>
                    </a:lnTo>
                    <a:lnTo>
                      <a:pt x="113" y="574"/>
                    </a:lnTo>
                    <a:lnTo>
                      <a:pt x="57" y="555"/>
                    </a:lnTo>
                    <a:lnTo>
                      <a:pt x="24" y="499"/>
                    </a:lnTo>
                    <a:lnTo>
                      <a:pt x="0" y="415"/>
                    </a:lnTo>
                    <a:lnTo>
                      <a:pt x="0" y="313"/>
                    </a:lnTo>
                    <a:lnTo>
                      <a:pt x="9" y="252"/>
                    </a:lnTo>
                    <a:lnTo>
                      <a:pt x="33" y="187"/>
                    </a:lnTo>
                    <a:lnTo>
                      <a:pt x="52" y="140"/>
                    </a:lnTo>
                    <a:lnTo>
                      <a:pt x="24" y="219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7" name="Freeform 45">
                <a:extLst>
                  <a:ext uri="{FF2B5EF4-FFF2-40B4-BE49-F238E27FC236}">
                    <a16:creationId xmlns:a16="http://schemas.microsoft.com/office/drawing/2014/main" id="{9A40F82C-9090-422F-ABB8-4D4FCABEC9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8" y="2861"/>
                <a:ext cx="366" cy="678"/>
              </a:xfrm>
              <a:custGeom>
                <a:avLst/>
                <a:gdLst>
                  <a:gd name="T0" fmla="*/ 156 w 366"/>
                  <a:gd name="T1" fmla="*/ 9 h 678"/>
                  <a:gd name="T2" fmla="*/ 184 w 366"/>
                  <a:gd name="T3" fmla="*/ 0 h 678"/>
                  <a:gd name="T4" fmla="*/ 234 w 366"/>
                  <a:gd name="T5" fmla="*/ 23 h 678"/>
                  <a:gd name="T6" fmla="*/ 307 w 366"/>
                  <a:gd name="T7" fmla="*/ 128 h 678"/>
                  <a:gd name="T8" fmla="*/ 361 w 366"/>
                  <a:gd name="T9" fmla="*/ 218 h 678"/>
                  <a:gd name="T10" fmla="*/ 366 w 366"/>
                  <a:gd name="T11" fmla="*/ 267 h 678"/>
                  <a:gd name="T12" fmla="*/ 335 w 366"/>
                  <a:gd name="T13" fmla="*/ 327 h 678"/>
                  <a:gd name="T14" fmla="*/ 269 w 366"/>
                  <a:gd name="T15" fmla="*/ 381 h 678"/>
                  <a:gd name="T16" fmla="*/ 165 w 366"/>
                  <a:gd name="T17" fmla="*/ 439 h 678"/>
                  <a:gd name="T18" fmla="*/ 92 w 366"/>
                  <a:gd name="T19" fmla="*/ 485 h 678"/>
                  <a:gd name="T20" fmla="*/ 73 w 366"/>
                  <a:gd name="T21" fmla="*/ 515 h 678"/>
                  <a:gd name="T22" fmla="*/ 97 w 366"/>
                  <a:gd name="T23" fmla="*/ 527 h 678"/>
                  <a:gd name="T24" fmla="*/ 172 w 366"/>
                  <a:gd name="T25" fmla="*/ 571 h 678"/>
                  <a:gd name="T26" fmla="*/ 217 w 366"/>
                  <a:gd name="T27" fmla="*/ 641 h 678"/>
                  <a:gd name="T28" fmla="*/ 208 w 366"/>
                  <a:gd name="T29" fmla="*/ 657 h 678"/>
                  <a:gd name="T30" fmla="*/ 172 w 366"/>
                  <a:gd name="T31" fmla="*/ 678 h 678"/>
                  <a:gd name="T32" fmla="*/ 130 w 366"/>
                  <a:gd name="T33" fmla="*/ 678 h 678"/>
                  <a:gd name="T34" fmla="*/ 125 w 366"/>
                  <a:gd name="T35" fmla="*/ 618 h 678"/>
                  <a:gd name="T36" fmla="*/ 94 w 366"/>
                  <a:gd name="T37" fmla="*/ 583 h 678"/>
                  <a:gd name="T38" fmla="*/ 40 w 366"/>
                  <a:gd name="T39" fmla="*/ 546 h 678"/>
                  <a:gd name="T40" fmla="*/ 0 w 366"/>
                  <a:gd name="T41" fmla="*/ 539 h 678"/>
                  <a:gd name="T42" fmla="*/ 2 w 366"/>
                  <a:gd name="T43" fmla="*/ 506 h 678"/>
                  <a:gd name="T44" fmla="*/ 38 w 366"/>
                  <a:gd name="T45" fmla="*/ 478 h 678"/>
                  <a:gd name="T46" fmla="*/ 128 w 366"/>
                  <a:gd name="T47" fmla="*/ 423 h 678"/>
                  <a:gd name="T48" fmla="*/ 231 w 366"/>
                  <a:gd name="T49" fmla="*/ 367 h 678"/>
                  <a:gd name="T50" fmla="*/ 293 w 366"/>
                  <a:gd name="T51" fmla="*/ 302 h 678"/>
                  <a:gd name="T52" fmla="*/ 312 w 366"/>
                  <a:gd name="T53" fmla="*/ 267 h 678"/>
                  <a:gd name="T54" fmla="*/ 312 w 366"/>
                  <a:gd name="T55" fmla="*/ 235 h 678"/>
                  <a:gd name="T56" fmla="*/ 286 w 366"/>
                  <a:gd name="T57" fmla="*/ 174 h 678"/>
                  <a:gd name="T58" fmla="*/ 191 w 366"/>
                  <a:gd name="T59" fmla="*/ 93 h 678"/>
                  <a:gd name="T60" fmla="*/ 132 w 366"/>
                  <a:gd name="T61" fmla="*/ 53 h 678"/>
                  <a:gd name="T62" fmla="*/ 156 w 366"/>
                  <a:gd name="T63" fmla="*/ 9 h 67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66"/>
                  <a:gd name="T97" fmla="*/ 0 h 678"/>
                  <a:gd name="T98" fmla="*/ 366 w 366"/>
                  <a:gd name="T99" fmla="*/ 678 h 67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66" h="678">
                    <a:moveTo>
                      <a:pt x="156" y="9"/>
                    </a:moveTo>
                    <a:lnTo>
                      <a:pt x="184" y="0"/>
                    </a:lnTo>
                    <a:lnTo>
                      <a:pt x="234" y="23"/>
                    </a:lnTo>
                    <a:lnTo>
                      <a:pt x="307" y="128"/>
                    </a:lnTo>
                    <a:lnTo>
                      <a:pt x="361" y="218"/>
                    </a:lnTo>
                    <a:lnTo>
                      <a:pt x="366" y="267"/>
                    </a:lnTo>
                    <a:lnTo>
                      <a:pt x="335" y="327"/>
                    </a:lnTo>
                    <a:lnTo>
                      <a:pt x="269" y="381"/>
                    </a:lnTo>
                    <a:lnTo>
                      <a:pt x="165" y="439"/>
                    </a:lnTo>
                    <a:lnTo>
                      <a:pt x="92" y="485"/>
                    </a:lnTo>
                    <a:lnTo>
                      <a:pt x="73" y="515"/>
                    </a:lnTo>
                    <a:lnTo>
                      <a:pt x="97" y="527"/>
                    </a:lnTo>
                    <a:lnTo>
                      <a:pt x="172" y="571"/>
                    </a:lnTo>
                    <a:lnTo>
                      <a:pt x="217" y="641"/>
                    </a:lnTo>
                    <a:lnTo>
                      <a:pt x="208" y="657"/>
                    </a:lnTo>
                    <a:lnTo>
                      <a:pt x="172" y="678"/>
                    </a:lnTo>
                    <a:lnTo>
                      <a:pt x="130" y="678"/>
                    </a:lnTo>
                    <a:lnTo>
                      <a:pt x="125" y="618"/>
                    </a:lnTo>
                    <a:lnTo>
                      <a:pt x="94" y="583"/>
                    </a:lnTo>
                    <a:lnTo>
                      <a:pt x="40" y="546"/>
                    </a:lnTo>
                    <a:lnTo>
                      <a:pt x="0" y="539"/>
                    </a:lnTo>
                    <a:lnTo>
                      <a:pt x="2" y="506"/>
                    </a:lnTo>
                    <a:lnTo>
                      <a:pt x="38" y="478"/>
                    </a:lnTo>
                    <a:lnTo>
                      <a:pt x="128" y="423"/>
                    </a:lnTo>
                    <a:lnTo>
                      <a:pt x="231" y="367"/>
                    </a:lnTo>
                    <a:lnTo>
                      <a:pt x="293" y="302"/>
                    </a:lnTo>
                    <a:lnTo>
                      <a:pt x="312" y="267"/>
                    </a:lnTo>
                    <a:lnTo>
                      <a:pt x="312" y="235"/>
                    </a:lnTo>
                    <a:lnTo>
                      <a:pt x="286" y="174"/>
                    </a:lnTo>
                    <a:lnTo>
                      <a:pt x="191" y="93"/>
                    </a:lnTo>
                    <a:lnTo>
                      <a:pt x="132" y="53"/>
                    </a:lnTo>
                    <a:lnTo>
                      <a:pt x="156" y="9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8" name="Freeform 46">
                <a:extLst>
                  <a:ext uri="{FF2B5EF4-FFF2-40B4-BE49-F238E27FC236}">
                    <a16:creationId xmlns:a16="http://schemas.microsoft.com/office/drawing/2014/main" id="{1A49FCF6-CD52-46A8-BC51-3FADF1B53A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5" y="2761"/>
                <a:ext cx="694" cy="361"/>
              </a:xfrm>
              <a:custGeom>
                <a:avLst/>
                <a:gdLst>
                  <a:gd name="T0" fmla="*/ 508 w 694"/>
                  <a:gd name="T1" fmla="*/ 23 h 361"/>
                  <a:gd name="T2" fmla="*/ 601 w 694"/>
                  <a:gd name="T3" fmla="*/ 0 h 361"/>
                  <a:gd name="T4" fmla="*/ 694 w 694"/>
                  <a:gd name="T5" fmla="*/ 28 h 361"/>
                  <a:gd name="T6" fmla="*/ 694 w 694"/>
                  <a:gd name="T7" fmla="*/ 70 h 361"/>
                  <a:gd name="T8" fmla="*/ 657 w 694"/>
                  <a:gd name="T9" fmla="*/ 98 h 361"/>
                  <a:gd name="T10" fmla="*/ 582 w 694"/>
                  <a:gd name="T11" fmla="*/ 98 h 361"/>
                  <a:gd name="T12" fmla="*/ 461 w 694"/>
                  <a:gd name="T13" fmla="*/ 94 h 361"/>
                  <a:gd name="T14" fmla="*/ 391 w 694"/>
                  <a:gd name="T15" fmla="*/ 94 h 361"/>
                  <a:gd name="T16" fmla="*/ 377 w 694"/>
                  <a:gd name="T17" fmla="*/ 113 h 361"/>
                  <a:gd name="T18" fmla="*/ 363 w 694"/>
                  <a:gd name="T19" fmla="*/ 216 h 361"/>
                  <a:gd name="T20" fmla="*/ 303 w 694"/>
                  <a:gd name="T21" fmla="*/ 309 h 361"/>
                  <a:gd name="T22" fmla="*/ 200 w 694"/>
                  <a:gd name="T23" fmla="*/ 347 h 361"/>
                  <a:gd name="T24" fmla="*/ 172 w 694"/>
                  <a:gd name="T25" fmla="*/ 361 h 361"/>
                  <a:gd name="T26" fmla="*/ 135 w 694"/>
                  <a:gd name="T27" fmla="*/ 352 h 361"/>
                  <a:gd name="T28" fmla="*/ 84 w 694"/>
                  <a:gd name="T29" fmla="*/ 272 h 361"/>
                  <a:gd name="T30" fmla="*/ 5 w 694"/>
                  <a:gd name="T31" fmla="*/ 225 h 361"/>
                  <a:gd name="T32" fmla="*/ 0 w 694"/>
                  <a:gd name="T33" fmla="*/ 206 h 361"/>
                  <a:gd name="T34" fmla="*/ 56 w 694"/>
                  <a:gd name="T35" fmla="*/ 155 h 361"/>
                  <a:gd name="T36" fmla="*/ 98 w 694"/>
                  <a:gd name="T37" fmla="*/ 183 h 361"/>
                  <a:gd name="T38" fmla="*/ 140 w 694"/>
                  <a:gd name="T39" fmla="*/ 272 h 361"/>
                  <a:gd name="T40" fmla="*/ 158 w 694"/>
                  <a:gd name="T41" fmla="*/ 328 h 361"/>
                  <a:gd name="T42" fmla="*/ 247 w 694"/>
                  <a:gd name="T43" fmla="*/ 291 h 361"/>
                  <a:gd name="T44" fmla="*/ 303 w 694"/>
                  <a:gd name="T45" fmla="*/ 230 h 361"/>
                  <a:gd name="T46" fmla="*/ 326 w 694"/>
                  <a:gd name="T47" fmla="*/ 155 h 361"/>
                  <a:gd name="T48" fmla="*/ 349 w 694"/>
                  <a:gd name="T49" fmla="*/ 42 h 361"/>
                  <a:gd name="T50" fmla="*/ 396 w 694"/>
                  <a:gd name="T51" fmla="*/ 33 h 361"/>
                  <a:gd name="T52" fmla="*/ 508 w 694"/>
                  <a:gd name="T53" fmla="*/ 23 h 36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694"/>
                  <a:gd name="T82" fmla="*/ 0 h 361"/>
                  <a:gd name="T83" fmla="*/ 694 w 694"/>
                  <a:gd name="T84" fmla="*/ 361 h 361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694" h="361">
                    <a:moveTo>
                      <a:pt x="508" y="23"/>
                    </a:moveTo>
                    <a:lnTo>
                      <a:pt x="601" y="0"/>
                    </a:lnTo>
                    <a:lnTo>
                      <a:pt x="694" y="28"/>
                    </a:lnTo>
                    <a:lnTo>
                      <a:pt x="694" y="70"/>
                    </a:lnTo>
                    <a:lnTo>
                      <a:pt x="657" y="98"/>
                    </a:lnTo>
                    <a:lnTo>
                      <a:pt x="582" y="98"/>
                    </a:lnTo>
                    <a:lnTo>
                      <a:pt x="461" y="94"/>
                    </a:lnTo>
                    <a:lnTo>
                      <a:pt x="391" y="94"/>
                    </a:lnTo>
                    <a:lnTo>
                      <a:pt x="377" y="113"/>
                    </a:lnTo>
                    <a:lnTo>
                      <a:pt x="363" y="216"/>
                    </a:lnTo>
                    <a:lnTo>
                      <a:pt x="303" y="309"/>
                    </a:lnTo>
                    <a:lnTo>
                      <a:pt x="200" y="347"/>
                    </a:lnTo>
                    <a:lnTo>
                      <a:pt x="172" y="361"/>
                    </a:lnTo>
                    <a:lnTo>
                      <a:pt x="135" y="352"/>
                    </a:lnTo>
                    <a:lnTo>
                      <a:pt x="84" y="272"/>
                    </a:lnTo>
                    <a:lnTo>
                      <a:pt x="5" y="225"/>
                    </a:lnTo>
                    <a:lnTo>
                      <a:pt x="0" y="206"/>
                    </a:lnTo>
                    <a:lnTo>
                      <a:pt x="56" y="155"/>
                    </a:lnTo>
                    <a:lnTo>
                      <a:pt x="98" y="183"/>
                    </a:lnTo>
                    <a:lnTo>
                      <a:pt x="140" y="272"/>
                    </a:lnTo>
                    <a:lnTo>
                      <a:pt x="158" y="328"/>
                    </a:lnTo>
                    <a:lnTo>
                      <a:pt x="247" y="291"/>
                    </a:lnTo>
                    <a:lnTo>
                      <a:pt x="303" y="230"/>
                    </a:lnTo>
                    <a:lnTo>
                      <a:pt x="326" y="155"/>
                    </a:lnTo>
                    <a:lnTo>
                      <a:pt x="349" y="42"/>
                    </a:lnTo>
                    <a:lnTo>
                      <a:pt x="396" y="33"/>
                    </a:lnTo>
                    <a:lnTo>
                      <a:pt x="508" y="23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1" name="AutoShape 35">
              <a:extLst>
                <a:ext uri="{FF2B5EF4-FFF2-40B4-BE49-F238E27FC236}">
                  <a16:creationId xmlns:a16="http://schemas.microsoft.com/office/drawing/2014/main" id="{7BD35EAC-E478-45F6-B262-DAFCD6073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0227" y="5169296"/>
              <a:ext cx="1975573" cy="861007"/>
            </a:xfrm>
            <a:prstGeom prst="wedgeRoundRectCallout">
              <a:avLst>
                <a:gd name="adj1" fmla="val -56396"/>
                <a:gd name="adj2" fmla="val 11159"/>
                <a:gd name="adj3" fmla="val 16667"/>
              </a:avLst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But we don’t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know </a:t>
              </a:r>
              <a:r>
                <a:rPr kumimoji="0" lang="el-GR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!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19" name="AutoShape 8">
            <a:extLst>
              <a:ext uri="{FF2B5EF4-FFF2-40B4-BE49-F238E27FC236}">
                <a16:creationId xmlns:a16="http://schemas.microsoft.com/office/drawing/2014/main" id="{285A0ABD-6A99-4B64-A5FE-45619E43D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536100"/>
            <a:ext cx="4508103" cy="2232124"/>
          </a:xfrm>
          <a:prstGeom prst="wedgeRectCallout">
            <a:avLst>
              <a:gd name="adj1" fmla="val -32084"/>
              <a:gd name="adj2" fmla="val 48908"/>
            </a:avLst>
          </a:prstGeom>
          <a:noFill/>
          <a:ln w="127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BB7ED50-9AC0-6FCC-70D2-E556C010FB44}"/>
              </a:ext>
            </a:extLst>
          </p:cNvPr>
          <p:cNvSpPr/>
          <p:nvPr/>
        </p:nvSpPr>
        <p:spPr bwMode="auto">
          <a:xfrm>
            <a:off x="5541820" y="5410200"/>
            <a:ext cx="15240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682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-44304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3200" kern="0" dirty="0">
                <a:solidFill>
                  <a:srgbClr val="FFFF00"/>
                </a:solidFill>
                <a:latin typeface="Times New Roman"/>
              </a:rPr>
              <a:t>Arguing Our Rules/Lemmas</a:t>
            </a:r>
            <a:endParaRPr kumimoji="0" lang="en-CA" altLang="en-US" sz="32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53" name="Picture 5" descr="j0116172">
            <a:extLst>
              <a:ext uri="{FF2B5EF4-FFF2-40B4-BE49-F238E27FC236}">
                <a16:creationId xmlns:a16="http://schemas.microsoft.com/office/drawing/2014/main" id="{0728FE1F-60D5-4413-9EE5-1B5CDAEF5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61384" y="-9604"/>
            <a:ext cx="747183" cy="10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" name="Table 3">
            <a:extLst>
              <a:ext uri="{FF2B5EF4-FFF2-40B4-BE49-F238E27FC236}">
                <a16:creationId xmlns:a16="http://schemas.microsoft.com/office/drawing/2014/main" id="{31C5E5FF-3DC2-4617-92EF-A179CC48B614}"/>
              </a:ext>
            </a:extLst>
          </p:cNvPr>
          <p:cNvGraphicFramePr>
            <a:graphicFrameLocks noGrp="1"/>
          </p:cNvGraphicFramePr>
          <p:nvPr/>
        </p:nvGraphicFramePr>
        <p:xfrm>
          <a:off x="101958" y="4279946"/>
          <a:ext cx="8915400" cy="2159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561835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36535107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682990331"/>
                    </a:ext>
                  </a:extLst>
                </a:gridCol>
              </a:tblGrid>
              <a:tr h="676461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42358"/>
                  </a:ext>
                </a:extLst>
              </a:tr>
              <a:tr h="705873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b="1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  </a:t>
                      </a:r>
                    </a:p>
                    <a:p>
                      <a:pPr algn="ctr"/>
                      <a:r>
                        <a:rPr lang="en-US" altLang="en-US" sz="2000" b="1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And :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en-US" sz="2000" dirty="0">
                          <a:solidFill>
                            <a:schemeClr val="tx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</a:t>
                      </a: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479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00" b="1" dirty="0">
                          <a:solidFill>
                            <a:schemeClr val="bg2"/>
                          </a:solidFill>
                        </a:rPr>
                        <a:t>  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</a:rPr>
                        <a:t>Or </a:t>
                      </a:r>
                      <a:r>
                        <a:rPr lang="el-GR" altLang="en-US" sz="200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</a:t>
                      </a:r>
                      <a:r>
                        <a:rPr lang="en-US" altLang="en-US" sz="200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: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en-US" sz="500" dirty="0">
                          <a:solidFill>
                            <a:schemeClr val="tx2"/>
                          </a:solidFill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709688"/>
                  </a:ext>
                </a:extLst>
              </a:tr>
            </a:tbl>
          </a:graphicData>
        </a:graphic>
      </p:graphicFrame>
      <p:grpSp>
        <p:nvGrpSpPr>
          <p:cNvPr id="84" name="Group 83">
            <a:extLst>
              <a:ext uri="{FF2B5EF4-FFF2-40B4-BE49-F238E27FC236}">
                <a16:creationId xmlns:a16="http://schemas.microsoft.com/office/drawing/2014/main" id="{B672E2F3-CCAB-478F-B802-B2137ACE9A21}"/>
              </a:ext>
            </a:extLst>
          </p:cNvPr>
          <p:cNvGrpSpPr/>
          <p:nvPr/>
        </p:nvGrpSpPr>
        <p:grpSpPr>
          <a:xfrm>
            <a:off x="266700" y="4178307"/>
            <a:ext cx="8466507" cy="853737"/>
            <a:chOff x="228600" y="83403"/>
            <a:chExt cx="8466507" cy="853737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42FF6198-50A0-469D-8B42-9A80C798D274}"/>
                </a:ext>
              </a:extLst>
            </p:cNvPr>
            <p:cNvSpPr/>
            <p:nvPr/>
          </p:nvSpPr>
          <p:spPr>
            <a:xfrm>
              <a:off x="228600" y="83403"/>
              <a:ext cx="135447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l">
                <a:buFont typeface="Symbol" panose="05050102010706020507" pitchFamily="18" charset="2"/>
                <a:buChar char="Ù"/>
              </a:pPr>
              <a:r>
                <a:rPr lang="en-US" altLang="en-US" sz="2400" dirty="0">
                  <a:solidFill>
                    <a:schemeClr val="bg2"/>
                  </a:solidFill>
                  <a:sym typeface="Symbol" panose="05050102010706020507" pitchFamily="18" charset="2"/>
                </a:rPr>
                <a:t>And </a:t>
              </a:r>
            </a:p>
            <a:p>
              <a:pPr marL="342900" indent="-342900" algn="l">
                <a:buFont typeface="Symbol" panose="05050102010706020507" pitchFamily="18" charset="2"/>
                <a:buChar char="Ú"/>
              </a:pPr>
              <a:r>
                <a:rPr lang="en-US" altLang="en-US" sz="2400" dirty="0">
                  <a:solidFill>
                    <a:schemeClr val="bg2"/>
                  </a:solidFill>
                  <a:sym typeface="Symbol" panose="05050102010706020507" pitchFamily="18" charset="2"/>
                </a:rPr>
                <a:t>Or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D845170-8BA5-451F-9C97-893C4F0CF134}"/>
                </a:ext>
              </a:extLst>
            </p:cNvPr>
            <p:cNvSpPr/>
            <p:nvPr/>
          </p:nvSpPr>
          <p:spPr>
            <a:xfrm>
              <a:off x="3776657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D711C5A-B0D0-45A0-A7A7-67390658D11B}"/>
                </a:ext>
              </a:extLst>
            </p:cNvPr>
            <p:cNvSpPr/>
            <p:nvPr/>
          </p:nvSpPr>
          <p:spPr>
            <a:xfrm>
              <a:off x="1954124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CA1835D-BFEA-427C-8911-EBE0D76642BA}"/>
                </a:ext>
              </a:extLst>
            </p:cNvPr>
            <p:cNvSpPr/>
            <p:nvPr/>
          </p:nvSpPr>
          <p:spPr>
            <a:xfrm>
              <a:off x="2899087" y="304800"/>
              <a:ext cx="89639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Using: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ED6FC7F9-4949-457C-A165-1E309247FE59}"/>
                </a:ext>
              </a:extLst>
            </p:cNvPr>
            <p:cNvSpPr/>
            <p:nvPr/>
          </p:nvSpPr>
          <p:spPr>
            <a:xfrm>
              <a:off x="7385133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3C12D40-6148-4A9F-A3ED-2F531B5811A3}"/>
                </a:ext>
              </a:extLst>
            </p:cNvPr>
            <p:cNvSpPr/>
            <p:nvPr/>
          </p:nvSpPr>
          <p:spPr>
            <a:xfrm>
              <a:off x="5562600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87C571BB-D31E-40AF-AD40-F346CABE8B81}"/>
                </a:ext>
              </a:extLst>
            </p:cNvPr>
            <p:cNvSpPr/>
            <p:nvPr/>
          </p:nvSpPr>
          <p:spPr>
            <a:xfrm>
              <a:off x="6507563" y="304800"/>
              <a:ext cx="11338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Proving:</a:t>
              </a:r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35249036-1977-4753-A7CA-7E1ECF253A3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70714" y="196109"/>
              <a:ext cx="7711" cy="347669"/>
            </a:xfrm>
            <a:prstGeom prst="line">
              <a:avLst/>
            </a:prstGeom>
            <a:noFill/>
            <a:ln w="7620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6273DAA-1455-4FC6-845D-0E6BF012BA22}"/>
                </a:ext>
              </a:extLst>
            </p:cNvPr>
            <p:cNvSpPr/>
            <p:nvPr/>
          </p:nvSpPr>
          <p:spPr>
            <a:xfrm>
              <a:off x="3624257" y="105561"/>
              <a:ext cx="30918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it-IT" sz="2000" b="1" dirty="0">
                  <a:solidFill>
                    <a:schemeClr val="bg2"/>
                  </a:solidFill>
                </a:rPr>
                <a:t>Proof Techniques/Lemmas</a:t>
              </a:r>
              <a:endParaRPr lang="en-US" sz="2000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81" name="Rectangle 2">
            <a:extLst>
              <a:ext uri="{FF2B5EF4-FFF2-40B4-BE49-F238E27FC236}">
                <a16:creationId xmlns:a16="http://schemas.microsoft.com/office/drawing/2014/main" id="{15B2617C-D696-4EED-8D91-F254EB951AB9}"/>
              </a:ext>
            </a:extLst>
          </p:cNvPr>
          <p:cNvSpPr txBox="1">
            <a:spLocks noChangeArrowheads="1"/>
          </p:cNvSpPr>
          <p:nvPr/>
        </p:nvSpPr>
        <p:spPr>
          <a:xfrm>
            <a:off x="3962400" y="312531"/>
            <a:ext cx="1524000" cy="38779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2000" kern="0" dirty="0">
                <a:solidFill>
                  <a:srgbClr val="FFFF00"/>
                </a:solidFill>
                <a:latin typeface="Times New Roman"/>
              </a:rPr>
              <a:t>And vs Or</a:t>
            </a:r>
            <a:endParaRPr kumimoji="0" lang="en-CA" altLang="en-US" sz="2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D38E230-807D-3434-D48A-D1C80E824EA9}"/>
              </a:ext>
            </a:extLst>
          </p:cNvPr>
          <p:cNvGrpSpPr/>
          <p:nvPr/>
        </p:nvGrpSpPr>
        <p:grpSpPr>
          <a:xfrm>
            <a:off x="4999068" y="4953000"/>
            <a:ext cx="2374813" cy="774679"/>
            <a:chOff x="9505044" y="3187721"/>
            <a:chExt cx="3853542" cy="774679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6782F46-F35A-6755-95BB-118FDA587A7A}"/>
                </a:ext>
              </a:extLst>
            </p:cNvPr>
            <p:cNvSpPr/>
            <p:nvPr/>
          </p:nvSpPr>
          <p:spPr>
            <a:xfrm>
              <a:off x="10295824" y="3421763"/>
              <a:ext cx="9932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&amp;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6E3D134-D420-0163-4B83-FA3E3F321452}"/>
                </a:ext>
              </a:extLst>
            </p:cNvPr>
            <p:cNvSpPr/>
            <p:nvPr/>
          </p:nvSpPr>
          <p:spPr>
            <a:xfrm>
              <a:off x="11541328" y="3439180"/>
              <a:ext cx="12006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6D5D9B2-C528-B1B5-2AD5-1D2250399FD8}"/>
                </a:ext>
              </a:extLst>
            </p:cNvPr>
            <p:cNvSpPr/>
            <p:nvPr/>
          </p:nvSpPr>
          <p:spPr>
            <a:xfrm>
              <a:off x="9505044" y="3187721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Eval/Build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974871B-FFAA-03F6-622D-312DF80FC78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3712871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EF9D501-FD4D-D990-D1BB-DA192B97957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1429998" y="3516690"/>
              <a:ext cx="2" cy="34665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E0228F7-0C8B-2D88-87BF-F6EA2C21F165}"/>
              </a:ext>
            </a:extLst>
          </p:cNvPr>
          <p:cNvGrpSpPr/>
          <p:nvPr/>
        </p:nvGrpSpPr>
        <p:grpSpPr>
          <a:xfrm>
            <a:off x="7279996" y="4964400"/>
            <a:ext cx="1935850" cy="655147"/>
            <a:chOff x="7382692" y="796120"/>
            <a:chExt cx="1935850" cy="655147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6CB15BD4-0072-2E00-E415-1B23CC4D3205}"/>
                </a:ext>
              </a:extLst>
            </p:cNvPr>
            <p:cNvSpPr/>
            <p:nvPr/>
          </p:nvSpPr>
          <p:spPr>
            <a:xfrm>
              <a:off x="7680434" y="1138646"/>
              <a:ext cx="40127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CD2C68A6-44AC-116C-BBF6-1215A6F7F5CF}"/>
                </a:ext>
              </a:extLst>
            </p:cNvPr>
            <p:cNvSpPr/>
            <p:nvPr/>
          </p:nvSpPr>
          <p:spPr>
            <a:xfrm>
              <a:off x="8095468" y="1134293"/>
              <a:ext cx="87908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CA" sz="1400" dirty="0"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26C01BD0-3025-3BC3-7A06-88FACB66FAA0}"/>
                </a:ext>
              </a:extLst>
            </p:cNvPr>
            <p:cNvSpPr/>
            <p:nvPr/>
          </p:nvSpPr>
          <p:spPr>
            <a:xfrm>
              <a:off x="7382692" y="796120"/>
              <a:ext cx="193585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Simplify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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0C81C5EE-A07C-93F2-F5B1-A193F6FB467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81704" y="1186140"/>
              <a:ext cx="4" cy="265127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AutoShape 8">
            <a:extLst>
              <a:ext uri="{FF2B5EF4-FFF2-40B4-BE49-F238E27FC236}">
                <a16:creationId xmlns:a16="http://schemas.microsoft.com/office/drawing/2014/main" id="{2E28F798-5CE6-2EFE-F169-AFD85298E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3688" y="1536399"/>
            <a:ext cx="4281568" cy="2239780"/>
          </a:xfrm>
          <a:prstGeom prst="wedgeRectCallout">
            <a:avLst>
              <a:gd name="adj1" fmla="val -32084"/>
              <a:gd name="adj2" fmla="val 48908"/>
            </a:avLst>
          </a:prstGeom>
          <a:noFill/>
          <a:ln w="127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3" name="Text Box 21">
            <a:extLst>
              <a:ext uri="{FF2B5EF4-FFF2-40B4-BE49-F238E27FC236}">
                <a16:creationId xmlns:a16="http://schemas.microsoft.com/office/drawing/2014/main" id="{EB63A799-3945-D485-7F77-FBF019D7A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73633"/>
            <a:ext cx="505851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Build Formulas in Proofs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…. (</a:t>
            </a:r>
            <a:r>
              <a:rPr lang="en-US" altLang="en-US" sz="240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2400">
                <a:solidFill>
                  <a:srgbClr val="FFC000"/>
                </a:solidFill>
                <a:sym typeface="Symbol" panose="05050102010706020507" pitchFamily="18" charset="2"/>
              </a:rPr>
              <a:t>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US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…</a:t>
            </a:r>
            <a:endParaRPr lang="en-CA" altLang="en-US" sz="2400" dirty="0">
              <a:solidFill>
                <a:srgbClr val="FFFFFF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457200" lvl="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….    (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US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  …</a:t>
            </a:r>
          </a:p>
        </p:txBody>
      </p:sp>
      <p:sp>
        <p:nvSpPr>
          <p:cNvPr id="34" name="Curved Down Arrow 72">
            <a:extLst>
              <a:ext uri="{FF2B5EF4-FFF2-40B4-BE49-F238E27FC236}">
                <a16:creationId xmlns:a16="http://schemas.microsoft.com/office/drawing/2014/main" id="{8E0F388C-DB1F-7324-7E12-4609AEE2E9B7}"/>
              </a:ext>
            </a:extLst>
          </p:cNvPr>
          <p:cNvSpPr/>
          <p:nvPr/>
        </p:nvSpPr>
        <p:spPr>
          <a:xfrm flipH="1">
            <a:off x="2889897" y="1150955"/>
            <a:ext cx="2514600" cy="491624"/>
          </a:xfrm>
          <a:prstGeom prst="curvedDownArrow">
            <a:avLst/>
          </a:prstGeom>
          <a:ln w="31750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5" name="Curved Down Arrow 74">
            <a:extLst>
              <a:ext uri="{FF2B5EF4-FFF2-40B4-BE49-F238E27FC236}">
                <a16:creationId xmlns:a16="http://schemas.microsoft.com/office/drawing/2014/main" id="{46CD4688-B6EC-83F1-97FB-492C599E5AA0}"/>
              </a:ext>
            </a:extLst>
          </p:cNvPr>
          <p:cNvSpPr/>
          <p:nvPr/>
        </p:nvSpPr>
        <p:spPr>
          <a:xfrm>
            <a:off x="3733800" y="1150955"/>
            <a:ext cx="2514600" cy="491624"/>
          </a:xfrm>
          <a:prstGeom prst="curvedDownArrow">
            <a:avLst/>
          </a:prstGeom>
          <a:ln w="31750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6" name="Text Box 21">
            <a:extLst>
              <a:ext uri="{FF2B5EF4-FFF2-40B4-BE49-F238E27FC236}">
                <a16:creationId xmlns:a16="http://schemas.microsoft.com/office/drawing/2014/main" id="{9ACE30CE-3864-DEFF-E3CD-1D4129ED4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3460" y="1944824"/>
            <a:ext cx="234534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Proved before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>
                <a:solidFill>
                  <a:srgbClr val="FFFFFF"/>
                </a:solidFill>
                <a:cs typeface="Times New Roman" panose="02020603050405020304" pitchFamily="18" charset="0"/>
              </a:rPr>
              <a:t>Proved before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2400">
                <a:solidFill>
                  <a:srgbClr val="FFFFFF"/>
                </a:solidFill>
                <a:cs typeface="Times New Roman" panose="02020603050405020304" pitchFamily="18" charset="0"/>
              </a:rPr>
              <a:t>Simplify 1,2</a:t>
            </a:r>
          </a:p>
        </p:txBody>
      </p:sp>
      <p:sp>
        <p:nvSpPr>
          <p:cNvPr id="37" name="Text Box 21">
            <a:extLst>
              <a:ext uri="{FF2B5EF4-FFF2-40B4-BE49-F238E27FC236}">
                <a16:creationId xmlns:a16="http://schemas.microsoft.com/office/drawing/2014/main" id="{09233FF9-AD37-CF04-B50C-DF7A6E6F8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1" y="1566379"/>
            <a:ext cx="326884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    Simply Formula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From value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Having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Simplify to</a:t>
            </a:r>
          </a:p>
        </p:txBody>
      </p:sp>
      <p:sp>
        <p:nvSpPr>
          <p:cNvPr id="38" name="AutoShape 8">
            <a:extLst>
              <a:ext uri="{FF2B5EF4-FFF2-40B4-BE49-F238E27FC236}">
                <a16:creationId xmlns:a16="http://schemas.microsoft.com/office/drawing/2014/main" id="{33632E99-E825-4FF4-DF43-AE620538E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544055"/>
            <a:ext cx="4508103" cy="2232124"/>
          </a:xfrm>
          <a:prstGeom prst="wedgeRectCallout">
            <a:avLst>
              <a:gd name="adj1" fmla="val -32084"/>
              <a:gd name="adj2" fmla="val 48908"/>
            </a:avLst>
          </a:prstGeom>
          <a:noFill/>
          <a:ln w="127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9" name="Text Box 21">
            <a:extLst>
              <a:ext uri="{FF2B5EF4-FFF2-40B4-BE49-F238E27FC236}">
                <a16:creationId xmlns:a16="http://schemas.microsoft.com/office/drawing/2014/main" id="{0CB9339C-ADE2-8136-7068-AE1A84F00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1" y="2310408"/>
            <a:ext cx="217714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r>
              <a:rPr lang="en-US" altLang="en-US" sz="2400">
                <a:solidFill>
                  <a:srgbClr val="FFC000"/>
                </a:solidFill>
                <a:sym typeface="Symbol" panose="05050102010706020507" pitchFamily="18" charset="2"/>
              </a:rPr>
              <a:t>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 (</a:t>
            </a:r>
            <a:r>
              <a:rPr lang="en-US" altLang="en-US" sz="240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2400">
                <a:solidFill>
                  <a:srgbClr val="FFC000"/>
                </a:solidFill>
                <a:sym typeface="Symbol" panose="05050102010706020507" pitchFamily="18" charset="2"/>
              </a:rPr>
              <a:t>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     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….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1" name="Text Box 21">
            <a:extLst>
              <a:ext uri="{FF2B5EF4-FFF2-40B4-BE49-F238E27FC236}">
                <a16:creationId xmlns:a16="http://schemas.microsoft.com/office/drawing/2014/main" id="{69BCC45B-8CBA-6728-F687-4E9D4B0B7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914" y="1930311"/>
            <a:ext cx="761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lang="en-US" altLang="en-US" sz="240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2" name="AutoShape 35">
            <a:extLst>
              <a:ext uri="{FF2B5EF4-FFF2-40B4-BE49-F238E27FC236}">
                <a16:creationId xmlns:a16="http://schemas.microsoft.com/office/drawing/2014/main" id="{41302240-DC82-8B91-DCB2-DAAB4D3F1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927"/>
            <a:ext cx="1973989" cy="1619559"/>
          </a:xfrm>
          <a:prstGeom prst="wedgeRoundRectCallout">
            <a:avLst>
              <a:gd name="adj1" fmla="val -60004"/>
              <a:gd name="adj2" fmla="val 18222"/>
              <a:gd name="adj3" fmla="val 16667"/>
            </a:avLst>
          </a:prstGeom>
          <a:solidFill>
            <a:srgbClr val="000066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 don’t have enough information to evaluate!</a:t>
            </a:r>
          </a:p>
        </p:txBody>
      </p:sp>
      <p:sp>
        <p:nvSpPr>
          <p:cNvPr id="73" name="AutoShape 35">
            <a:extLst>
              <a:ext uri="{FF2B5EF4-FFF2-40B4-BE49-F238E27FC236}">
                <a16:creationId xmlns:a16="http://schemas.microsoft.com/office/drawing/2014/main" id="{7E19C00F-97A2-E953-BA30-C55240340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76200"/>
            <a:ext cx="1524000" cy="1329370"/>
          </a:xfrm>
          <a:prstGeom prst="wedgeRoundRectCallout">
            <a:avLst>
              <a:gd name="adj1" fmla="val -76700"/>
              <a:gd name="adj2" fmla="val 27929"/>
              <a:gd name="adj3" fmla="val 16667"/>
            </a:avLst>
          </a:prstGeom>
          <a:solidFill>
            <a:srgbClr val="000066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en-US" altLang="en-US" sz="240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2400">
                <a:solidFill>
                  <a:srgbClr val="FFC000"/>
                </a:solidFill>
                <a:sym typeface="Symbol" panose="05050102010706020507" pitchFamily="18" charset="2"/>
              </a:rPr>
              <a:t></a:t>
            </a:r>
            <a:r>
              <a:rPr lang="en-US" altLang="en-US" sz="240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240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is</a:t>
            </a:r>
            <a:r>
              <a:rPr lang="en-US" altLang="en-US" sz="240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T</a:t>
            </a:r>
            <a:r>
              <a:rPr lang="en-US" altLang="en-US" sz="240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2400">
                <a:solidFill>
                  <a:srgbClr val="FFC000"/>
                </a:solidFill>
                <a:sym typeface="Symbol" panose="05050102010706020507" pitchFamily="18" charset="2"/>
              </a:rPr>
              <a:t></a:t>
            </a:r>
            <a:r>
              <a:rPr lang="en-CA" altLang="en-US" sz="2400">
                <a:solidFill>
                  <a:srgbClr val="FF0000"/>
                </a:solidFill>
              </a:rPr>
              <a:t>F</a:t>
            </a:r>
            <a:r>
              <a:rPr lang="en-US" altLang="en-US" sz="240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is </a:t>
            </a:r>
            <a:r>
              <a:rPr lang="en-CA" altLang="en-US" sz="2400" dirty="0">
                <a:solidFill>
                  <a:srgbClr val="FF0000"/>
                </a:solidFill>
              </a:rPr>
              <a:t>F</a:t>
            </a:r>
            <a:r>
              <a:rPr lang="en-US" altLang="en-US" sz="2400" dirty="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en-US" altLang="en-US" sz="240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β</a:t>
            </a:r>
            <a:r>
              <a:rPr lang="en-US" altLang="en-US" sz="240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is </a:t>
            </a:r>
            <a:r>
              <a:rPr lang="el-GR" altLang="en-US" sz="240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US" altLang="en-US" sz="240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br>
              <a:rPr lang="en-US" altLang="en-US" sz="2400" dirty="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</a:b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44" name="Group 29">
            <a:extLst>
              <a:ext uri="{FF2B5EF4-FFF2-40B4-BE49-F238E27FC236}">
                <a16:creationId xmlns:a16="http://schemas.microsoft.com/office/drawing/2014/main" id="{9E5236EA-7C60-2840-C419-4207C6AC3C10}"/>
              </a:ext>
            </a:extLst>
          </p:cNvPr>
          <p:cNvGrpSpPr>
            <a:grpSpLocks/>
          </p:cNvGrpSpPr>
          <p:nvPr/>
        </p:nvGrpSpPr>
        <p:grpSpPr bwMode="auto">
          <a:xfrm>
            <a:off x="0" y="829378"/>
            <a:ext cx="770279" cy="833366"/>
            <a:chOff x="2065" y="1551"/>
            <a:chExt cx="1628" cy="1988"/>
          </a:xfrm>
        </p:grpSpPr>
        <p:sp>
          <p:nvSpPr>
            <p:cNvPr id="146" name="Freeform 30">
              <a:extLst>
                <a:ext uri="{FF2B5EF4-FFF2-40B4-BE49-F238E27FC236}">
                  <a16:creationId xmlns:a16="http://schemas.microsoft.com/office/drawing/2014/main" id="{91AC18C2-65D9-B18A-E848-18BCD3508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47" name="Freeform 31">
              <a:extLst>
                <a:ext uri="{FF2B5EF4-FFF2-40B4-BE49-F238E27FC236}">
                  <a16:creationId xmlns:a16="http://schemas.microsoft.com/office/drawing/2014/main" id="{BF4AE7BE-4440-1F88-DB7E-CE299DDA68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48" name="Freeform 32">
              <a:extLst>
                <a:ext uri="{FF2B5EF4-FFF2-40B4-BE49-F238E27FC236}">
                  <a16:creationId xmlns:a16="http://schemas.microsoft.com/office/drawing/2014/main" id="{181E9992-BA9D-8762-24BF-A82B8BD9F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49" name="Freeform 33">
              <a:extLst>
                <a:ext uri="{FF2B5EF4-FFF2-40B4-BE49-F238E27FC236}">
                  <a16:creationId xmlns:a16="http://schemas.microsoft.com/office/drawing/2014/main" id="{4993A2EC-3DFE-3BC0-12B0-53D1B0BADA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50" name="Freeform 34">
              <a:extLst>
                <a:ext uri="{FF2B5EF4-FFF2-40B4-BE49-F238E27FC236}">
                  <a16:creationId xmlns:a16="http://schemas.microsoft.com/office/drawing/2014/main" id="{17B5B511-8DAA-178D-3F2B-DA2EF66D34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51" name="Freeform 35">
              <a:extLst>
                <a:ext uri="{FF2B5EF4-FFF2-40B4-BE49-F238E27FC236}">
                  <a16:creationId xmlns:a16="http://schemas.microsoft.com/office/drawing/2014/main" id="{75562795-7424-2D89-E429-9DAF0535A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52" name="Freeform 36">
              <a:extLst>
                <a:ext uri="{FF2B5EF4-FFF2-40B4-BE49-F238E27FC236}">
                  <a16:creationId xmlns:a16="http://schemas.microsoft.com/office/drawing/2014/main" id="{52DDDFD6-7B85-433B-C5EC-36EF7F2C17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53" name="Freeform 37">
              <a:extLst>
                <a:ext uri="{FF2B5EF4-FFF2-40B4-BE49-F238E27FC236}">
                  <a16:creationId xmlns:a16="http://schemas.microsoft.com/office/drawing/2014/main" id="{B13CE258-34E3-1B46-4B4F-85EC2F3F3A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54" name="Freeform 38">
              <a:extLst>
                <a:ext uri="{FF2B5EF4-FFF2-40B4-BE49-F238E27FC236}">
                  <a16:creationId xmlns:a16="http://schemas.microsoft.com/office/drawing/2014/main" id="{3B0E5E84-94FD-4CB2-8180-03B453C46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55" name="Freeform 39">
              <a:extLst>
                <a:ext uri="{FF2B5EF4-FFF2-40B4-BE49-F238E27FC236}">
                  <a16:creationId xmlns:a16="http://schemas.microsoft.com/office/drawing/2014/main" id="{14F8C21C-8C70-14CD-1E65-04CC3880CE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56" name="Freeform 40">
              <a:extLst>
                <a:ext uri="{FF2B5EF4-FFF2-40B4-BE49-F238E27FC236}">
                  <a16:creationId xmlns:a16="http://schemas.microsoft.com/office/drawing/2014/main" id="{75840E1F-190A-E7B7-4397-02467F9F53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57" name="Freeform 41">
              <a:extLst>
                <a:ext uri="{FF2B5EF4-FFF2-40B4-BE49-F238E27FC236}">
                  <a16:creationId xmlns:a16="http://schemas.microsoft.com/office/drawing/2014/main" id="{E0716DF7-54C8-E543-5A99-5BCF3CF02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58" name="Freeform 42">
              <a:extLst>
                <a:ext uri="{FF2B5EF4-FFF2-40B4-BE49-F238E27FC236}">
                  <a16:creationId xmlns:a16="http://schemas.microsoft.com/office/drawing/2014/main" id="{B910AF32-7527-C259-5E24-622F783BAF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59" name="Freeform 43">
              <a:extLst>
                <a:ext uri="{FF2B5EF4-FFF2-40B4-BE49-F238E27FC236}">
                  <a16:creationId xmlns:a16="http://schemas.microsoft.com/office/drawing/2014/main" id="{150BAE8B-377C-8A11-9F68-89E7AD1BB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0" name="Freeform 44">
              <a:extLst>
                <a:ext uri="{FF2B5EF4-FFF2-40B4-BE49-F238E27FC236}">
                  <a16:creationId xmlns:a16="http://schemas.microsoft.com/office/drawing/2014/main" id="{7BAFE10D-8BBC-4082-ED30-5A2B6361C5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1" name="Freeform 45">
              <a:extLst>
                <a:ext uri="{FF2B5EF4-FFF2-40B4-BE49-F238E27FC236}">
                  <a16:creationId xmlns:a16="http://schemas.microsoft.com/office/drawing/2014/main" id="{7B73A7BC-BE9D-2E1B-08FF-05326540F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2" name="Freeform 46">
              <a:extLst>
                <a:ext uri="{FF2B5EF4-FFF2-40B4-BE49-F238E27FC236}">
                  <a16:creationId xmlns:a16="http://schemas.microsoft.com/office/drawing/2014/main" id="{2C529511-1FB6-7922-F275-6806C269EC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38CC2A9E-6DEA-DA9E-2EC2-DA8896B9AC52}"/>
              </a:ext>
            </a:extLst>
          </p:cNvPr>
          <p:cNvSpPr/>
          <p:nvPr/>
        </p:nvSpPr>
        <p:spPr bwMode="auto">
          <a:xfrm>
            <a:off x="7419110" y="5299365"/>
            <a:ext cx="15240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0697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2" grpId="1" animBg="1"/>
      <p:bldP spid="73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8">
            <a:extLst>
              <a:ext uri="{FF2B5EF4-FFF2-40B4-BE49-F238E27FC236}">
                <a16:creationId xmlns:a16="http://schemas.microsoft.com/office/drawing/2014/main" id="{5BAED96E-20E0-4B9C-B42A-4EB98BA44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" y="838200"/>
            <a:ext cx="9038771" cy="3196771"/>
          </a:xfrm>
          <a:prstGeom prst="wedgeRectCallout">
            <a:avLst>
              <a:gd name="adj1" fmla="val -43949"/>
              <a:gd name="adj2" fmla="val -68226"/>
            </a:avLst>
          </a:prstGeom>
          <a:noFill/>
          <a:ln w="12700" cap="flat" cmpd="sng" algn="ctr">
            <a:solidFill>
              <a:srgbClr val="FF00FF">
                <a:lumMod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2000" dirty="0"/>
              <a:t>“</a:t>
            </a:r>
            <a:r>
              <a:rPr lang="en-US" altLang="en-US" sz="2000" dirty="0">
                <a:sym typeface="Symbol" panose="05050102010706020507" pitchFamily="18" charset="2"/>
              </a:rPr>
              <a:t>I love logic</a:t>
            </a:r>
            <a:r>
              <a:rPr lang="en-US" altLang="en-US" sz="2000" dirty="0"/>
              <a:t>” </a:t>
            </a:r>
            <a:r>
              <a:rPr lang="en-US" altLang="en-US" sz="2000" dirty="0">
                <a:sym typeface="Symbol" panose="05050102010706020507" pitchFamily="18" charset="2"/>
              </a:rPr>
              <a:t> </a:t>
            </a:r>
            <a:r>
              <a:rPr lang="en-US" altLang="en-US" sz="2000" dirty="0"/>
              <a:t>“</a:t>
            </a:r>
            <a:r>
              <a:rPr lang="en-US" altLang="en-US" sz="2000" dirty="0">
                <a:sym typeface="Symbol" panose="05050102010706020507" pitchFamily="18" charset="2"/>
              </a:rPr>
              <a:t>I am doing logic</a:t>
            </a:r>
            <a:r>
              <a:rPr lang="en-US" altLang="en-US" sz="2000" dirty="0"/>
              <a:t>” </a:t>
            </a: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l-GR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en-US" sz="2000" dirty="0"/>
              <a:t>“</a:t>
            </a:r>
            <a:r>
              <a:rPr lang="en-US" altLang="en-US" sz="2000" dirty="0">
                <a:sym typeface="Symbol" panose="05050102010706020507" pitchFamily="18" charset="2"/>
              </a:rPr>
              <a:t>I am doing logic</a:t>
            </a:r>
            <a:r>
              <a:rPr lang="en-US" altLang="en-US" sz="2000" dirty="0"/>
              <a:t>” </a:t>
            </a:r>
            <a:r>
              <a:rPr lang="en-US" altLang="en-US" sz="2000" dirty="0">
                <a:sym typeface="Symbol" panose="05050102010706020507" pitchFamily="18" charset="2"/>
              </a:rPr>
              <a:t> </a:t>
            </a:r>
            <a:r>
              <a:rPr lang="el-GR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en-US" sz="2000" dirty="0"/>
              <a:t>“</a:t>
            </a:r>
            <a:r>
              <a:rPr lang="en-US" altLang="en-US" sz="2000" dirty="0">
                <a:sym typeface="Symbol" panose="05050102010706020507" pitchFamily="18" charset="2"/>
              </a:rPr>
              <a:t>I love logic</a:t>
            </a:r>
            <a:r>
              <a:rPr lang="en-US" altLang="en-US" sz="2000" dirty="0"/>
              <a:t>”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5FC6342-5C15-499D-BE5A-82EA61A11EAE}"/>
              </a:ext>
            </a:extLst>
          </p:cNvPr>
          <p:cNvGrpSpPr/>
          <p:nvPr/>
        </p:nvGrpSpPr>
        <p:grpSpPr>
          <a:xfrm>
            <a:off x="50800" y="893511"/>
            <a:ext cx="3213638" cy="1780494"/>
            <a:chOff x="50800" y="893511"/>
            <a:chExt cx="3213638" cy="1780494"/>
          </a:xfrm>
        </p:grpSpPr>
        <p:pic>
          <p:nvPicPr>
            <p:cNvPr id="4098" name="Picture 2" descr="Thinking Is Hard-How To Help Your Child Think | by Marla Szwast | The  Homeschool Nook | Medium">
              <a:extLst>
                <a:ext uri="{FF2B5EF4-FFF2-40B4-BE49-F238E27FC236}">
                  <a16:creationId xmlns:a16="http://schemas.microsoft.com/office/drawing/2014/main" id="{6B220F84-D6A2-45B3-AF40-7ABA26D22C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576" y="941496"/>
              <a:ext cx="2598763" cy="1732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6ED3C64-6734-4DDE-86FB-70745F0FC8DE}"/>
                </a:ext>
              </a:extLst>
            </p:cNvPr>
            <p:cNvSpPr/>
            <p:nvPr/>
          </p:nvSpPr>
          <p:spPr>
            <a:xfrm>
              <a:off x="50800" y="893511"/>
              <a:ext cx="321363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l-GR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α</a:t>
              </a:r>
              <a:r>
                <a:rPr lang="en-US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l-GR" altLang="en-US" sz="2000" dirty="0">
                  <a:solidFill>
                    <a:schemeClr val="bg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≡</a:t>
              </a:r>
              <a:r>
                <a:rPr lang="en-US" altLang="en-US" sz="2000" dirty="0">
                  <a:solidFill>
                    <a:schemeClr val="bg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2000" dirty="0">
                  <a:solidFill>
                    <a:schemeClr val="bg2"/>
                  </a:solidFill>
                </a:rPr>
                <a:t>“</a:t>
              </a:r>
              <a:r>
                <a:rPr lang="en-US" altLang="en-US" sz="2000" dirty="0">
                  <a:solidFill>
                    <a:schemeClr val="bg2"/>
                  </a:solidFill>
                  <a:sym typeface="Symbol" panose="05050102010706020507" pitchFamily="18" charset="2"/>
                </a:rPr>
                <a:t>I am doing logic</a:t>
              </a:r>
              <a:r>
                <a:rPr lang="en-US" altLang="en-US" sz="2000" dirty="0">
                  <a:solidFill>
                    <a:schemeClr val="bg2"/>
                  </a:solidFill>
                </a:rPr>
                <a:t>”</a:t>
              </a:r>
              <a:endParaRPr lang="en-US" altLang="en-US" sz="2000" dirty="0">
                <a:solidFill>
                  <a:schemeClr val="bg2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79C760D-3FD0-4929-B756-53A371EA0A44}"/>
                </a:ext>
              </a:extLst>
            </p:cNvPr>
            <p:cNvSpPr/>
            <p:nvPr/>
          </p:nvSpPr>
          <p:spPr>
            <a:xfrm>
              <a:off x="50800" y="1166730"/>
              <a:ext cx="303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l-GR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lang="en-US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l-GR" altLang="en-US" sz="2000" dirty="0">
                  <a:solidFill>
                    <a:schemeClr val="bg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≡</a:t>
              </a:r>
              <a:r>
                <a:rPr lang="en-US" altLang="en-US" sz="2000" dirty="0">
                  <a:solidFill>
                    <a:schemeClr val="bg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2000" dirty="0">
                  <a:solidFill>
                    <a:schemeClr val="bg2"/>
                  </a:solidFill>
                  <a:sym typeface="Symbol" panose="05050102010706020507" pitchFamily="18" charset="2"/>
                </a:rPr>
                <a:t>“I love logic”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7C7005B-E5F5-46CF-A28F-B6E16DAB9F2A}"/>
              </a:ext>
            </a:extLst>
          </p:cNvPr>
          <p:cNvSpPr/>
          <p:nvPr/>
        </p:nvSpPr>
        <p:spPr>
          <a:xfrm>
            <a:off x="6629400" y="2641600"/>
            <a:ext cx="25989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en-US" sz="2000" dirty="0"/>
              <a:t>Non-Logical Axiom</a:t>
            </a:r>
          </a:p>
          <a:p>
            <a:pPr algn="l"/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Contrapositive</a:t>
            </a:r>
            <a:endParaRPr lang="en-US" altLang="en-US" sz="2000" dirty="0"/>
          </a:p>
        </p:txBody>
      </p:sp>
      <p:pic>
        <p:nvPicPr>
          <p:cNvPr id="52" name="Picture 5" descr="j0116172">
            <a:extLst>
              <a:ext uri="{FF2B5EF4-FFF2-40B4-BE49-F238E27FC236}">
                <a16:creationId xmlns:a16="http://schemas.microsoft.com/office/drawing/2014/main" id="{2913A59E-232D-4854-8103-0E5C1D566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61384" y="-9604"/>
            <a:ext cx="747183" cy="10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" name="Table 3">
            <a:extLst>
              <a:ext uri="{FF2B5EF4-FFF2-40B4-BE49-F238E27FC236}">
                <a16:creationId xmlns:a16="http://schemas.microsoft.com/office/drawing/2014/main" id="{7E9BCD42-A368-4DCC-A270-403E1154D5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86766"/>
              </p:ext>
            </p:extLst>
          </p:nvPr>
        </p:nvGraphicFramePr>
        <p:xfrm>
          <a:off x="126642" y="3846876"/>
          <a:ext cx="8890715" cy="2990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824">
                  <a:extLst>
                    <a:ext uri="{9D8B030D-6E8A-4147-A177-3AD203B41FA5}">
                      <a16:colId xmlns:a16="http://schemas.microsoft.com/office/drawing/2014/main" val="1561835000"/>
                    </a:ext>
                  </a:extLst>
                </a:gridCol>
                <a:gridCol w="3875440">
                  <a:extLst>
                    <a:ext uri="{9D8B030D-6E8A-4147-A177-3AD203B41FA5}">
                      <a16:colId xmlns:a16="http://schemas.microsoft.com/office/drawing/2014/main" val="365351071"/>
                    </a:ext>
                  </a:extLst>
                </a:gridCol>
                <a:gridCol w="3799451">
                  <a:extLst>
                    <a:ext uri="{9D8B030D-6E8A-4147-A177-3AD203B41FA5}">
                      <a16:colId xmlns:a16="http://schemas.microsoft.com/office/drawing/2014/main" val="682990331"/>
                    </a:ext>
                  </a:extLst>
                </a:gridCol>
              </a:tblGrid>
              <a:tr h="76515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42358"/>
                  </a:ext>
                </a:extLst>
              </a:tr>
              <a:tr h="2055956">
                <a:tc>
                  <a:txBody>
                    <a:bodyPr/>
                    <a:lstStyle/>
                    <a:p>
                      <a:pPr algn="ctr"/>
                      <a:r>
                        <a:rPr lang="en-US" sz="100" b="1" dirty="0">
                          <a:solidFill>
                            <a:schemeClr val="bg2"/>
                          </a:solidFill>
                        </a:rPr>
                        <a:t>   </a:t>
                      </a:r>
                      <a:r>
                        <a:rPr lang="en-US" sz="700" b="1" dirty="0">
                          <a:solidFill>
                            <a:schemeClr val="bg2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</a:rPr>
                        <a:t>Implies </a:t>
                      </a:r>
                    </a:p>
                    <a:p>
                      <a:pPr algn="ctr"/>
                      <a:r>
                        <a:rPr lang="en-US" altLang="en-US" sz="2000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: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871007"/>
                  </a:ext>
                </a:extLst>
              </a:tr>
            </a:tbl>
          </a:graphicData>
        </a:graphic>
      </p:graphicFrame>
      <p:grpSp>
        <p:nvGrpSpPr>
          <p:cNvPr id="59" name="Group 58">
            <a:extLst>
              <a:ext uri="{FF2B5EF4-FFF2-40B4-BE49-F238E27FC236}">
                <a16:creationId xmlns:a16="http://schemas.microsoft.com/office/drawing/2014/main" id="{7999403A-FF04-4FAF-B7EB-E42ADEE6E245}"/>
              </a:ext>
            </a:extLst>
          </p:cNvPr>
          <p:cNvGrpSpPr/>
          <p:nvPr/>
        </p:nvGrpSpPr>
        <p:grpSpPr>
          <a:xfrm>
            <a:off x="1992224" y="3774603"/>
            <a:ext cx="6740983" cy="831579"/>
            <a:chOff x="1954124" y="105561"/>
            <a:chExt cx="6740983" cy="83157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AEC201E-3B07-4126-BDDA-9AAE0E8EE977}"/>
                </a:ext>
              </a:extLst>
            </p:cNvPr>
            <p:cNvSpPr/>
            <p:nvPr/>
          </p:nvSpPr>
          <p:spPr>
            <a:xfrm>
              <a:off x="3776657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EBBD793-50AF-427C-ACD1-5E8B02016DE9}"/>
                </a:ext>
              </a:extLst>
            </p:cNvPr>
            <p:cNvSpPr/>
            <p:nvPr/>
          </p:nvSpPr>
          <p:spPr>
            <a:xfrm>
              <a:off x="1954124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41B72C5-D5E4-47D9-91DF-23F4B6C170B1}"/>
                </a:ext>
              </a:extLst>
            </p:cNvPr>
            <p:cNvSpPr/>
            <p:nvPr/>
          </p:nvSpPr>
          <p:spPr>
            <a:xfrm>
              <a:off x="2899087" y="304800"/>
              <a:ext cx="89639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Using: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FD3C7FE-6F66-44F2-B224-E62B761FED10}"/>
                </a:ext>
              </a:extLst>
            </p:cNvPr>
            <p:cNvSpPr/>
            <p:nvPr/>
          </p:nvSpPr>
          <p:spPr>
            <a:xfrm>
              <a:off x="7385133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53D4483-4E19-4EF2-8742-D0452097F172}"/>
                </a:ext>
              </a:extLst>
            </p:cNvPr>
            <p:cNvSpPr/>
            <p:nvPr/>
          </p:nvSpPr>
          <p:spPr>
            <a:xfrm>
              <a:off x="5562600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9C8A2BF-40A0-4B89-937E-2CC3BBA4CF27}"/>
                </a:ext>
              </a:extLst>
            </p:cNvPr>
            <p:cNvSpPr/>
            <p:nvPr/>
          </p:nvSpPr>
          <p:spPr>
            <a:xfrm>
              <a:off x="6507563" y="304800"/>
              <a:ext cx="11338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Proving:</a:t>
              </a:r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D3F634C-0730-49D6-B602-43372BBF63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70714" y="196109"/>
              <a:ext cx="7711" cy="347669"/>
            </a:xfrm>
            <a:prstGeom prst="line">
              <a:avLst/>
            </a:prstGeom>
            <a:noFill/>
            <a:ln w="7620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1AADFFC-0646-44BE-937B-67D1CEB75841}"/>
                </a:ext>
              </a:extLst>
            </p:cNvPr>
            <p:cNvSpPr/>
            <p:nvPr/>
          </p:nvSpPr>
          <p:spPr>
            <a:xfrm>
              <a:off x="3624257" y="105561"/>
              <a:ext cx="30918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it-IT" sz="2000" b="1" dirty="0">
                  <a:solidFill>
                    <a:schemeClr val="bg2"/>
                  </a:solidFill>
                </a:rPr>
                <a:t>Proof Techniques/Lemmas</a:t>
              </a:r>
              <a:endParaRPr lang="en-US" sz="2000" b="1" dirty="0">
                <a:solidFill>
                  <a:schemeClr val="bg2"/>
                </a:solidFill>
              </a:endParaRPr>
            </a:p>
          </p:txBody>
        </p:sp>
      </p:grp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84370395-AF23-4459-8BFE-7FA90528ACC1}"/>
              </a:ext>
            </a:extLst>
          </p:cNvPr>
          <p:cNvCxnSpPr>
            <a:cxnSpLocks/>
          </p:cNvCxnSpPr>
          <p:nvPr/>
        </p:nvCxnSpPr>
        <p:spPr bwMode="auto">
          <a:xfrm flipH="1">
            <a:off x="1342572" y="6825385"/>
            <a:ext cx="7696200" cy="4771"/>
          </a:xfrm>
          <a:prstGeom prst="lin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00" name="Table 99">
            <a:extLst>
              <a:ext uri="{FF2B5EF4-FFF2-40B4-BE49-F238E27FC236}">
                <a16:creationId xmlns:a16="http://schemas.microsoft.com/office/drawing/2014/main" id="{FA2768B3-79E1-4D5F-9FFF-CA0521CA0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969250"/>
              </p:ext>
            </p:extLst>
          </p:nvPr>
        </p:nvGraphicFramePr>
        <p:xfrm>
          <a:off x="3886200" y="943188"/>
          <a:ext cx="1236624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711">
                  <a:extLst>
                    <a:ext uri="{9D8B030D-6E8A-4147-A177-3AD203B41FA5}">
                      <a16:colId xmlns:a16="http://schemas.microsoft.com/office/drawing/2014/main" val="2340869092"/>
                    </a:ext>
                  </a:extLst>
                </a:gridCol>
                <a:gridCol w="341711">
                  <a:extLst>
                    <a:ext uri="{9D8B030D-6E8A-4147-A177-3AD203B41FA5}">
                      <a16:colId xmlns:a16="http://schemas.microsoft.com/office/drawing/2014/main" val="3684267543"/>
                    </a:ext>
                  </a:extLst>
                </a:gridCol>
                <a:gridCol w="553202">
                  <a:extLst>
                    <a:ext uri="{9D8B030D-6E8A-4147-A177-3AD203B41FA5}">
                      <a16:colId xmlns:a16="http://schemas.microsoft.com/office/drawing/2014/main" val="107801234"/>
                    </a:ext>
                  </a:extLst>
                </a:gridCol>
              </a:tblGrid>
              <a:tr h="343718">
                <a:tc>
                  <a:txBody>
                    <a:bodyPr/>
                    <a:lstStyle/>
                    <a:p>
                      <a:pPr algn="ctr"/>
                      <a:r>
                        <a:rPr lang="el-GR" altLang="en-US" sz="18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α</a:t>
                      </a:r>
                      <a:endParaRPr lang="en-US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altLang="en-US" sz="18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β</a:t>
                      </a:r>
                      <a:endParaRPr lang="en-US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n-US" sz="14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α</a:t>
                      </a:r>
                      <a:r>
                        <a:rPr lang="en-US" altLang="en-US" sz="1400" b="0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l-GR" altLang="en-US" sz="14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β</a:t>
                      </a:r>
                      <a:endParaRPr lang="en-US" altLang="en-US" sz="1400" b="0" dirty="0">
                        <a:solidFill>
                          <a:schemeClr val="bg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995079"/>
                  </a:ext>
                </a:extLst>
              </a:tr>
              <a:tr h="27059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8586618"/>
                  </a:ext>
                </a:extLst>
              </a:tr>
              <a:tr h="27059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4142199"/>
                  </a:ext>
                </a:extLst>
              </a:tr>
              <a:tr h="27059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0424160"/>
                  </a:ext>
                </a:extLst>
              </a:tr>
              <a:tr h="27059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3313822"/>
                  </a:ext>
                </a:extLst>
              </a:tr>
            </a:tbl>
          </a:graphicData>
        </a:graphic>
      </p:graphicFrame>
      <p:sp>
        <p:nvSpPr>
          <p:cNvPr id="101" name="Oval 100">
            <a:extLst>
              <a:ext uri="{FF2B5EF4-FFF2-40B4-BE49-F238E27FC236}">
                <a16:creationId xmlns:a16="http://schemas.microsoft.com/office/drawing/2014/main" id="{ECEDF58A-F226-4E36-B692-469D3EB190C1}"/>
              </a:ext>
            </a:extLst>
          </p:cNvPr>
          <p:cNvSpPr/>
          <p:nvPr/>
        </p:nvSpPr>
        <p:spPr bwMode="auto">
          <a:xfrm>
            <a:off x="4232430" y="1321364"/>
            <a:ext cx="364970" cy="321356"/>
          </a:xfrm>
          <a:prstGeom prst="ellipse">
            <a:avLst/>
          </a:prstGeom>
          <a:noFill/>
          <a:ln w="38100">
            <a:solidFill>
              <a:srgbClr val="99FF66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US" sz="2400" dirty="0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85BC25F4-75C1-4CC6-AAF4-77BDA8171A26}"/>
              </a:ext>
            </a:extLst>
          </p:cNvPr>
          <p:cNvSpPr/>
          <p:nvPr/>
        </p:nvSpPr>
        <p:spPr bwMode="auto">
          <a:xfrm>
            <a:off x="3766459" y="1661886"/>
            <a:ext cx="805542" cy="229458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US" sz="2400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91F3E526-0177-4CE6-A87D-1C98382620C6}"/>
              </a:ext>
            </a:extLst>
          </p:cNvPr>
          <p:cNvSpPr/>
          <p:nvPr/>
        </p:nvSpPr>
        <p:spPr bwMode="auto">
          <a:xfrm>
            <a:off x="4232333" y="1964644"/>
            <a:ext cx="364970" cy="321356"/>
          </a:xfrm>
          <a:prstGeom prst="ellipse">
            <a:avLst/>
          </a:prstGeom>
          <a:noFill/>
          <a:ln w="38100">
            <a:solidFill>
              <a:srgbClr val="99FF66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US" sz="2400" dirty="0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5DA7230F-2376-4A27-B372-1BE3FB1B6E33}"/>
              </a:ext>
            </a:extLst>
          </p:cNvPr>
          <p:cNvSpPr/>
          <p:nvPr/>
        </p:nvSpPr>
        <p:spPr bwMode="auto">
          <a:xfrm>
            <a:off x="3864129" y="1929451"/>
            <a:ext cx="364971" cy="754789"/>
          </a:xfrm>
          <a:prstGeom prst="ellipse">
            <a:avLst/>
          </a:prstGeom>
          <a:noFill/>
          <a:ln w="38100">
            <a:solidFill>
              <a:srgbClr val="99FF66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US" sz="24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A6F4F61-6943-4E48-9569-02D6FFAEECB6}"/>
              </a:ext>
            </a:extLst>
          </p:cNvPr>
          <p:cNvGrpSpPr/>
          <p:nvPr/>
        </p:nvGrpSpPr>
        <p:grpSpPr>
          <a:xfrm>
            <a:off x="5723513" y="2769097"/>
            <a:ext cx="3131789" cy="929993"/>
            <a:chOff x="3567144" y="3108607"/>
            <a:chExt cx="3131789" cy="929993"/>
          </a:xfrm>
        </p:grpSpPr>
        <p:grpSp>
          <p:nvGrpSpPr>
            <p:cNvPr id="109" name="Group 29">
              <a:extLst>
                <a:ext uri="{FF2B5EF4-FFF2-40B4-BE49-F238E27FC236}">
                  <a16:creationId xmlns:a16="http://schemas.microsoft.com/office/drawing/2014/main" id="{503BB963-B3D3-4FA2-BA9B-D54E7F4D70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81342" y="3108607"/>
              <a:ext cx="917591" cy="929993"/>
              <a:chOff x="2065" y="1551"/>
              <a:chExt cx="1628" cy="1988"/>
            </a:xfrm>
          </p:grpSpPr>
          <p:sp>
            <p:nvSpPr>
              <p:cNvPr id="110" name="Freeform 30">
                <a:extLst>
                  <a:ext uri="{FF2B5EF4-FFF2-40B4-BE49-F238E27FC236}">
                    <a16:creationId xmlns:a16="http://schemas.microsoft.com/office/drawing/2014/main" id="{8728A671-A6F4-4A80-BBF9-D98C25560B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1977"/>
                <a:ext cx="331" cy="334"/>
              </a:xfrm>
              <a:custGeom>
                <a:avLst/>
                <a:gdLst>
                  <a:gd name="T0" fmla="*/ 255 w 331"/>
                  <a:gd name="T1" fmla="*/ 212 h 334"/>
                  <a:gd name="T2" fmla="*/ 284 w 331"/>
                  <a:gd name="T3" fmla="*/ 141 h 334"/>
                  <a:gd name="T4" fmla="*/ 279 w 331"/>
                  <a:gd name="T5" fmla="*/ 85 h 334"/>
                  <a:gd name="T6" fmla="*/ 270 w 331"/>
                  <a:gd name="T7" fmla="*/ 38 h 334"/>
                  <a:gd name="T8" fmla="*/ 227 w 331"/>
                  <a:gd name="T9" fmla="*/ 5 h 334"/>
                  <a:gd name="T10" fmla="*/ 166 w 331"/>
                  <a:gd name="T11" fmla="*/ 0 h 334"/>
                  <a:gd name="T12" fmla="*/ 118 w 331"/>
                  <a:gd name="T13" fmla="*/ 5 h 334"/>
                  <a:gd name="T14" fmla="*/ 47 w 331"/>
                  <a:gd name="T15" fmla="*/ 47 h 334"/>
                  <a:gd name="T16" fmla="*/ 14 w 331"/>
                  <a:gd name="T17" fmla="*/ 113 h 334"/>
                  <a:gd name="T18" fmla="*/ 0 w 331"/>
                  <a:gd name="T19" fmla="*/ 193 h 334"/>
                  <a:gd name="T20" fmla="*/ 14 w 331"/>
                  <a:gd name="T21" fmla="*/ 282 h 334"/>
                  <a:gd name="T22" fmla="*/ 43 w 331"/>
                  <a:gd name="T23" fmla="*/ 315 h 334"/>
                  <a:gd name="T24" fmla="*/ 95 w 331"/>
                  <a:gd name="T25" fmla="*/ 334 h 334"/>
                  <a:gd name="T26" fmla="*/ 147 w 331"/>
                  <a:gd name="T27" fmla="*/ 329 h 334"/>
                  <a:gd name="T28" fmla="*/ 203 w 331"/>
                  <a:gd name="T29" fmla="*/ 306 h 334"/>
                  <a:gd name="T30" fmla="*/ 241 w 331"/>
                  <a:gd name="T31" fmla="*/ 273 h 334"/>
                  <a:gd name="T32" fmla="*/ 303 w 331"/>
                  <a:gd name="T33" fmla="*/ 325 h 334"/>
                  <a:gd name="T34" fmla="*/ 331 w 331"/>
                  <a:gd name="T35" fmla="*/ 325 h 334"/>
                  <a:gd name="T36" fmla="*/ 331 w 331"/>
                  <a:gd name="T37" fmla="*/ 296 h 334"/>
                  <a:gd name="T38" fmla="*/ 317 w 331"/>
                  <a:gd name="T39" fmla="*/ 273 h 334"/>
                  <a:gd name="T40" fmla="*/ 255 w 331"/>
                  <a:gd name="T41" fmla="*/ 212 h 33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31"/>
                  <a:gd name="T64" fmla="*/ 0 h 334"/>
                  <a:gd name="T65" fmla="*/ 331 w 331"/>
                  <a:gd name="T66" fmla="*/ 334 h 33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31" h="334">
                    <a:moveTo>
                      <a:pt x="255" y="212"/>
                    </a:moveTo>
                    <a:lnTo>
                      <a:pt x="284" y="141"/>
                    </a:lnTo>
                    <a:lnTo>
                      <a:pt x="279" y="85"/>
                    </a:lnTo>
                    <a:lnTo>
                      <a:pt x="270" y="38"/>
                    </a:lnTo>
                    <a:lnTo>
                      <a:pt x="227" y="5"/>
                    </a:lnTo>
                    <a:lnTo>
                      <a:pt x="166" y="0"/>
                    </a:lnTo>
                    <a:lnTo>
                      <a:pt x="118" y="5"/>
                    </a:lnTo>
                    <a:lnTo>
                      <a:pt x="47" y="47"/>
                    </a:lnTo>
                    <a:lnTo>
                      <a:pt x="14" y="113"/>
                    </a:lnTo>
                    <a:lnTo>
                      <a:pt x="0" y="193"/>
                    </a:lnTo>
                    <a:lnTo>
                      <a:pt x="14" y="282"/>
                    </a:lnTo>
                    <a:lnTo>
                      <a:pt x="43" y="315"/>
                    </a:lnTo>
                    <a:lnTo>
                      <a:pt x="95" y="334"/>
                    </a:lnTo>
                    <a:lnTo>
                      <a:pt x="147" y="329"/>
                    </a:lnTo>
                    <a:lnTo>
                      <a:pt x="203" y="306"/>
                    </a:lnTo>
                    <a:lnTo>
                      <a:pt x="241" y="273"/>
                    </a:lnTo>
                    <a:lnTo>
                      <a:pt x="303" y="325"/>
                    </a:lnTo>
                    <a:lnTo>
                      <a:pt x="331" y="325"/>
                    </a:lnTo>
                    <a:lnTo>
                      <a:pt x="331" y="296"/>
                    </a:lnTo>
                    <a:lnTo>
                      <a:pt x="317" y="273"/>
                    </a:lnTo>
                    <a:lnTo>
                      <a:pt x="255" y="21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/>
                </a:endParaRPr>
              </a:p>
            </p:txBody>
          </p:sp>
          <p:sp>
            <p:nvSpPr>
              <p:cNvPr id="111" name="Freeform 31">
                <a:extLst>
                  <a:ext uri="{FF2B5EF4-FFF2-40B4-BE49-F238E27FC236}">
                    <a16:creationId xmlns:a16="http://schemas.microsoft.com/office/drawing/2014/main" id="{6C0ADCFB-C9B5-4B6D-B068-434461684C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1929"/>
                <a:ext cx="303" cy="127"/>
              </a:xfrm>
              <a:custGeom>
                <a:avLst/>
                <a:gdLst>
                  <a:gd name="T0" fmla="*/ 234 w 303"/>
                  <a:gd name="T1" fmla="*/ 127 h 127"/>
                  <a:gd name="T2" fmla="*/ 303 w 303"/>
                  <a:gd name="T3" fmla="*/ 117 h 127"/>
                  <a:gd name="T4" fmla="*/ 303 w 303"/>
                  <a:gd name="T5" fmla="*/ 90 h 127"/>
                  <a:gd name="T6" fmla="*/ 223 w 303"/>
                  <a:gd name="T7" fmla="*/ 110 h 127"/>
                  <a:gd name="T8" fmla="*/ 213 w 303"/>
                  <a:gd name="T9" fmla="*/ 100 h 127"/>
                  <a:gd name="T10" fmla="*/ 265 w 303"/>
                  <a:gd name="T11" fmla="*/ 61 h 127"/>
                  <a:gd name="T12" fmla="*/ 246 w 303"/>
                  <a:gd name="T13" fmla="*/ 51 h 127"/>
                  <a:gd name="T14" fmla="*/ 199 w 303"/>
                  <a:gd name="T15" fmla="*/ 81 h 127"/>
                  <a:gd name="T16" fmla="*/ 180 w 303"/>
                  <a:gd name="T17" fmla="*/ 71 h 127"/>
                  <a:gd name="T18" fmla="*/ 253 w 303"/>
                  <a:gd name="T19" fmla="*/ 24 h 127"/>
                  <a:gd name="T20" fmla="*/ 239 w 303"/>
                  <a:gd name="T21" fmla="*/ 0 h 127"/>
                  <a:gd name="T22" fmla="*/ 147 w 303"/>
                  <a:gd name="T23" fmla="*/ 71 h 127"/>
                  <a:gd name="T24" fmla="*/ 85 w 303"/>
                  <a:gd name="T25" fmla="*/ 90 h 127"/>
                  <a:gd name="T26" fmla="*/ 69 w 303"/>
                  <a:gd name="T27" fmla="*/ 66 h 127"/>
                  <a:gd name="T28" fmla="*/ 50 w 303"/>
                  <a:gd name="T29" fmla="*/ 17 h 127"/>
                  <a:gd name="T30" fmla="*/ 28 w 303"/>
                  <a:gd name="T31" fmla="*/ 37 h 127"/>
                  <a:gd name="T32" fmla="*/ 52 w 303"/>
                  <a:gd name="T33" fmla="*/ 85 h 127"/>
                  <a:gd name="T34" fmla="*/ 38 w 303"/>
                  <a:gd name="T35" fmla="*/ 95 h 127"/>
                  <a:gd name="T36" fmla="*/ 14 w 303"/>
                  <a:gd name="T37" fmla="*/ 51 h 127"/>
                  <a:gd name="T38" fmla="*/ 0 w 303"/>
                  <a:gd name="T39" fmla="*/ 76 h 127"/>
                  <a:gd name="T40" fmla="*/ 17 w 303"/>
                  <a:gd name="T41" fmla="*/ 120 h 127"/>
                  <a:gd name="T42" fmla="*/ 133 w 303"/>
                  <a:gd name="T43" fmla="*/ 105 h 127"/>
                  <a:gd name="T44" fmla="*/ 234 w 303"/>
                  <a:gd name="T45" fmla="*/ 127 h 12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03"/>
                  <a:gd name="T70" fmla="*/ 0 h 127"/>
                  <a:gd name="T71" fmla="*/ 303 w 303"/>
                  <a:gd name="T72" fmla="*/ 127 h 12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03" h="127">
                    <a:moveTo>
                      <a:pt x="234" y="127"/>
                    </a:moveTo>
                    <a:lnTo>
                      <a:pt x="303" y="117"/>
                    </a:lnTo>
                    <a:lnTo>
                      <a:pt x="303" y="90"/>
                    </a:lnTo>
                    <a:lnTo>
                      <a:pt x="223" y="110"/>
                    </a:lnTo>
                    <a:lnTo>
                      <a:pt x="213" y="100"/>
                    </a:lnTo>
                    <a:lnTo>
                      <a:pt x="265" y="61"/>
                    </a:lnTo>
                    <a:lnTo>
                      <a:pt x="246" y="51"/>
                    </a:lnTo>
                    <a:lnTo>
                      <a:pt x="199" y="81"/>
                    </a:lnTo>
                    <a:lnTo>
                      <a:pt x="180" y="71"/>
                    </a:lnTo>
                    <a:lnTo>
                      <a:pt x="253" y="24"/>
                    </a:lnTo>
                    <a:lnTo>
                      <a:pt x="239" y="0"/>
                    </a:lnTo>
                    <a:lnTo>
                      <a:pt x="147" y="71"/>
                    </a:lnTo>
                    <a:lnTo>
                      <a:pt x="85" y="90"/>
                    </a:lnTo>
                    <a:lnTo>
                      <a:pt x="69" y="66"/>
                    </a:lnTo>
                    <a:lnTo>
                      <a:pt x="50" y="17"/>
                    </a:lnTo>
                    <a:lnTo>
                      <a:pt x="28" y="37"/>
                    </a:lnTo>
                    <a:lnTo>
                      <a:pt x="52" y="85"/>
                    </a:lnTo>
                    <a:lnTo>
                      <a:pt x="38" y="95"/>
                    </a:lnTo>
                    <a:lnTo>
                      <a:pt x="14" y="51"/>
                    </a:lnTo>
                    <a:lnTo>
                      <a:pt x="0" y="76"/>
                    </a:lnTo>
                    <a:lnTo>
                      <a:pt x="17" y="120"/>
                    </a:lnTo>
                    <a:lnTo>
                      <a:pt x="133" y="105"/>
                    </a:lnTo>
                    <a:lnTo>
                      <a:pt x="234" y="127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/>
                </a:endParaRPr>
              </a:p>
            </p:txBody>
          </p:sp>
          <p:sp>
            <p:nvSpPr>
              <p:cNvPr id="112" name="Freeform 32">
                <a:extLst>
                  <a:ext uri="{FF2B5EF4-FFF2-40B4-BE49-F238E27FC236}">
                    <a16:creationId xmlns:a16="http://schemas.microsoft.com/office/drawing/2014/main" id="{76FBE86E-E24F-4548-9C30-CF4AA2A907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0" y="1839"/>
                <a:ext cx="518" cy="632"/>
              </a:xfrm>
              <a:custGeom>
                <a:avLst/>
                <a:gdLst>
                  <a:gd name="T0" fmla="*/ 14 w 518"/>
                  <a:gd name="T1" fmla="*/ 623 h 632"/>
                  <a:gd name="T2" fmla="*/ 0 w 518"/>
                  <a:gd name="T3" fmla="*/ 595 h 632"/>
                  <a:gd name="T4" fmla="*/ 9 w 518"/>
                  <a:gd name="T5" fmla="*/ 567 h 632"/>
                  <a:gd name="T6" fmla="*/ 42 w 518"/>
                  <a:gd name="T7" fmla="*/ 539 h 632"/>
                  <a:gd name="T8" fmla="*/ 126 w 518"/>
                  <a:gd name="T9" fmla="*/ 525 h 632"/>
                  <a:gd name="T10" fmla="*/ 233 w 518"/>
                  <a:gd name="T11" fmla="*/ 534 h 632"/>
                  <a:gd name="T12" fmla="*/ 369 w 518"/>
                  <a:gd name="T13" fmla="*/ 516 h 632"/>
                  <a:gd name="T14" fmla="*/ 453 w 518"/>
                  <a:gd name="T15" fmla="*/ 474 h 632"/>
                  <a:gd name="T16" fmla="*/ 471 w 518"/>
                  <a:gd name="T17" fmla="*/ 451 h 632"/>
                  <a:gd name="T18" fmla="*/ 457 w 518"/>
                  <a:gd name="T19" fmla="*/ 390 h 632"/>
                  <a:gd name="T20" fmla="*/ 420 w 518"/>
                  <a:gd name="T21" fmla="*/ 256 h 632"/>
                  <a:gd name="T22" fmla="*/ 364 w 518"/>
                  <a:gd name="T23" fmla="*/ 177 h 632"/>
                  <a:gd name="T24" fmla="*/ 327 w 518"/>
                  <a:gd name="T25" fmla="*/ 153 h 632"/>
                  <a:gd name="T26" fmla="*/ 322 w 518"/>
                  <a:gd name="T27" fmla="*/ 130 h 632"/>
                  <a:gd name="T28" fmla="*/ 341 w 518"/>
                  <a:gd name="T29" fmla="*/ 121 h 632"/>
                  <a:gd name="T30" fmla="*/ 355 w 518"/>
                  <a:gd name="T31" fmla="*/ 98 h 632"/>
                  <a:gd name="T32" fmla="*/ 327 w 518"/>
                  <a:gd name="T33" fmla="*/ 65 h 632"/>
                  <a:gd name="T34" fmla="*/ 294 w 518"/>
                  <a:gd name="T35" fmla="*/ 70 h 632"/>
                  <a:gd name="T36" fmla="*/ 275 w 518"/>
                  <a:gd name="T37" fmla="*/ 46 h 632"/>
                  <a:gd name="T38" fmla="*/ 299 w 518"/>
                  <a:gd name="T39" fmla="*/ 14 h 632"/>
                  <a:gd name="T40" fmla="*/ 341 w 518"/>
                  <a:gd name="T41" fmla="*/ 0 h 632"/>
                  <a:gd name="T42" fmla="*/ 392 w 518"/>
                  <a:gd name="T43" fmla="*/ 14 h 632"/>
                  <a:gd name="T44" fmla="*/ 411 w 518"/>
                  <a:gd name="T45" fmla="*/ 60 h 632"/>
                  <a:gd name="T46" fmla="*/ 406 w 518"/>
                  <a:gd name="T47" fmla="*/ 121 h 632"/>
                  <a:gd name="T48" fmla="*/ 373 w 518"/>
                  <a:gd name="T49" fmla="*/ 144 h 632"/>
                  <a:gd name="T50" fmla="*/ 411 w 518"/>
                  <a:gd name="T51" fmla="*/ 181 h 632"/>
                  <a:gd name="T52" fmla="*/ 457 w 518"/>
                  <a:gd name="T53" fmla="*/ 237 h 632"/>
                  <a:gd name="T54" fmla="*/ 485 w 518"/>
                  <a:gd name="T55" fmla="*/ 339 h 632"/>
                  <a:gd name="T56" fmla="*/ 518 w 518"/>
                  <a:gd name="T57" fmla="*/ 455 h 632"/>
                  <a:gd name="T58" fmla="*/ 518 w 518"/>
                  <a:gd name="T59" fmla="*/ 502 h 632"/>
                  <a:gd name="T60" fmla="*/ 504 w 518"/>
                  <a:gd name="T61" fmla="*/ 511 h 632"/>
                  <a:gd name="T62" fmla="*/ 420 w 518"/>
                  <a:gd name="T63" fmla="*/ 548 h 632"/>
                  <a:gd name="T64" fmla="*/ 322 w 518"/>
                  <a:gd name="T65" fmla="*/ 576 h 632"/>
                  <a:gd name="T66" fmla="*/ 154 w 518"/>
                  <a:gd name="T67" fmla="*/ 599 h 632"/>
                  <a:gd name="T68" fmla="*/ 56 w 518"/>
                  <a:gd name="T69" fmla="*/ 632 h 632"/>
                  <a:gd name="T70" fmla="*/ 14 w 518"/>
                  <a:gd name="T71" fmla="*/ 623 h 63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18"/>
                  <a:gd name="T109" fmla="*/ 0 h 632"/>
                  <a:gd name="T110" fmla="*/ 518 w 518"/>
                  <a:gd name="T111" fmla="*/ 632 h 63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18" h="632">
                    <a:moveTo>
                      <a:pt x="14" y="623"/>
                    </a:moveTo>
                    <a:lnTo>
                      <a:pt x="0" y="595"/>
                    </a:lnTo>
                    <a:lnTo>
                      <a:pt x="9" y="567"/>
                    </a:lnTo>
                    <a:lnTo>
                      <a:pt x="42" y="539"/>
                    </a:lnTo>
                    <a:lnTo>
                      <a:pt x="126" y="525"/>
                    </a:lnTo>
                    <a:lnTo>
                      <a:pt x="233" y="534"/>
                    </a:lnTo>
                    <a:lnTo>
                      <a:pt x="369" y="516"/>
                    </a:lnTo>
                    <a:lnTo>
                      <a:pt x="453" y="474"/>
                    </a:lnTo>
                    <a:lnTo>
                      <a:pt x="471" y="451"/>
                    </a:lnTo>
                    <a:lnTo>
                      <a:pt x="457" y="390"/>
                    </a:lnTo>
                    <a:lnTo>
                      <a:pt x="420" y="256"/>
                    </a:lnTo>
                    <a:lnTo>
                      <a:pt x="364" y="177"/>
                    </a:lnTo>
                    <a:lnTo>
                      <a:pt x="327" y="153"/>
                    </a:lnTo>
                    <a:lnTo>
                      <a:pt x="322" y="130"/>
                    </a:lnTo>
                    <a:lnTo>
                      <a:pt x="341" y="121"/>
                    </a:lnTo>
                    <a:lnTo>
                      <a:pt x="355" y="98"/>
                    </a:lnTo>
                    <a:lnTo>
                      <a:pt x="327" y="65"/>
                    </a:lnTo>
                    <a:lnTo>
                      <a:pt x="294" y="70"/>
                    </a:lnTo>
                    <a:lnTo>
                      <a:pt x="275" y="46"/>
                    </a:lnTo>
                    <a:lnTo>
                      <a:pt x="299" y="14"/>
                    </a:lnTo>
                    <a:lnTo>
                      <a:pt x="341" y="0"/>
                    </a:lnTo>
                    <a:lnTo>
                      <a:pt x="392" y="14"/>
                    </a:lnTo>
                    <a:lnTo>
                      <a:pt x="411" y="60"/>
                    </a:lnTo>
                    <a:lnTo>
                      <a:pt x="406" y="121"/>
                    </a:lnTo>
                    <a:lnTo>
                      <a:pt x="373" y="144"/>
                    </a:lnTo>
                    <a:lnTo>
                      <a:pt x="411" y="181"/>
                    </a:lnTo>
                    <a:lnTo>
                      <a:pt x="457" y="237"/>
                    </a:lnTo>
                    <a:lnTo>
                      <a:pt x="485" y="339"/>
                    </a:lnTo>
                    <a:lnTo>
                      <a:pt x="518" y="455"/>
                    </a:lnTo>
                    <a:lnTo>
                      <a:pt x="518" y="502"/>
                    </a:lnTo>
                    <a:lnTo>
                      <a:pt x="504" y="511"/>
                    </a:lnTo>
                    <a:lnTo>
                      <a:pt x="420" y="548"/>
                    </a:lnTo>
                    <a:lnTo>
                      <a:pt x="322" y="576"/>
                    </a:lnTo>
                    <a:lnTo>
                      <a:pt x="154" y="599"/>
                    </a:lnTo>
                    <a:lnTo>
                      <a:pt x="56" y="632"/>
                    </a:lnTo>
                    <a:lnTo>
                      <a:pt x="14" y="623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/>
                </a:endParaRPr>
              </a:p>
            </p:txBody>
          </p:sp>
          <p:sp>
            <p:nvSpPr>
              <p:cNvPr id="113" name="Freeform 33">
                <a:extLst>
                  <a:ext uri="{FF2B5EF4-FFF2-40B4-BE49-F238E27FC236}">
                    <a16:creationId xmlns:a16="http://schemas.microsoft.com/office/drawing/2014/main" id="{146D3D83-8111-47EB-9F9A-E326F5246D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9" y="2046"/>
                <a:ext cx="47" cy="86"/>
              </a:xfrm>
              <a:custGeom>
                <a:avLst/>
                <a:gdLst>
                  <a:gd name="T0" fmla="*/ 10 w 47"/>
                  <a:gd name="T1" fmla="*/ 32 h 86"/>
                  <a:gd name="T2" fmla="*/ 28 w 47"/>
                  <a:gd name="T3" fmla="*/ 75 h 86"/>
                  <a:gd name="T4" fmla="*/ 35 w 47"/>
                  <a:gd name="T5" fmla="*/ 86 h 86"/>
                  <a:gd name="T6" fmla="*/ 43 w 47"/>
                  <a:gd name="T7" fmla="*/ 85 h 86"/>
                  <a:gd name="T8" fmla="*/ 47 w 47"/>
                  <a:gd name="T9" fmla="*/ 73 h 86"/>
                  <a:gd name="T10" fmla="*/ 1 w 47"/>
                  <a:gd name="T11" fmla="*/ 0 h 86"/>
                  <a:gd name="T12" fmla="*/ 0 w 47"/>
                  <a:gd name="T13" fmla="*/ 15 h 86"/>
                  <a:gd name="T14" fmla="*/ 10 w 47"/>
                  <a:gd name="T15" fmla="*/ 32 h 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7"/>
                  <a:gd name="T25" fmla="*/ 0 h 86"/>
                  <a:gd name="T26" fmla="*/ 47 w 47"/>
                  <a:gd name="T27" fmla="*/ 86 h 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7" h="86">
                    <a:moveTo>
                      <a:pt x="10" y="32"/>
                    </a:moveTo>
                    <a:lnTo>
                      <a:pt x="28" y="75"/>
                    </a:lnTo>
                    <a:lnTo>
                      <a:pt x="35" y="86"/>
                    </a:lnTo>
                    <a:lnTo>
                      <a:pt x="43" y="85"/>
                    </a:lnTo>
                    <a:lnTo>
                      <a:pt x="47" y="73"/>
                    </a:lnTo>
                    <a:lnTo>
                      <a:pt x="1" y="0"/>
                    </a:lnTo>
                    <a:lnTo>
                      <a:pt x="0" y="15"/>
                    </a:lnTo>
                    <a:lnTo>
                      <a:pt x="10" y="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/>
                </a:endParaRPr>
              </a:p>
            </p:txBody>
          </p:sp>
          <p:sp>
            <p:nvSpPr>
              <p:cNvPr id="114" name="Freeform 34">
                <a:extLst>
                  <a:ext uri="{FF2B5EF4-FFF2-40B4-BE49-F238E27FC236}">
                    <a16:creationId xmlns:a16="http://schemas.microsoft.com/office/drawing/2014/main" id="{E8E1088D-A826-47B2-80C6-B14D339D22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2" y="1561"/>
                <a:ext cx="551" cy="452"/>
              </a:xfrm>
              <a:custGeom>
                <a:avLst/>
                <a:gdLst>
                  <a:gd name="T0" fmla="*/ 93 w 551"/>
                  <a:gd name="T1" fmla="*/ 345 h 452"/>
                  <a:gd name="T2" fmla="*/ 0 w 551"/>
                  <a:gd name="T3" fmla="*/ 373 h 452"/>
                  <a:gd name="T4" fmla="*/ 9 w 551"/>
                  <a:gd name="T5" fmla="*/ 410 h 452"/>
                  <a:gd name="T6" fmla="*/ 140 w 551"/>
                  <a:gd name="T7" fmla="*/ 345 h 452"/>
                  <a:gd name="T8" fmla="*/ 9 w 551"/>
                  <a:gd name="T9" fmla="*/ 429 h 452"/>
                  <a:gd name="T10" fmla="*/ 23 w 551"/>
                  <a:gd name="T11" fmla="*/ 452 h 452"/>
                  <a:gd name="T12" fmla="*/ 121 w 551"/>
                  <a:gd name="T13" fmla="*/ 382 h 452"/>
                  <a:gd name="T14" fmla="*/ 196 w 551"/>
                  <a:gd name="T15" fmla="*/ 345 h 452"/>
                  <a:gd name="T16" fmla="*/ 313 w 551"/>
                  <a:gd name="T17" fmla="*/ 312 h 452"/>
                  <a:gd name="T18" fmla="*/ 434 w 551"/>
                  <a:gd name="T19" fmla="*/ 312 h 452"/>
                  <a:gd name="T20" fmla="*/ 546 w 551"/>
                  <a:gd name="T21" fmla="*/ 308 h 452"/>
                  <a:gd name="T22" fmla="*/ 551 w 551"/>
                  <a:gd name="T23" fmla="*/ 275 h 452"/>
                  <a:gd name="T24" fmla="*/ 430 w 551"/>
                  <a:gd name="T25" fmla="*/ 284 h 452"/>
                  <a:gd name="T26" fmla="*/ 313 w 551"/>
                  <a:gd name="T27" fmla="*/ 294 h 452"/>
                  <a:gd name="T28" fmla="*/ 196 w 551"/>
                  <a:gd name="T29" fmla="*/ 322 h 452"/>
                  <a:gd name="T30" fmla="*/ 177 w 551"/>
                  <a:gd name="T31" fmla="*/ 326 h 452"/>
                  <a:gd name="T32" fmla="*/ 313 w 551"/>
                  <a:gd name="T33" fmla="*/ 261 h 452"/>
                  <a:gd name="T34" fmla="*/ 448 w 551"/>
                  <a:gd name="T35" fmla="*/ 172 h 452"/>
                  <a:gd name="T36" fmla="*/ 453 w 551"/>
                  <a:gd name="T37" fmla="*/ 140 h 452"/>
                  <a:gd name="T38" fmla="*/ 350 w 551"/>
                  <a:gd name="T39" fmla="*/ 210 h 452"/>
                  <a:gd name="T40" fmla="*/ 224 w 551"/>
                  <a:gd name="T41" fmla="*/ 284 h 452"/>
                  <a:gd name="T42" fmla="*/ 168 w 551"/>
                  <a:gd name="T43" fmla="*/ 303 h 452"/>
                  <a:gd name="T44" fmla="*/ 271 w 551"/>
                  <a:gd name="T45" fmla="*/ 224 h 452"/>
                  <a:gd name="T46" fmla="*/ 332 w 551"/>
                  <a:gd name="T47" fmla="*/ 135 h 452"/>
                  <a:gd name="T48" fmla="*/ 360 w 551"/>
                  <a:gd name="T49" fmla="*/ 47 h 452"/>
                  <a:gd name="T50" fmla="*/ 332 w 551"/>
                  <a:gd name="T51" fmla="*/ 0 h 452"/>
                  <a:gd name="T52" fmla="*/ 318 w 551"/>
                  <a:gd name="T53" fmla="*/ 103 h 452"/>
                  <a:gd name="T54" fmla="*/ 266 w 551"/>
                  <a:gd name="T55" fmla="*/ 196 h 452"/>
                  <a:gd name="T56" fmla="*/ 191 w 551"/>
                  <a:gd name="T57" fmla="*/ 256 h 452"/>
                  <a:gd name="T58" fmla="*/ 93 w 551"/>
                  <a:gd name="T59" fmla="*/ 345 h 45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551"/>
                  <a:gd name="T91" fmla="*/ 0 h 452"/>
                  <a:gd name="T92" fmla="*/ 551 w 551"/>
                  <a:gd name="T93" fmla="*/ 452 h 452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551" h="452">
                    <a:moveTo>
                      <a:pt x="93" y="345"/>
                    </a:moveTo>
                    <a:lnTo>
                      <a:pt x="0" y="373"/>
                    </a:lnTo>
                    <a:lnTo>
                      <a:pt x="9" y="410"/>
                    </a:lnTo>
                    <a:lnTo>
                      <a:pt x="140" y="345"/>
                    </a:lnTo>
                    <a:lnTo>
                      <a:pt x="9" y="429"/>
                    </a:lnTo>
                    <a:lnTo>
                      <a:pt x="23" y="452"/>
                    </a:lnTo>
                    <a:lnTo>
                      <a:pt x="121" y="382"/>
                    </a:lnTo>
                    <a:lnTo>
                      <a:pt x="196" y="345"/>
                    </a:lnTo>
                    <a:lnTo>
                      <a:pt x="313" y="312"/>
                    </a:lnTo>
                    <a:lnTo>
                      <a:pt x="434" y="312"/>
                    </a:lnTo>
                    <a:lnTo>
                      <a:pt x="546" y="308"/>
                    </a:lnTo>
                    <a:lnTo>
                      <a:pt x="551" y="275"/>
                    </a:lnTo>
                    <a:lnTo>
                      <a:pt x="430" y="284"/>
                    </a:lnTo>
                    <a:lnTo>
                      <a:pt x="313" y="294"/>
                    </a:lnTo>
                    <a:lnTo>
                      <a:pt x="196" y="322"/>
                    </a:lnTo>
                    <a:lnTo>
                      <a:pt x="177" y="326"/>
                    </a:lnTo>
                    <a:lnTo>
                      <a:pt x="313" y="261"/>
                    </a:lnTo>
                    <a:lnTo>
                      <a:pt x="448" y="172"/>
                    </a:lnTo>
                    <a:lnTo>
                      <a:pt x="453" y="140"/>
                    </a:lnTo>
                    <a:lnTo>
                      <a:pt x="350" y="210"/>
                    </a:lnTo>
                    <a:lnTo>
                      <a:pt x="224" y="284"/>
                    </a:lnTo>
                    <a:lnTo>
                      <a:pt x="168" y="303"/>
                    </a:lnTo>
                    <a:lnTo>
                      <a:pt x="271" y="224"/>
                    </a:lnTo>
                    <a:lnTo>
                      <a:pt x="332" y="135"/>
                    </a:lnTo>
                    <a:lnTo>
                      <a:pt x="360" y="47"/>
                    </a:lnTo>
                    <a:lnTo>
                      <a:pt x="332" y="0"/>
                    </a:lnTo>
                    <a:lnTo>
                      <a:pt x="318" y="103"/>
                    </a:lnTo>
                    <a:lnTo>
                      <a:pt x="266" y="196"/>
                    </a:lnTo>
                    <a:lnTo>
                      <a:pt x="191" y="256"/>
                    </a:lnTo>
                    <a:lnTo>
                      <a:pt x="93" y="345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/>
                </a:endParaRPr>
              </a:p>
            </p:txBody>
          </p:sp>
          <p:sp>
            <p:nvSpPr>
              <p:cNvPr id="115" name="Freeform 35">
                <a:extLst>
                  <a:ext uri="{FF2B5EF4-FFF2-40B4-BE49-F238E27FC236}">
                    <a16:creationId xmlns:a16="http://schemas.microsoft.com/office/drawing/2014/main" id="{16422E03-9B97-403A-8F38-15BF0547EE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5" y="2056"/>
                <a:ext cx="31" cy="92"/>
              </a:xfrm>
              <a:custGeom>
                <a:avLst/>
                <a:gdLst>
                  <a:gd name="T0" fmla="*/ 16 w 31"/>
                  <a:gd name="T1" fmla="*/ 32 h 92"/>
                  <a:gd name="T2" fmla="*/ 6 w 31"/>
                  <a:gd name="T3" fmla="*/ 77 h 92"/>
                  <a:gd name="T4" fmla="*/ 0 w 31"/>
                  <a:gd name="T5" fmla="*/ 87 h 92"/>
                  <a:gd name="T6" fmla="*/ 9 w 31"/>
                  <a:gd name="T7" fmla="*/ 92 h 92"/>
                  <a:gd name="T8" fmla="*/ 22 w 31"/>
                  <a:gd name="T9" fmla="*/ 85 h 92"/>
                  <a:gd name="T10" fmla="*/ 31 w 31"/>
                  <a:gd name="T11" fmla="*/ 0 h 92"/>
                  <a:gd name="T12" fmla="*/ 19 w 31"/>
                  <a:gd name="T13" fmla="*/ 12 h 92"/>
                  <a:gd name="T14" fmla="*/ 16 w 31"/>
                  <a:gd name="T15" fmla="*/ 32 h 9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"/>
                  <a:gd name="T25" fmla="*/ 0 h 92"/>
                  <a:gd name="T26" fmla="*/ 31 w 31"/>
                  <a:gd name="T27" fmla="*/ 92 h 9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" h="92">
                    <a:moveTo>
                      <a:pt x="16" y="32"/>
                    </a:moveTo>
                    <a:lnTo>
                      <a:pt x="6" y="77"/>
                    </a:lnTo>
                    <a:lnTo>
                      <a:pt x="0" y="87"/>
                    </a:lnTo>
                    <a:lnTo>
                      <a:pt x="9" y="92"/>
                    </a:lnTo>
                    <a:lnTo>
                      <a:pt x="22" y="85"/>
                    </a:lnTo>
                    <a:lnTo>
                      <a:pt x="31" y="0"/>
                    </a:lnTo>
                    <a:lnTo>
                      <a:pt x="19" y="12"/>
                    </a:lnTo>
                    <a:lnTo>
                      <a:pt x="16" y="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/>
                </a:endParaRPr>
              </a:p>
            </p:txBody>
          </p:sp>
          <p:sp>
            <p:nvSpPr>
              <p:cNvPr id="116" name="Freeform 36">
                <a:extLst>
                  <a:ext uri="{FF2B5EF4-FFF2-40B4-BE49-F238E27FC236}">
                    <a16:creationId xmlns:a16="http://schemas.microsoft.com/office/drawing/2014/main" id="{6BDFDEBD-BF7D-445A-8967-7459C31BD0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8" y="1812"/>
                <a:ext cx="27" cy="92"/>
              </a:xfrm>
              <a:custGeom>
                <a:avLst/>
                <a:gdLst>
                  <a:gd name="T0" fmla="*/ 17 w 27"/>
                  <a:gd name="T1" fmla="*/ 62 h 92"/>
                  <a:gd name="T2" fmla="*/ 7 w 27"/>
                  <a:gd name="T3" fmla="*/ 17 h 92"/>
                  <a:gd name="T4" fmla="*/ 0 w 27"/>
                  <a:gd name="T5" fmla="*/ 5 h 92"/>
                  <a:gd name="T6" fmla="*/ 14 w 27"/>
                  <a:gd name="T7" fmla="*/ 0 h 92"/>
                  <a:gd name="T8" fmla="*/ 27 w 27"/>
                  <a:gd name="T9" fmla="*/ 7 h 92"/>
                  <a:gd name="T10" fmla="*/ 24 w 27"/>
                  <a:gd name="T11" fmla="*/ 92 h 92"/>
                  <a:gd name="T12" fmla="*/ 14 w 27"/>
                  <a:gd name="T13" fmla="*/ 80 h 92"/>
                  <a:gd name="T14" fmla="*/ 17 w 27"/>
                  <a:gd name="T15" fmla="*/ 62 h 9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7"/>
                  <a:gd name="T25" fmla="*/ 0 h 92"/>
                  <a:gd name="T26" fmla="*/ 27 w 27"/>
                  <a:gd name="T27" fmla="*/ 92 h 9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7" h="92">
                    <a:moveTo>
                      <a:pt x="17" y="62"/>
                    </a:moveTo>
                    <a:lnTo>
                      <a:pt x="7" y="17"/>
                    </a:lnTo>
                    <a:lnTo>
                      <a:pt x="0" y="5"/>
                    </a:lnTo>
                    <a:lnTo>
                      <a:pt x="14" y="0"/>
                    </a:lnTo>
                    <a:lnTo>
                      <a:pt x="27" y="7"/>
                    </a:lnTo>
                    <a:lnTo>
                      <a:pt x="24" y="92"/>
                    </a:lnTo>
                    <a:lnTo>
                      <a:pt x="14" y="80"/>
                    </a:lnTo>
                    <a:lnTo>
                      <a:pt x="17" y="6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/>
                </a:endParaRPr>
              </a:p>
            </p:txBody>
          </p:sp>
          <p:sp>
            <p:nvSpPr>
              <p:cNvPr id="117" name="Freeform 37">
                <a:extLst>
                  <a:ext uri="{FF2B5EF4-FFF2-40B4-BE49-F238E27FC236}">
                    <a16:creationId xmlns:a16="http://schemas.microsoft.com/office/drawing/2014/main" id="{F28D5FE6-9EE4-4233-A2EE-4C35EEF8D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8" y="1831"/>
                <a:ext cx="66" cy="73"/>
              </a:xfrm>
              <a:custGeom>
                <a:avLst/>
                <a:gdLst>
                  <a:gd name="T0" fmla="*/ 40 w 66"/>
                  <a:gd name="T1" fmla="*/ 50 h 73"/>
                  <a:gd name="T2" fmla="*/ 8 w 66"/>
                  <a:gd name="T3" fmla="*/ 15 h 73"/>
                  <a:gd name="T4" fmla="*/ 0 w 66"/>
                  <a:gd name="T5" fmla="*/ 8 h 73"/>
                  <a:gd name="T6" fmla="*/ 3 w 66"/>
                  <a:gd name="T7" fmla="*/ 0 h 73"/>
                  <a:gd name="T8" fmla="*/ 18 w 66"/>
                  <a:gd name="T9" fmla="*/ 3 h 73"/>
                  <a:gd name="T10" fmla="*/ 66 w 66"/>
                  <a:gd name="T11" fmla="*/ 73 h 73"/>
                  <a:gd name="T12" fmla="*/ 53 w 66"/>
                  <a:gd name="T13" fmla="*/ 68 h 73"/>
                  <a:gd name="T14" fmla="*/ 40 w 66"/>
                  <a:gd name="T15" fmla="*/ 50 h 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6"/>
                  <a:gd name="T25" fmla="*/ 0 h 73"/>
                  <a:gd name="T26" fmla="*/ 66 w 66"/>
                  <a:gd name="T27" fmla="*/ 73 h 7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6" h="73">
                    <a:moveTo>
                      <a:pt x="40" y="50"/>
                    </a:moveTo>
                    <a:lnTo>
                      <a:pt x="8" y="15"/>
                    </a:lnTo>
                    <a:lnTo>
                      <a:pt x="0" y="8"/>
                    </a:lnTo>
                    <a:lnTo>
                      <a:pt x="3" y="0"/>
                    </a:lnTo>
                    <a:lnTo>
                      <a:pt x="18" y="3"/>
                    </a:lnTo>
                    <a:lnTo>
                      <a:pt x="66" y="73"/>
                    </a:lnTo>
                    <a:lnTo>
                      <a:pt x="53" y="68"/>
                    </a:lnTo>
                    <a:lnTo>
                      <a:pt x="40" y="5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/>
                </a:endParaRPr>
              </a:p>
            </p:txBody>
          </p:sp>
          <p:sp>
            <p:nvSpPr>
              <p:cNvPr id="118" name="Freeform 38">
                <a:extLst>
                  <a:ext uri="{FF2B5EF4-FFF2-40B4-BE49-F238E27FC236}">
                    <a16:creationId xmlns:a16="http://schemas.microsoft.com/office/drawing/2014/main" id="{71F40FD6-18BE-42EA-88A7-F3454EF545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0" y="1819"/>
                <a:ext cx="421" cy="670"/>
              </a:xfrm>
              <a:custGeom>
                <a:avLst/>
                <a:gdLst>
                  <a:gd name="T0" fmla="*/ 64 w 421"/>
                  <a:gd name="T1" fmla="*/ 299 h 670"/>
                  <a:gd name="T2" fmla="*/ 191 w 421"/>
                  <a:gd name="T3" fmla="*/ 378 h 670"/>
                  <a:gd name="T4" fmla="*/ 308 w 421"/>
                  <a:gd name="T5" fmla="*/ 468 h 670"/>
                  <a:gd name="T6" fmla="*/ 393 w 421"/>
                  <a:gd name="T7" fmla="*/ 563 h 670"/>
                  <a:gd name="T8" fmla="*/ 421 w 421"/>
                  <a:gd name="T9" fmla="*/ 607 h 670"/>
                  <a:gd name="T10" fmla="*/ 414 w 421"/>
                  <a:gd name="T11" fmla="*/ 649 h 670"/>
                  <a:gd name="T12" fmla="*/ 386 w 421"/>
                  <a:gd name="T13" fmla="*/ 670 h 670"/>
                  <a:gd name="T14" fmla="*/ 332 w 421"/>
                  <a:gd name="T15" fmla="*/ 670 h 670"/>
                  <a:gd name="T16" fmla="*/ 294 w 421"/>
                  <a:gd name="T17" fmla="*/ 591 h 670"/>
                  <a:gd name="T18" fmla="*/ 233 w 421"/>
                  <a:gd name="T19" fmla="*/ 503 h 670"/>
                  <a:gd name="T20" fmla="*/ 148 w 421"/>
                  <a:gd name="T21" fmla="*/ 427 h 670"/>
                  <a:gd name="T22" fmla="*/ 61 w 421"/>
                  <a:gd name="T23" fmla="*/ 348 h 670"/>
                  <a:gd name="T24" fmla="*/ 5 w 421"/>
                  <a:gd name="T25" fmla="*/ 313 h 670"/>
                  <a:gd name="T26" fmla="*/ 0 w 421"/>
                  <a:gd name="T27" fmla="*/ 287 h 670"/>
                  <a:gd name="T28" fmla="*/ 28 w 421"/>
                  <a:gd name="T29" fmla="*/ 230 h 670"/>
                  <a:gd name="T30" fmla="*/ 96 w 421"/>
                  <a:gd name="T31" fmla="*/ 155 h 670"/>
                  <a:gd name="T32" fmla="*/ 202 w 421"/>
                  <a:gd name="T33" fmla="*/ 104 h 670"/>
                  <a:gd name="T34" fmla="*/ 289 w 421"/>
                  <a:gd name="T35" fmla="*/ 83 h 670"/>
                  <a:gd name="T36" fmla="*/ 289 w 421"/>
                  <a:gd name="T37" fmla="*/ 37 h 670"/>
                  <a:gd name="T38" fmla="*/ 346 w 421"/>
                  <a:gd name="T39" fmla="*/ 0 h 670"/>
                  <a:gd name="T40" fmla="*/ 395 w 421"/>
                  <a:gd name="T41" fmla="*/ 0 h 670"/>
                  <a:gd name="T42" fmla="*/ 402 w 421"/>
                  <a:gd name="T43" fmla="*/ 21 h 670"/>
                  <a:gd name="T44" fmla="*/ 381 w 421"/>
                  <a:gd name="T45" fmla="*/ 42 h 670"/>
                  <a:gd name="T46" fmla="*/ 346 w 421"/>
                  <a:gd name="T47" fmla="*/ 42 h 670"/>
                  <a:gd name="T48" fmla="*/ 332 w 421"/>
                  <a:gd name="T49" fmla="*/ 72 h 670"/>
                  <a:gd name="T50" fmla="*/ 329 w 421"/>
                  <a:gd name="T51" fmla="*/ 121 h 670"/>
                  <a:gd name="T52" fmla="*/ 303 w 421"/>
                  <a:gd name="T53" fmla="*/ 121 h 670"/>
                  <a:gd name="T54" fmla="*/ 273 w 421"/>
                  <a:gd name="T55" fmla="*/ 118 h 670"/>
                  <a:gd name="T56" fmla="*/ 202 w 421"/>
                  <a:gd name="T57" fmla="*/ 141 h 670"/>
                  <a:gd name="T58" fmla="*/ 132 w 421"/>
                  <a:gd name="T59" fmla="*/ 183 h 670"/>
                  <a:gd name="T60" fmla="*/ 82 w 421"/>
                  <a:gd name="T61" fmla="*/ 239 h 670"/>
                  <a:gd name="T62" fmla="*/ 64 w 421"/>
                  <a:gd name="T63" fmla="*/ 299 h 67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21"/>
                  <a:gd name="T97" fmla="*/ 0 h 670"/>
                  <a:gd name="T98" fmla="*/ 421 w 421"/>
                  <a:gd name="T99" fmla="*/ 670 h 67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21" h="670">
                    <a:moveTo>
                      <a:pt x="64" y="299"/>
                    </a:moveTo>
                    <a:lnTo>
                      <a:pt x="191" y="378"/>
                    </a:lnTo>
                    <a:lnTo>
                      <a:pt x="308" y="468"/>
                    </a:lnTo>
                    <a:lnTo>
                      <a:pt x="393" y="563"/>
                    </a:lnTo>
                    <a:lnTo>
                      <a:pt x="421" y="607"/>
                    </a:lnTo>
                    <a:lnTo>
                      <a:pt x="414" y="649"/>
                    </a:lnTo>
                    <a:lnTo>
                      <a:pt x="386" y="670"/>
                    </a:lnTo>
                    <a:lnTo>
                      <a:pt x="332" y="670"/>
                    </a:lnTo>
                    <a:lnTo>
                      <a:pt x="294" y="591"/>
                    </a:lnTo>
                    <a:lnTo>
                      <a:pt x="233" y="503"/>
                    </a:lnTo>
                    <a:lnTo>
                      <a:pt x="148" y="427"/>
                    </a:lnTo>
                    <a:lnTo>
                      <a:pt x="61" y="348"/>
                    </a:lnTo>
                    <a:lnTo>
                      <a:pt x="5" y="313"/>
                    </a:lnTo>
                    <a:lnTo>
                      <a:pt x="0" y="287"/>
                    </a:lnTo>
                    <a:lnTo>
                      <a:pt x="28" y="230"/>
                    </a:lnTo>
                    <a:lnTo>
                      <a:pt x="96" y="155"/>
                    </a:lnTo>
                    <a:lnTo>
                      <a:pt x="202" y="104"/>
                    </a:lnTo>
                    <a:lnTo>
                      <a:pt x="289" y="83"/>
                    </a:lnTo>
                    <a:lnTo>
                      <a:pt x="289" y="37"/>
                    </a:lnTo>
                    <a:lnTo>
                      <a:pt x="346" y="0"/>
                    </a:lnTo>
                    <a:lnTo>
                      <a:pt x="395" y="0"/>
                    </a:lnTo>
                    <a:lnTo>
                      <a:pt x="402" y="21"/>
                    </a:lnTo>
                    <a:lnTo>
                      <a:pt x="381" y="42"/>
                    </a:lnTo>
                    <a:lnTo>
                      <a:pt x="346" y="42"/>
                    </a:lnTo>
                    <a:lnTo>
                      <a:pt x="332" y="72"/>
                    </a:lnTo>
                    <a:lnTo>
                      <a:pt x="329" y="121"/>
                    </a:lnTo>
                    <a:lnTo>
                      <a:pt x="303" y="121"/>
                    </a:lnTo>
                    <a:lnTo>
                      <a:pt x="273" y="118"/>
                    </a:lnTo>
                    <a:lnTo>
                      <a:pt x="202" y="141"/>
                    </a:lnTo>
                    <a:lnTo>
                      <a:pt x="132" y="183"/>
                    </a:lnTo>
                    <a:lnTo>
                      <a:pt x="82" y="239"/>
                    </a:lnTo>
                    <a:lnTo>
                      <a:pt x="64" y="299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/>
                </a:endParaRPr>
              </a:p>
            </p:txBody>
          </p:sp>
          <p:sp>
            <p:nvSpPr>
              <p:cNvPr id="119" name="Freeform 39">
                <a:extLst>
                  <a:ext uri="{FF2B5EF4-FFF2-40B4-BE49-F238E27FC236}">
                    <a16:creationId xmlns:a16="http://schemas.microsoft.com/office/drawing/2014/main" id="{978617B5-A167-47C3-B699-4B038AAABB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0" y="1551"/>
                <a:ext cx="346" cy="396"/>
              </a:xfrm>
              <a:custGeom>
                <a:avLst/>
                <a:gdLst>
                  <a:gd name="T0" fmla="*/ 292 w 346"/>
                  <a:gd name="T1" fmla="*/ 288 h 396"/>
                  <a:gd name="T2" fmla="*/ 346 w 346"/>
                  <a:gd name="T3" fmla="*/ 340 h 396"/>
                  <a:gd name="T4" fmla="*/ 334 w 346"/>
                  <a:gd name="T5" fmla="*/ 359 h 396"/>
                  <a:gd name="T6" fmla="*/ 278 w 346"/>
                  <a:gd name="T7" fmla="*/ 312 h 396"/>
                  <a:gd name="T8" fmla="*/ 271 w 346"/>
                  <a:gd name="T9" fmla="*/ 316 h 396"/>
                  <a:gd name="T10" fmla="*/ 318 w 346"/>
                  <a:gd name="T11" fmla="*/ 375 h 396"/>
                  <a:gd name="T12" fmla="*/ 304 w 346"/>
                  <a:gd name="T13" fmla="*/ 396 h 396"/>
                  <a:gd name="T14" fmla="*/ 254 w 346"/>
                  <a:gd name="T15" fmla="*/ 333 h 396"/>
                  <a:gd name="T16" fmla="*/ 214 w 346"/>
                  <a:gd name="T17" fmla="*/ 309 h 396"/>
                  <a:gd name="T18" fmla="*/ 108 w 346"/>
                  <a:gd name="T19" fmla="*/ 260 h 396"/>
                  <a:gd name="T20" fmla="*/ 52 w 346"/>
                  <a:gd name="T21" fmla="*/ 246 h 396"/>
                  <a:gd name="T22" fmla="*/ 49 w 346"/>
                  <a:gd name="T23" fmla="*/ 218 h 396"/>
                  <a:gd name="T24" fmla="*/ 141 w 346"/>
                  <a:gd name="T25" fmla="*/ 241 h 396"/>
                  <a:gd name="T26" fmla="*/ 221 w 346"/>
                  <a:gd name="T27" fmla="*/ 281 h 396"/>
                  <a:gd name="T28" fmla="*/ 247 w 346"/>
                  <a:gd name="T29" fmla="*/ 302 h 396"/>
                  <a:gd name="T30" fmla="*/ 179 w 346"/>
                  <a:gd name="T31" fmla="*/ 232 h 396"/>
                  <a:gd name="T32" fmla="*/ 64 w 346"/>
                  <a:gd name="T33" fmla="*/ 162 h 396"/>
                  <a:gd name="T34" fmla="*/ 0 w 346"/>
                  <a:gd name="T35" fmla="*/ 129 h 396"/>
                  <a:gd name="T36" fmla="*/ 7 w 346"/>
                  <a:gd name="T37" fmla="*/ 108 h 396"/>
                  <a:gd name="T38" fmla="*/ 56 w 346"/>
                  <a:gd name="T39" fmla="*/ 129 h 396"/>
                  <a:gd name="T40" fmla="*/ 148 w 346"/>
                  <a:gd name="T41" fmla="*/ 183 h 396"/>
                  <a:gd name="T42" fmla="*/ 219 w 346"/>
                  <a:gd name="T43" fmla="*/ 232 h 396"/>
                  <a:gd name="T44" fmla="*/ 268 w 346"/>
                  <a:gd name="T45" fmla="*/ 284 h 396"/>
                  <a:gd name="T46" fmla="*/ 193 w 346"/>
                  <a:gd name="T47" fmla="*/ 176 h 396"/>
                  <a:gd name="T48" fmla="*/ 141 w 346"/>
                  <a:gd name="T49" fmla="*/ 84 h 396"/>
                  <a:gd name="T50" fmla="*/ 122 w 346"/>
                  <a:gd name="T51" fmla="*/ 0 h 396"/>
                  <a:gd name="T52" fmla="*/ 148 w 346"/>
                  <a:gd name="T53" fmla="*/ 0 h 396"/>
                  <a:gd name="T54" fmla="*/ 165 w 346"/>
                  <a:gd name="T55" fmla="*/ 73 h 396"/>
                  <a:gd name="T56" fmla="*/ 226 w 346"/>
                  <a:gd name="T57" fmla="*/ 178 h 396"/>
                  <a:gd name="T58" fmla="*/ 268 w 346"/>
                  <a:gd name="T59" fmla="*/ 246 h 396"/>
                  <a:gd name="T60" fmla="*/ 292 w 346"/>
                  <a:gd name="T61" fmla="*/ 288 h 39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346"/>
                  <a:gd name="T94" fmla="*/ 0 h 396"/>
                  <a:gd name="T95" fmla="*/ 346 w 346"/>
                  <a:gd name="T96" fmla="*/ 396 h 39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346" h="396">
                    <a:moveTo>
                      <a:pt x="292" y="288"/>
                    </a:moveTo>
                    <a:lnTo>
                      <a:pt x="346" y="340"/>
                    </a:lnTo>
                    <a:lnTo>
                      <a:pt x="334" y="359"/>
                    </a:lnTo>
                    <a:lnTo>
                      <a:pt x="278" y="312"/>
                    </a:lnTo>
                    <a:lnTo>
                      <a:pt x="271" y="316"/>
                    </a:lnTo>
                    <a:lnTo>
                      <a:pt x="318" y="375"/>
                    </a:lnTo>
                    <a:lnTo>
                      <a:pt x="304" y="396"/>
                    </a:lnTo>
                    <a:lnTo>
                      <a:pt x="254" y="333"/>
                    </a:lnTo>
                    <a:lnTo>
                      <a:pt x="214" y="309"/>
                    </a:lnTo>
                    <a:lnTo>
                      <a:pt x="108" y="260"/>
                    </a:lnTo>
                    <a:lnTo>
                      <a:pt x="52" y="246"/>
                    </a:lnTo>
                    <a:lnTo>
                      <a:pt x="49" y="218"/>
                    </a:lnTo>
                    <a:lnTo>
                      <a:pt x="141" y="241"/>
                    </a:lnTo>
                    <a:lnTo>
                      <a:pt x="221" y="281"/>
                    </a:lnTo>
                    <a:lnTo>
                      <a:pt x="247" y="302"/>
                    </a:lnTo>
                    <a:lnTo>
                      <a:pt x="179" y="232"/>
                    </a:lnTo>
                    <a:lnTo>
                      <a:pt x="64" y="162"/>
                    </a:lnTo>
                    <a:lnTo>
                      <a:pt x="0" y="129"/>
                    </a:lnTo>
                    <a:lnTo>
                      <a:pt x="7" y="108"/>
                    </a:lnTo>
                    <a:lnTo>
                      <a:pt x="56" y="129"/>
                    </a:lnTo>
                    <a:lnTo>
                      <a:pt x="148" y="183"/>
                    </a:lnTo>
                    <a:lnTo>
                      <a:pt x="219" y="232"/>
                    </a:lnTo>
                    <a:lnTo>
                      <a:pt x="268" y="284"/>
                    </a:lnTo>
                    <a:lnTo>
                      <a:pt x="193" y="176"/>
                    </a:lnTo>
                    <a:lnTo>
                      <a:pt x="141" y="84"/>
                    </a:lnTo>
                    <a:lnTo>
                      <a:pt x="122" y="0"/>
                    </a:lnTo>
                    <a:lnTo>
                      <a:pt x="148" y="0"/>
                    </a:lnTo>
                    <a:lnTo>
                      <a:pt x="165" y="73"/>
                    </a:lnTo>
                    <a:lnTo>
                      <a:pt x="226" y="178"/>
                    </a:lnTo>
                    <a:lnTo>
                      <a:pt x="268" y="246"/>
                    </a:lnTo>
                    <a:lnTo>
                      <a:pt x="292" y="288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/>
                </a:endParaRPr>
              </a:p>
            </p:txBody>
          </p:sp>
          <p:sp>
            <p:nvSpPr>
              <p:cNvPr id="120" name="Freeform 40">
                <a:extLst>
                  <a:ext uri="{FF2B5EF4-FFF2-40B4-BE49-F238E27FC236}">
                    <a16:creationId xmlns:a16="http://schemas.microsoft.com/office/drawing/2014/main" id="{66C3D448-322D-41EC-84D7-D7616C8962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821"/>
                <a:ext cx="67" cy="75"/>
              </a:xfrm>
              <a:custGeom>
                <a:avLst/>
                <a:gdLst>
                  <a:gd name="T0" fmla="*/ 21 w 67"/>
                  <a:gd name="T1" fmla="*/ 52 h 75"/>
                  <a:gd name="T2" fmla="*/ 49 w 67"/>
                  <a:gd name="T3" fmla="*/ 16 h 75"/>
                  <a:gd name="T4" fmla="*/ 54 w 67"/>
                  <a:gd name="T5" fmla="*/ 0 h 75"/>
                  <a:gd name="T6" fmla="*/ 64 w 67"/>
                  <a:gd name="T7" fmla="*/ 5 h 75"/>
                  <a:gd name="T8" fmla="*/ 67 w 67"/>
                  <a:gd name="T9" fmla="*/ 18 h 75"/>
                  <a:gd name="T10" fmla="*/ 0 w 67"/>
                  <a:gd name="T11" fmla="*/ 75 h 75"/>
                  <a:gd name="T12" fmla="*/ 5 w 67"/>
                  <a:gd name="T13" fmla="*/ 59 h 75"/>
                  <a:gd name="T14" fmla="*/ 21 w 67"/>
                  <a:gd name="T15" fmla="*/ 52 h 7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7"/>
                  <a:gd name="T25" fmla="*/ 0 h 75"/>
                  <a:gd name="T26" fmla="*/ 67 w 67"/>
                  <a:gd name="T27" fmla="*/ 75 h 7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7" h="75">
                    <a:moveTo>
                      <a:pt x="21" y="52"/>
                    </a:moveTo>
                    <a:lnTo>
                      <a:pt x="49" y="16"/>
                    </a:lnTo>
                    <a:lnTo>
                      <a:pt x="54" y="0"/>
                    </a:lnTo>
                    <a:lnTo>
                      <a:pt x="64" y="5"/>
                    </a:lnTo>
                    <a:lnTo>
                      <a:pt x="67" y="18"/>
                    </a:lnTo>
                    <a:lnTo>
                      <a:pt x="0" y="75"/>
                    </a:lnTo>
                    <a:lnTo>
                      <a:pt x="5" y="59"/>
                    </a:lnTo>
                    <a:lnTo>
                      <a:pt x="21" y="5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/>
                </a:endParaRPr>
              </a:p>
            </p:txBody>
          </p:sp>
          <p:sp>
            <p:nvSpPr>
              <p:cNvPr id="121" name="Freeform 41">
                <a:extLst>
                  <a:ext uri="{FF2B5EF4-FFF2-40B4-BE49-F238E27FC236}">
                    <a16:creationId xmlns:a16="http://schemas.microsoft.com/office/drawing/2014/main" id="{161C15C7-A1BA-4EA5-8D9B-7836E1A6D9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7" y="1782"/>
                <a:ext cx="41" cy="89"/>
              </a:xfrm>
              <a:custGeom>
                <a:avLst/>
                <a:gdLst>
                  <a:gd name="T0" fmla="*/ 15 w 41"/>
                  <a:gd name="T1" fmla="*/ 59 h 89"/>
                  <a:gd name="T2" fmla="*/ 21 w 41"/>
                  <a:gd name="T3" fmla="*/ 17 h 89"/>
                  <a:gd name="T4" fmla="*/ 18 w 41"/>
                  <a:gd name="T5" fmla="*/ 2 h 89"/>
                  <a:gd name="T6" fmla="*/ 32 w 41"/>
                  <a:gd name="T7" fmla="*/ 0 h 89"/>
                  <a:gd name="T8" fmla="*/ 41 w 41"/>
                  <a:gd name="T9" fmla="*/ 12 h 89"/>
                  <a:gd name="T10" fmla="*/ 6 w 41"/>
                  <a:gd name="T11" fmla="*/ 89 h 89"/>
                  <a:gd name="T12" fmla="*/ 0 w 41"/>
                  <a:gd name="T13" fmla="*/ 74 h 89"/>
                  <a:gd name="T14" fmla="*/ 15 w 41"/>
                  <a:gd name="T15" fmla="*/ 59 h 8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1"/>
                  <a:gd name="T25" fmla="*/ 0 h 89"/>
                  <a:gd name="T26" fmla="*/ 41 w 41"/>
                  <a:gd name="T27" fmla="*/ 89 h 8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1" h="89">
                    <a:moveTo>
                      <a:pt x="15" y="59"/>
                    </a:moveTo>
                    <a:lnTo>
                      <a:pt x="21" y="17"/>
                    </a:lnTo>
                    <a:lnTo>
                      <a:pt x="18" y="2"/>
                    </a:lnTo>
                    <a:lnTo>
                      <a:pt x="32" y="0"/>
                    </a:lnTo>
                    <a:lnTo>
                      <a:pt x="41" y="12"/>
                    </a:lnTo>
                    <a:lnTo>
                      <a:pt x="6" y="89"/>
                    </a:lnTo>
                    <a:lnTo>
                      <a:pt x="0" y="74"/>
                    </a:lnTo>
                    <a:lnTo>
                      <a:pt x="15" y="59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/>
                </a:endParaRPr>
              </a:p>
            </p:txBody>
          </p:sp>
          <p:sp>
            <p:nvSpPr>
              <p:cNvPr id="122" name="Freeform 42">
                <a:extLst>
                  <a:ext uri="{FF2B5EF4-FFF2-40B4-BE49-F238E27FC236}">
                    <a16:creationId xmlns:a16="http://schemas.microsoft.com/office/drawing/2014/main" id="{89DEC537-1D52-4B0F-9D95-9D6113A829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6" y="1960"/>
                <a:ext cx="80" cy="66"/>
              </a:xfrm>
              <a:custGeom>
                <a:avLst/>
                <a:gdLst>
                  <a:gd name="T0" fmla="*/ 49 w 80"/>
                  <a:gd name="T1" fmla="*/ 18 h 66"/>
                  <a:gd name="T2" fmla="*/ 8 w 80"/>
                  <a:gd name="T3" fmla="*/ 48 h 66"/>
                  <a:gd name="T4" fmla="*/ 0 w 80"/>
                  <a:gd name="T5" fmla="*/ 55 h 66"/>
                  <a:gd name="T6" fmla="*/ 3 w 80"/>
                  <a:gd name="T7" fmla="*/ 63 h 66"/>
                  <a:gd name="T8" fmla="*/ 15 w 80"/>
                  <a:gd name="T9" fmla="*/ 66 h 66"/>
                  <a:gd name="T10" fmla="*/ 80 w 80"/>
                  <a:gd name="T11" fmla="*/ 0 h 66"/>
                  <a:gd name="T12" fmla="*/ 65 w 80"/>
                  <a:gd name="T13" fmla="*/ 5 h 66"/>
                  <a:gd name="T14" fmla="*/ 49 w 80"/>
                  <a:gd name="T15" fmla="*/ 18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0"/>
                  <a:gd name="T25" fmla="*/ 0 h 66"/>
                  <a:gd name="T26" fmla="*/ 80 w 80"/>
                  <a:gd name="T27" fmla="*/ 66 h 6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0" h="66">
                    <a:moveTo>
                      <a:pt x="49" y="18"/>
                    </a:moveTo>
                    <a:lnTo>
                      <a:pt x="8" y="48"/>
                    </a:lnTo>
                    <a:lnTo>
                      <a:pt x="0" y="55"/>
                    </a:lnTo>
                    <a:lnTo>
                      <a:pt x="3" y="63"/>
                    </a:lnTo>
                    <a:lnTo>
                      <a:pt x="15" y="66"/>
                    </a:lnTo>
                    <a:lnTo>
                      <a:pt x="80" y="0"/>
                    </a:lnTo>
                    <a:lnTo>
                      <a:pt x="65" y="5"/>
                    </a:lnTo>
                    <a:lnTo>
                      <a:pt x="49" y="18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/>
                </a:endParaRPr>
              </a:p>
            </p:txBody>
          </p:sp>
          <p:sp>
            <p:nvSpPr>
              <p:cNvPr id="123" name="Freeform 43">
                <a:extLst>
                  <a:ext uri="{FF2B5EF4-FFF2-40B4-BE49-F238E27FC236}">
                    <a16:creationId xmlns:a16="http://schemas.microsoft.com/office/drawing/2014/main" id="{41AC6293-7C74-4D0F-B01A-80CF145727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1989"/>
                <a:ext cx="81" cy="75"/>
              </a:xfrm>
              <a:custGeom>
                <a:avLst/>
                <a:gdLst>
                  <a:gd name="T0" fmla="*/ 52 w 81"/>
                  <a:gd name="T1" fmla="*/ 24 h 75"/>
                  <a:gd name="T2" fmla="*/ 7 w 81"/>
                  <a:gd name="T3" fmla="*/ 63 h 75"/>
                  <a:gd name="T4" fmla="*/ 0 w 81"/>
                  <a:gd name="T5" fmla="*/ 70 h 75"/>
                  <a:gd name="T6" fmla="*/ 7 w 81"/>
                  <a:gd name="T7" fmla="*/ 75 h 75"/>
                  <a:gd name="T8" fmla="*/ 22 w 81"/>
                  <a:gd name="T9" fmla="*/ 75 h 75"/>
                  <a:gd name="T10" fmla="*/ 81 w 81"/>
                  <a:gd name="T11" fmla="*/ 0 h 75"/>
                  <a:gd name="T12" fmla="*/ 66 w 81"/>
                  <a:gd name="T13" fmla="*/ 7 h 75"/>
                  <a:gd name="T14" fmla="*/ 52 w 81"/>
                  <a:gd name="T15" fmla="*/ 24 h 7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1"/>
                  <a:gd name="T25" fmla="*/ 0 h 75"/>
                  <a:gd name="T26" fmla="*/ 81 w 81"/>
                  <a:gd name="T27" fmla="*/ 75 h 7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1" h="75">
                    <a:moveTo>
                      <a:pt x="52" y="24"/>
                    </a:moveTo>
                    <a:lnTo>
                      <a:pt x="7" y="63"/>
                    </a:lnTo>
                    <a:lnTo>
                      <a:pt x="0" y="70"/>
                    </a:lnTo>
                    <a:lnTo>
                      <a:pt x="7" y="75"/>
                    </a:lnTo>
                    <a:lnTo>
                      <a:pt x="22" y="75"/>
                    </a:lnTo>
                    <a:lnTo>
                      <a:pt x="81" y="0"/>
                    </a:lnTo>
                    <a:lnTo>
                      <a:pt x="66" y="7"/>
                    </a:lnTo>
                    <a:lnTo>
                      <a:pt x="52" y="2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/>
                </a:endParaRPr>
              </a:p>
            </p:txBody>
          </p:sp>
          <p:sp>
            <p:nvSpPr>
              <p:cNvPr id="124" name="Freeform 44">
                <a:extLst>
                  <a:ext uri="{FF2B5EF4-FFF2-40B4-BE49-F238E27FC236}">
                    <a16:creationId xmlns:a16="http://schemas.microsoft.com/office/drawing/2014/main" id="{170A6BC8-5E81-48EA-ADA0-40EF6DB3C9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7" y="2366"/>
                <a:ext cx="325" cy="574"/>
              </a:xfrm>
              <a:custGeom>
                <a:avLst/>
                <a:gdLst>
                  <a:gd name="T0" fmla="*/ 24 w 325"/>
                  <a:gd name="T1" fmla="*/ 219 h 574"/>
                  <a:gd name="T2" fmla="*/ 57 w 325"/>
                  <a:gd name="T3" fmla="*/ 131 h 574"/>
                  <a:gd name="T4" fmla="*/ 118 w 325"/>
                  <a:gd name="T5" fmla="*/ 61 h 574"/>
                  <a:gd name="T6" fmla="*/ 179 w 325"/>
                  <a:gd name="T7" fmla="*/ 14 h 574"/>
                  <a:gd name="T8" fmla="*/ 231 w 325"/>
                  <a:gd name="T9" fmla="*/ 0 h 574"/>
                  <a:gd name="T10" fmla="*/ 283 w 325"/>
                  <a:gd name="T11" fmla="*/ 0 h 574"/>
                  <a:gd name="T12" fmla="*/ 311 w 325"/>
                  <a:gd name="T13" fmla="*/ 23 h 574"/>
                  <a:gd name="T14" fmla="*/ 325 w 325"/>
                  <a:gd name="T15" fmla="*/ 61 h 574"/>
                  <a:gd name="T16" fmla="*/ 320 w 325"/>
                  <a:gd name="T17" fmla="*/ 126 h 574"/>
                  <a:gd name="T18" fmla="*/ 278 w 325"/>
                  <a:gd name="T19" fmla="*/ 187 h 574"/>
                  <a:gd name="T20" fmla="*/ 250 w 325"/>
                  <a:gd name="T21" fmla="*/ 219 h 574"/>
                  <a:gd name="T22" fmla="*/ 221 w 325"/>
                  <a:gd name="T23" fmla="*/ 266 h 574"/>
                  <a:gd name="T24" fmla="*/ 217 w 325"/>
                  <a:gd name="T25" fmla="*/ 322 h 574"/>
                  <a:gd name="T26" fmla="*/ 236 w 325"/>
                  <a:gd name="T27" fmla="*/ 387 h 574"/>
                  <a:gd name="T28" fmla="*/ 245 w 325"/>
                  <a:gd name="T29" fmla="*/ 481 h 574"/>
                  <a:gd name="T30" fmla="*/ 226 w 325"/>
                  <a:gd name="T31" fmla="*/ 541 h 574"/>
                  <a:gd name="T32" fmla="*/ 174 w 325"/>
                  <a:gd name="T33" fmla="*/ 574 h 574"/>
                  <a:gd name="T34" fmla="*/ 113 w 325"/>
                  <a:gd name="T35" fmla="*/ 574 h 574"/>
                  <a:gd name="T36" fmla="*/ 57 w 325"/>
                  <a:gd name="T37" fmla="*/ 555 h 574"/>
                  <a:gd name="T38" fmla="*/ 24 w 325"/>
                  <a:gd name="T39" fmla="*/ 499 h 574"/>
                  <a:gd name="T40" fmla="*/ 0 w 325"/>
                  <a:gd name="T41" fmla="*/ 415 h 574"/>
                  <a:gd name="T42" fmla="*/ 0 w 325"/>
                  <a:gd name="T43" fmla="*/ 313 h 574"/>
                  <a:gd name="T44" fmla="*/ 9 w 325"/>
                  <a:gd name="T45" fmla="*/ 252 h 574"/>
                  <a:gd name="T46" fmla="*/ 33 w 325"/>
                  <a:gd name="T47" fmla="*/ 187 h 574"/>
                  <a:gd name="T48" fmla="*/ 52 w 325"/>
                  <a:gd name="T49" fmla="*/ 140 h 574"/>
                  <a:gd name="T50" fmla="*/ 24 w 325"/>
                  <a:gd name="T51" fmla="*/ 219 h 57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25"/>
                  <a:gd name="T79" fmla="*/ 0 h 574"/>
                  <a:gd name="T80" fmla="*/ 325 w 325"/>
                  <a:gd name="T81" fmla="*/ 574 h 57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25" h="574">
                    <a:moveTo>
                      <a:pt x="24" y="219"/>
                    </a:moveTo>
                    <a:lnTo>
                      <a:pt x="57" y="131"/>
                    </a:lnTo>
                    <a:lnTo>
                      <a:pt x="118" y="61"/>
                    </a:lnTo>
                    <a:lnTo>
                      <a:pt x="179" y="14"/>
                    </a:lnTo>
                    <a:lnTo>
                      <a:pt x="231" y="0"/>
                    </a:lnTo>
                    <a:lnTo>
                      <a:pt x="283" y="0"/>
                    </a:lnTo>
                    <a:lnTo>
                      <a:pt x="311" y="23"/>
                    </a:lnTo>
                    <a:lnTo>
                      <a:pt x="325" y="61"/>
                    </a:lnTo>
                    <a:lnTo>
                      <a:pt x="320" y="126"/>
                    </a:lnTo>
                    <a:lnTo>
                      <a:pt x="278" y="187"/>
                    </a:lnTo>
                    <a:lnTo>
                      <a:pt x="250" y="219"/>
                    </a:lnTo>
                    <a:lnTo>
                      <a:pt x="221" y="266"/>
                    </a:lnTo>
                    <a:lnTo>
                      <a:pt x="217" y="322"/>
                    </a:lnTo>
                    <a:lnTo>
                      <a:pt x="236" y="387"/>
                    </a:lnTo>
                    <a:lnTo>
                      <a:pt x="245" y="481"/>
                    </a:lnTo>
                    <a:lnTo>
                      <a:pt x="226" y="541"/>
                    </a:lnTo>
                    <a:lnTo>
                      <a:pt x="174" y="574"/>
                    </a:lnTo>
                    <a:lnTo>
                      <a:pt x="113" y="574"/>
                    </a:lnTo>
                    <a:lnTo>
                      <a:pt x="57" y="555"/>
                    </a:lnTo>
                    <a:lnTo>
                      <a:pt x="24" y="499"/>
                    </a:lnTo>
                    <a:lnTo>
                      <a:pt x="0" y="415"/>
                    </a:lnTo>
                    <a:lnTo>
                      <a:pt x="0" y="313"/>
                    </a:lnTo>
                    <a:lnTo>
                      <a:pt x="9" y="252"/>
                    </a:lnTo>
                    <a:lnTo>
                      <a:pt x="33" y="187"/>
                    </a:lnTo>
                    <a:lnTo>
                      <a:pt x="52" y="140"/>
                    </a:lnTo>
                    <a:lnTo>
                      <a:pt x="24" y="219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/>
                </a:endParaRPr>
              </a:p>
            </p:txBody>
          </p:sp>
          <p:sp>
            <p:nvSpPr>
              <p:cNvPr id="125" name="Freeform 45">
                <a:extLst>
                  <a:ext uri="{FF2B5EF4-FFF2-40B4-BE49-F238E27FC236}">
                    <a16:creationId xmlns:a16="http://schemas.microsoft.com/office/drawing/2014/main" id="{33CE9FAE-E433-46BF-99DE-49371F11A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8" y="2861"/>
                <a:ext cx="366" cy="678"/>
              </a:xfrm>
              <a:custGeom>
                <a:avLst/>
                <a:gdLst>
                  <a:gd name="T0" fmla="*/ 156 w 366"/>
                  <a:gd name="T1" fmla="*/ 9 h 678"/>
                  <a:gd name="T2" fmla="*/ 184 w 366"/>
                  <a:gd name="T3" fmla="*/ 0 h 678"/>
                  <a:gd name="T4" fmla="*/ 234 w 366"/>
                  <a:gd name="T5" fmla="*/ 23 h 678"/>
                  <a:gd name="T6" fmla="*/ 307 w 366"/>
                  <a:gd name="T7" fmla="*/ 128 h 678"/>
                  <a:gd name="T8" fmla="*/ 361 w 366"/>
                  <a:gd name="T9" fmla="*/ 218 h 678"/>
                  <a:gd name="T10" fmla="*/ 366 w 366"/>
                  <a:gd name="T11" fmla="*/ 267 h 678"/>
                  <a:gd name="T12" fmla="*/ 335 w 366"/>
                  <a:gd name="T13" fmla="*/ 327 h 678"/>
                  <a:gd name="T14" fmla="*/ 269 w 366"/>
                  <a:gd name="T15" fmla="*/ 381 h 678"/>
                  <a:gd name="T16" fmla="*/ 165 w 366"/>
                  <a:gd name="T17" fmla="*/ 439 h 678"/>
                  <a:gd name="T18" fmla="*/ 92 w 366"/>
                  <a:gd name="T19" fmla="*/ 485 h 678"/>
                  <a:gd name="T20" fmla="*/ 73 w 366"/>
                  <a:gd name="T21" fmla="*/ 515 h 678"/>
                  <a:gd name="T22" fmla="*/ 97 w 366"/>
                  <a:gd name="T23" fmla="*/ 527 h 678"/>
                  <a:gd name="T24" fmla="*/ 172 w 366"/>
                  <a:gd name="T25" fmla="*/ 571 h 678"/>
                  <a:gd name="T26" fmla="*/ 217 w 366"/>
                  <a:gd name="T27" fmla="*/ 641 h 678"/>
                  <a:gd name="T28" fmla="*/ 208 w 366"/>
                  <a:gd name="T29" fmla="*/ 657 h 678"/>
                  <a:gd name="T30" fmla="*/ 172 w 366"/>
                  <a:gd name="T31" fmla="*/ 678 h 678"/>
                  <a:gd name="T32" fmla="*/ 130 w 366"/>
                  <a:gd name="T33" fmla="*/ 678 h 678"/>
                  <a:gd name="T34" fmla="*/ 125 w 366"/>
                  <a:gd name="T35" fmla="*/ 618 h 678"/>
                  <a:gd name="T36" fmla="*/ 94 w 366"/>
                  <a:gd name="T37" fmla="*/ 583 h 678"/>
                  <a:gd name="T38" fmla="*/ 40 w 366"/>
                  <a:gd name="T39" fmla="*/ 546 h 678"/>
                  <a:gd name="T40" fmla="*/ 0 w 366"/>
                  <a:gd name="T41" fmla="*/ 539 h 678"/>
                  <a:gd name="T42" fmla="*/ 2 w 366"/>
                  <a:gd name="T43" fmla="*/ 506 h 678"/>
                  <a:gd name="T44" fmla="*/ 38 w 366"/>
                  <a:gd name="T45" fmla="*/ 478 h 678"/>
                  <a:gd name="T46" fmla="*/ 128 w 366"/>
                  <a:gd name="T47" fmla="*/ 423 h 678"/>
                  <a:gd name="T48" fmla="*/ 231 w 366"/>
                  <a:gd name="T49" fmla="*/ 367 h 678"/>
                  <a:gd name="T50" fmla="*/ 293 w 366"/>
                  <a:gd name="T51" fmla="*/ 302 h 678"/>
                  <a:gd name="T52" fmla="*/ 312 w 366"/>
                  <a:gd name="T53" fmla="*/ 267 h 678"/>
                  <a:gd name="T54" fmla="*/ 312 w 366"/>
                  <a:gd name="T55" fmla="*/ 235 h 678"/>
                  <a:gd name="T56" fmla="*/ 286 w 366"/>
                  <a:gd name="T57" fmla="*/ 174 h 678"/>
                  <a:gd name="T58" fmla="*/ 191 w 366"/>
                  <a:gd name="T59" fmla="*/ 93 h 678"/>
                  <a:gd name="T60" fmla="*/ 132 w 366"/>
                  <a:gd name="T61" fmla="*/ 53 h 678"/>
                  <a:gd name="T62" fmla="*/ 156 w 366"/>
                  <a:gd name="T63" fmla="*/ 9 h 67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66"/>
                  <a:gd name="T97" fmla="*/ 0 h 678"/>
                  <a:gd name="T98" fmla="*/ 366 w 366"/>
                  <a:gd name="T99" fmla="*/ 678 h 67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66" h="678">
                    <a:moveTo>
                      <a:pt x="156" y="9"/>
                    </a:moveTo>
                    <a:lnTo>
                      <a:pt x="184" y="0"/>
                    </a:lnTo>
                    <a:lnTo>
                      <a:pt x="234" y="23"/>
                    </a:lnTo>
                    <a:lnTo>
                      <a:pt x="307" y="128"/>
                    </a:lnTo>
                    <a:lnTo>
                      <a:pt x="361" y="218"/>
                    </a:lnTo>
                    <a:lnTo>
                      <a:pt x="366" y="267"/>
                    </a:lnTo>
                    <a:lnTo>
                      <a:pt x="335" y="327"/>
                    </a:lnTo>
                    <a:lnTo>
                      <a:pt x="269" y="381"/>
                    </a:lnTo>
                    <a:lnTo>
                      <a:pt x="165" y="439"/>
                    </a:lnTo>
                    <a:lnTo>
                      <a:pt x="92" y="485"/>
                    </a:lnTo>
                    <a:lnTo>
                      <a:pt x="73" y="515"/>
                    </a:lnTo>
                    <a:lnTo>
                      <a:pt x="97" y="527"/>
                    </a:lnTo>
                    <a:lnTo>
                      <a:pt x="172" y="571"/>
                    </a:lnTo>
                    <a:lnTo>
                      <a:pt x="217" y="641"/>
                    </a:lnTo>
                    <a:lnTo>
                      <a:pt x="208" y="657"/>
                    </a:lnTo>
                    <a:lnTo>
                      <a:pt x="172" y="678"/>
                    </a:lnTo>
                    <a:lnTo>
                      <a:pt x="130" y="678"/>
                    </a:lnTo>
                    <a:lnTo>
                      <a:pt x="125" y="618"/>
                    </a:lnTo>
                    <a:lnTo>
                      <a:pt x="94" y="583"/>
                    </a:lnTo>
                    <a:lnTo>
                      <a:pt x="40" y="546"/>
                    </a:lnTo>
                    <a:lnTo>
                      <a:pt x="0" y="539"/>
                    </a:lnTo>
                    <a:lnTo>
                      <a:pt x="2" y="506"/>
                    </a:lnTo>
                    <a:lnTo>
                      <a:pt x="38" y="478"/>
                    </a:lnTo>
                    <a:lnTo>
                      <a:pt x="128" y="423"/>
                    </a:lnTo>
                    <a:lnTo>
                      <a:pt x="231" y="367"/>
                    </a:lnTo>
                    <a:lnTo>
                      <a:pt x="293" y="302"/>
                    </a:lnTo>
                    <a:lnTo>
                      <a:pt x="312" y="267"/>
                    </a:lnTo>
                    <a:lnTo>
                      <a:pt x="312" y="235"/>
                    </a:lnTo>
                    <a:lnTo>
                      <a:pt x="286" y="174"/>
                    </a:lnTo>
                    <a:lnTo>
                      <a:pt x="191" y="93"/>
                    </a:lnTo>
                    <a:lnTo>
                      <a:pt x="132" y="53"/>
                    </a:lnTo>
                    <a:lnTo>
                      <a:pt x="156" y="9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/>
                </a:endParaRPr>
              </a:p>
            </p:txBody>
          </p:sp>
          <p:sp>
            <p:nvSpPr>
              <p:cNvPr id="126" name="Freeform 46">
                <a:extLst>
                  <a:ext uri="{FF2B5EF4-FFF2-40B4-BE49-F238E27FC236}">
                    <a16:creationId xmlns:a16="http://schemas.microsoft.com/office/drawing/2014/main" id="{627E2474-2E8C-4F12-A71B-58DF6B2C2C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5" y="2761"/>
                <a:ext cx="694" cy="361"/>
              </a:xfrm>
              <a:custGeom>
                <a:avLst/>
                <a:gdLst>
                  <a:gd name="T0" fmla="*/ 508 w 694"/>
                  <a:gd name="T1" fmla="*/ 23 h 361"/>
                  <a:gd name="T2" fmla="*/ 601 w 694"/>
                  <a:gd name="T3" fmla="*/ 0 h 361"/>
                  <a:gd name="T4" fmla="*/ 694 w 694"/>
                  <a:gd name="T5" fmla="*/ 28 h 361"/>
                  <a:gd name="T6" fmla="*/ 694 w 694"/>
                  <a:gd name="T7" fmla="*/ 70 h 361"/>
                  <a:gd name="T8" fmla="*/ 657 w 694"/>
                  <a:gd name="T9" fmla="*/ 98 h 361"/>
                  <a:gd name="T10" fmla="*/ 582 w 694"/>
                  <a:gd name="T11" fmla="*/ 98 h 361"/>
                  <a:gd name="T12" fmla="*/ 461 w 694"/>
                  <a:gd name="T13" fmla="*/ 94 h 361"/>
                  <a:gd name="T14" fmla="*/ 391 w 694"/>
                  <a:gd name="T15" fmla="*/ 94 h 361"/>
                  <a:gd name="T16" fmla="*/ 377 w 694"/>
                  <a:gd name="T17" fmla="*/ 113 h 361"/>
                  <a:gd name="T18" fmla="*/ 363 w 694"/>
                  <a:gd name="T19" fmla="*/ 216 h 361"/>
                  <a:gd name="T20" fmla="*/ 303 w 694"/>
                  <a:gd name="T21" fmla="*/ 309 h 361"/>
                  <a:gd name="T22" fmla="*/ 200 w 694"/>
                  <a:gd name="T23" fmla="*/ 347 h 361"/>
                  <a:gd name="T24" fmla="*/ 172 w 694"/>
                  <a:gd name="T25" fmla="*/ 361 h 361"/>
                  <a:gd name="T26" fmla="*/ 135 w 694"/>
                  <a:gd name="T27" fmla="*/ 352 h 361"/>
                  <a:gd name="T28" fmla="*/ 84 w 694"/>
                  <a:gd name="T29" fmla="*/ 272 h 361"/>
                  <a:gd name="T30" fmla="*/ 5 w 694"/>
                  <a:gd name="T31" fmla="*/ 225 h 361"/>
                  <a:gd name="T32" fmla="*/ 0 w 694"/>
                  <a:gd name="T33" fmla="*/ 206 h 361"/>
                  <a:gd name="T34" fmla="*/ 56 w 694"/>
                  <a:gd name="T35" fmla="*/ 155 h 361"/>
                  <a:gd name="T36" fmla="*/ 98 w 694"/>
                  <a:gd name="T37" fmla="*/ 183 h 361"/>
                  <a:gd name="T38" fmla="*/ 140 w 694"/>
                  <a:gd name="T39" fmla="*/ 272 h 361"/>
                  <a:gd name="T40" fmla="*/ 158 w 694"/>
                  <a:gd name="T41" fmla="*/ 328 h 361"/>
                  <a:gd name="T42" fmla="*/ 247 w 694"/>
                  <a:gd name="T43" fmla="*/ 291 h 361"/>
                  <a:gd name="T44" fmla="*/ 303 w 694"/>
                  <a:gd name="T45" fmla="*/ 230 h 361"/>
                  <a:gd name="T46" fmla="*/ 326 w 694"/>
                  <a:gd name="T47" fmla="*/ 155 h 361"/>
                  <a:gd name="T48" fmla="*/ 349 w 694"/>
                  <a:gd name="T49" fmla="*/ 42 h 361"/>
                  <a:gd name="T50" fmla="*/ 396 w 694"/>
                  <a:gd name="T51" fmla="*/ 33 h 361"/>
                  <a:gd name="T52" fmla="*/ 508 w 694"/>
                  <a:gd name="T53" fmla="*/ 23 h 36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694"/>
                  <a:gd name="T82" fmla="*/ 0 h 361"/>
                  <a:gd name="T83" fmla="*/ 694 w 694"/>
                  <a:gd name="T84" fmla="*/ 361 h 361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694" h="361">
                    <a:moveTo>
                      <a:pt x="508" y="23"/>
                    </a:moveTo>
                    <a:lnTo>
                      <a:pt x="601" y="0"/>
                    </a:lnTo>
                    <a:lnTo>
                      <a:pt x="694" y="28"/>
                    </a:lnTo>
                    <a:lnTo>
                      <a:pt x="694" y="70"/>
                    </a:lnTo>
                    <a:lnTo>
                      <a:pt x="657" y="98"/>
                    </a:lnTo>
                    <a:lnTo>
                      <a:pt x="582" y="98"/>
                    </a:lnTo>
                    <a:lnTo>
                      <a:pt x="461" y="94"/>
                    </a:lnTo>
                    <a:lnTo>
                      <a:pt x="391" y="94"/>
                    </a:lnTo>
                    <a:lnTo>
                      <a:pt x="377" y="113"/>
                    </a:lnTo>
                    <a:lnTo>
                      <a:pt x="363" y="216"/>
                    </a:lnTo>
                    <a:lnTo>
                      <a:pt x="303" y="309"/>
                    </a:lnTo>
                    <a:lnTo>
                      <a:pt x="200" y="347"/>
                    </a:lnTo>
                    <a:lnTo>
                      <a:pt x="172" y="361"/>
                    </a:lnTo>
                    <a:lnTo>
                      <a:pt x="135" y="352"/>
                    </a:lnTo>
                    <a:lnTo>
                      <a:pt x="84" y="272"/>
                    </a:lnTo>
                    <a:lnTo>
                      <a:pt x="5" y="225"/>
                    </a:lnTo>
                    <a:lnTo>
                      <a:pt x="0" y="206"/>
                    </a:lnTo>
                    <a:lnTo>
                      <a:pt x="56" y="155"/>
                    </a:lnTo>
                    <a:lnTo>
                      <a:pt x="98" y="183"/>
                    </a:lnTo>
                    <a:lnTo>
                      <a:pt x="140" y="272"/>
                    </a:lnTo>
                    <a:lnTo>
                      <a:pt x="158" y="328"/>
                    </a:lnTo>
                    <a:lnTo>
                      <a:pt x="247" y="291"/>
                    </a:lnTo>
                    <a:lnTo>
                      <a:pt x="303" y="230"/>
                    </a:lnTo>
                    <a:lnTo>
                      <a:pt x="326" y="155"/>
                    </a:lnTo>
                    <a:lnTo>
                      <a:pt x="349" y="42"/>
                    </a:lnTo>
                    <a:lnTo>
                      <a:pt x="396" y="33"/>
                    </a:lnTo>
                    <a:lnTo>
                      <a:pt x="508" y="23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/>
                </a:endParaRPr>
              </a:p>
            </p:txBody>
          </p:sp>
        </p:grpSp>
        <p:sp>
          <p:nvSpPr>
            <p:cNvPr id="127" name="AutoShape 35">
              <a:extLst>
                <a:ext uri="{FF2B5EF4-FFF2-40B4-BE49-F238E27FC236}">
                  <a16:creationId xmlns:a16="http://schemas.microsoft.com/office/drawing/2014/main" id="{D7CB9245-A9E5-49FB-A940-E8B7A2B63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7144" y="3330551"/>
              <a:ext cx="2328616" cy="678247"/>
            </a:xfrm>
            <a:prstGeom prst="wedgeRoundRectCallout">
              <a:avLst>
                <a:gd name="adj1" fmla="val 61544"/>
                <a:gd name="adj2" fmla="val -37731"/>
                <a:gd name="adj3" fmla="val 16667"/>
              </a:avLst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altLang="en-US" sz="2000" dirty="0">
                  <a:solidFill>
                    <a:srgbClr val="FFFFFF"/>
                  </a:solidFill>
                </a:rPr>
                <a:t>The next rules will</a:t>
              </a:r>
            </a:p>
            <a:p>
              <a:pPr algn="ctr" defTabSz="685800" eaLnBrk="1" fontAlgn="auto" hangingPunct="1"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altLang="en-US" sz="2000" dirty="0">
                  <a:solidFill>
                    <a:srgbClr val="FFFFFF"/>
                  </a:solidFill>
                </a:rPr>
                <a:t>define this table.</a:t>
              </a:r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8CDDDB3C-046C-44C1-95FF-DB5644FBEE15}"/>
              </a:ext>
            </a:extLst>
          </p:cNvPr>
          <p:cNvSpPr/>
          <p:nvPr/>
        </p:nvSpPr>
        <p:spPr>
          <a:xfrm>
            <a:off x="6042065" y="4776913"/>
            <a:ext cx="10491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n-US" sz="1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endParaRPr lang="en-CA" altLang="en-US" sz="1400" dirty="0">
              <a:solidFill>
                <a:srgbClr val="FFFFFF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n-US" sz="1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en-US" sz="1400" dirty="0">
                <a:solidFill>
                  <a:srgbClr val="FFC000"/>
                </a:solidFill>
                <a:cs typeface="Times New Roman" panose="02020603050405020304" pitchFamily="18" charset="0"/>
              </a:rPr>
              <a:t>α</a:t>
            </a:r>
            <a:endParaRPr lang="en-US" altLang="en-US" sz="1400" dirty="0">
              <a:solidFill>
                <a:srgbClr val="FFC00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altLang="en-US" sz="1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>
                <a:solidFill>
                  <a:srgbClr val="FFC000"/>
                </a:solidFill>
                <a:cs typeface="Times New Roman" panose="02020603050405020304" pitchFamily="18" charset="0"/>
              </a:rPr>
              <a:t>α</a:t>
            </a:r>
            <a:r>
              <a:rPr lang="en-US" altLang="en-US" sz="1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400" dirty="0">
                <a:solidFill>
                  <a:srgbClr val="FFFFFF"/>
                </a:solidFill>
                <a:cs typeface="Times New Roman" panose="02020603050405020304" pitchFamily="18" charset="0"/>
              </a:rPr>
              <a:t>&amp; </a:t>
            </a:r>
            <a:r>
              <a:rPr lang="el-GR" altLang="en-US" sz="1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β</a:t>
            </a:r>
            <a:endParaRPr lang="en-US" altLang="en-US" sz="1400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DF94688F-EB2B-4012-8E9C-310A2CED51C0}"/>
              </a:ext>
            </a:extLst>
          </p:cNvPr>
          <p:cNvSpPr/>
          <p:nvPr/>
        </p:nvSpPr>
        <p:spPr>
          <a:xfrm>
            <a:off x="7213503" y="4794330"/>
            <a:ext cx="11156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n-US" sz="1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r>
              <a:rPr lang="en-US" altLang="en-US" sz="1400" dirty="0">
                <a:solidFill>
                  <a:srgbClr val="FF00FF"/>
                </a:solidFill>
                <a:sym typeface="Symbol" panose="05050102010706020507" pitchFamily="18" charset="2"/>
              </a:rPr>
              <a:t></a:t>
            </a:r>
            <a:r>
              <a:rPr lang="el-GR" altLang="en-US" sz="1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endParaRPr lang="en-US" altLang="en-US" sz="1400" dirty="0">
              <a:solidFill>
                <a:srgbClr val="FFFFFF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0" dirty="0">
                <a:solidFill>
                  <a:srgbClr val="FFC000"/>
                </a:solidFill>
                <a:cs typeface="Times New Roman" panose="02020603050405020304" pitchFamily="18" charset="0"/>
              </a:rPr>
              <a:t>α</a:t>
            </a:r>
            <a:r>
              <a:rPr lang="en-US" altLang="en-US" sz="1400" dirty="0">
                <a:solidFill>
                  <a:srgbClr val="FF00FF"/>
                </a:solidFill>
                <a:sym typeface="Symbol" panose="05050102010706020507" pitchFamily="18" charset="2"/>
              </a:rPr>
              <a:t></a:t>
            </a:r>
            <a:r>
              <a:rPr lang="el-GR" altLang="en-US" sz="1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endParaRPr lang="en-US" altLang="en-US" sz="1400" dirty="0">
              <a:solidFill>
                <a:srgbClr val="FFFFFF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n-US" sz="1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en-US" sz="1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1400" dirty="0">
                <a:solidFill>
                  <a:srgbClr val="FFC000"/>
                </a:solidFill>
                <a:cs typeface="Times New Roman" panose="02020603050405020304" pitchFamily="18" charset="0"/>
              </a:rPr>
              <a:t>α</a:t>
            </a:r>
            <a:r>
              <a:rPr lang="en-US" altLang="en-US" sz="1400" dirty="0">
                <a:solidFill>
                  <a:srgbClr val="FF00FF"/>
                </a:solidFill>
                <a:sym typeface="Symbol" panose="05050102010706020507" pitchFamily="18" charset="2"/>
              </a:rPr>
              <a:t></a:t>
            </a:r>
            <a:r>
              <a:rPr lang="el-GR" altLang="en-US" sz="1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US" altLang="en-US" sz="1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en-US" sz="1400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8F695037-D4FF-4359-A4C1-9DEED067C0DB}"/>
              </a:ext>
            </a:extLst>
          </p:cNvPr>
          <p:cNvSpPr/>
          <p:nvPr/>
        </p:nvSpPr>
        <p:spPr>
          <a:xfrm>
            <a:off x="6448425" y="4542047"/>
            <a:ext cx="15982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altLang="en-US" sz="20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Eval/Build </a:t>
            </a:r>
            <a:r>
              <a:rPr lang="en-US" altLang="en-US" sz="2000" dirty="0">
                <a:solidFill>
                  <a:schemeClr val="tx2"/>
                </a:solidFill>
                <a:sym typeface="Symbol" panose="05050102010706020507" pitchFamily="18" charset="2"/>
              </a:rPr>
              <a:t></a:t>
            </a:r>
            <a:endParaRPr lang="en-US" altLang="en-US" sz="2000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6D1745E5-03D0-4E2F-9E61-8AB16AB5D513}"/>
              </a:ext>
            </a:extLst>
          </p:cNvPr>
          <p:cNvCxnSpPr>
            <a:cxnSpLocks/>
          </p:cNvCxnSpPr>
          <p:nvPr/>
        </p:nvCxnSpPr>
        <p:spPr bwMode="auto">
          <a:xfrm>
            <a:off x="5919918" y="5076439"/>
            <a:ext cx="2590800" cy="0"/>
          </a:xfrm>
          <a:prstGeom prst="lin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6ED06D81-B975-4401-BDAF-9B823D23A4BF}"/>
              </a:ext>
            </a:extLst>
          </p:cNvPr>
          <p:cNvCxnSpPr>
            <a:cxnSpLocks/>
          </p:cNvCxnSpPr>
          <p:nvPr/>
        </p:nvCxnSpPr>
        <p:spPr bwMode="auto">
          <a:xfrm>
            <a:off x="5919918" y="5278150"/>
            <a:ext cx="2590800" cy="0"/>
          </a:xfrm>
          <a:prstGeom prst="lin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01EE4B54-30C8-412F-B8F3-0B93FC378FC4}"/>
              </a:ext>
            </a:extLst>
          </p:cNvPr>
          <p:cNvCxnSpPr>
            <a:cxnSpLocks/>
          </p:cNvCxnSpPr>
          <p:nvPr/>
        </p:nvCxnSpPr>
        <p:spPr bwMode="auto">
          <a:xfrm>
            <a:off x="7211687" y="4909754"/>
            <a:ext cx="1719" cy="520842"/>
          </a:xfrm>
          <a:prstGeom prst="lin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433EB2C-7FE9-4F2E-8350-03F05EC514F4}"/>
              </a:ext>
            </a:extLst>
          </p:cNvPr>
          <p:cNvCxnSpPr>
            <a:cxnSpLocks/>
          </p:cNvCxnSpPr>
          <p:nvPr/>
        </p:nvCxnSpPr>
        <p:spPr bwMode="auto">
          <a:xfrm>
            <a:off x="4597303" y="1463765"/>
            <a:ext cx="182880" cy="0"/>
          </a:xfrm>
          <a:prstGeom prst="straightConnector1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B61F89A5-F4A2-4B28-A5BB-78580E8A0247}"/>
              </a:ext>
            </a:extLst>
          </p:cNvPr>
          <p:cNvCxnSpPr>
            <a:cxnSpLocks/>
          </p:cNvCxnSpPr>
          <p:nvPr/>
        </p:nvCxnSpPr>
        <p:spPr bwMode="auto">
          <a:xfrm>
            <a:off x="4597400" y="2133600"/>
            <a:ext cx="182880" cy="0"/>
          </a:xfrm>
          <a:prstGeom prst="straightConnector1">
            <a:avLst/>
          </a:prstGeom>
          <a:noFill/>
          <a:ln w="12700" cap="flat" cmpd="sng" algn="ctr">
            <a:solidFill>
              <a:srgbClr val="66FF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8660BE25-332A-4C8A-9986-9E78CBEA2502}"/>
              </a:ext>
            </a:extLst>
          </p:cNvPr>
          <p:cNvCxnSpPr>
            <a:cxnSpLocks/>
          </p:cNvCxnSpPr>
          <p:nvPr/>
        </p:nvCxnSpPr>
        <p:spPr bwMode="auto">
          <a:xfrm>
            <a:off x="4241800" y="2133600"/>
            <a:ext cx="538383" cy="0"/>
          </a:xfrm>
          <a:prstGeom prst="straightConnector1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B65C71EA-582F-41FF-ACDF-7200ED17F705}"/>
              </a:ext>
            </a:extLst>
          </p:cNvPr>
          <p:cNvCxnSpPr>
            <a:cxnSpLocks/>
          </p:cNvCxnSpPr>
          <p:nvPr/>
        </p:nvCxnSpPr>
        <p:spPr bwMode="auto">
          <a:xfrm>
            <a:off x="4214534" y="2489200"/>
            <a:ext cx="538383" cy="0"/>
          </a:xfrm>
          <a:prstGeom prst="straightConnector1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FBE99D6F-C075-4EB7-A46E-0D0DC7135798}"/>
              </a:ext>
            </a:extLst>
          </p:cNvPr>
          <p:cNvCxnSpPr>
            <a:cxnSpLocks/>
          </p:cNvCxnSpPr>
          <p:nvPr/>
        </p:nvCxnSpPr>
        <p:spPr bwMode="auto">
          <a:xfrm>
            <a:off x="4579717" y="1778000"/>
            <a:ext cx="187766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2" name="Rectangle 2">
            <a:extLst>
              <a:ext uri="{FF2B5EF4-FFF2-40B4-BE49-F238E27FC236}">
                <a16:creationId xmlns:a16="http://schemas.microsoft.com/office/drawing/2014/main" id="{7615BEE5-A71C-4036-B3BD-123C4D992927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44304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3200" kern="0" dirty="0">
                <a:solidFill>
                  <a:srgbClr val="FFFF00"/>
                </a:solidFill>
                <a:latin typeface="Times New Roman"/>
              </a:rPr>
              <a:t>Arguing Our Rules/Lemmas</a:t>
            </a:r>
            <a:endParaRPr kumimoji="0" lang="en-CA" altLang="en-US" sz="32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104" name="Rectangle 2">
            <a:extLst>
              <a:ext uri="{FF2B5EF4-FFF2-40B4-BE49-F238E27FC236}">
                <a16:creationId xmlns:a16="http://schemas.microsoft.com/office/drawing/2014/main" id="{585BF39A-D7AF-417D-9834-B0C08B99FE26}"/>
              </a:ext>
            </a:extLst>
          </p:cNvPr>
          <p:cNvSpPr txBox="1">
            <a:spLocks noChangeArrowheads="1"/>
          </p:cNvSpPr>
          <p:nvPr/>
        </p:nvSpPr>
        <p:spPr>
          <a:xfrm>
            <a:off x="3962400" y="312531"/>
            <a:ext cx="1524000" cy="38779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2000" kern="0" dirty="0" err="1">
                <a:solidFill>
                  <a:srgbClr val="FFFF00"/>
                </a:solidFill>
                <a:latin typeface="Times New Roman"/>
              </a:rPr>
              <a:t>Implies</a:t>
            </a:r>
            <a:endParaRPr kumimoji="0" lang="en-CA" altLang="en-US" sz="2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812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01" grpId="0" animBg="1"/>
      <p:bldP spid="101" grpId="1" animBg="1"/>
      <p:bldP spid="102" grpId="0" animBg="1"/>
      <p:bldP spid="107" grpId="0" animBg="1"/>
      <p:bldP spid="107" grpId="1" animBg="1"/>
      <p:bldP spid="108" grpId="0" animBg="1"/>
      <p:bldP spid="108" grpId="1" animBg="1"/>
      <p:bldP spid="1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8">
            <a:extLst>
              <a:ext uri="{FF2B5EF4-FFF2-40B4-BE49-F238E27FC236}">
                <a16:creationId xmlns:a16="http://schemas.microsoft.com/office/drawing/2014/main" id="{5BAED96E-20E0-4B9C-B42A-4EB98BA44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" y="838200"/>
            <a:ext cx="9038771" cy="3196771"/>
          </a:xfrm>
          <a:prstGeom prst="wedgeRectCallout">
            <a:avLst>
              <a:gd name="adj1" fmla="val -43949"/>
              <a:gd name="adj2" fmla="val -68226"/>
            </a:avLst>
          </a:prstGeom>
          <a:noFill/>
          <a:ln w="12700" cap="flat" cmpd="sng" algn="ctr">
            <a:solidFill>
              <a:srgbClr val="FF00FF">
                <a:lumMod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2000" dirty="0"/>
              <a:t>“</a:t>
            </a:r>
            <a:r>
              <a:rPr lang="en-US" altLang="en-US" sz="2000" dirty="0">
                <a:sym typeface="Symbol" panose="05050102010706020507" pitchFamily="18" charset="2"/>
              </a:rPr>
              <a:t>I love logic</a:t>
            </a:r>
            <a:r>
              <a:rPr lang="en-US" altLang="en-US" sz="2000" dirty="0"/>
              <a:t>” </a:t>
            </a:r>
            <a:r>
              <a:rPr lang="en-US" altLang="en-US" sz="2000" dirty="0">
                <a:sym typeface="Symbol" panose="05050102010706020507" pitchFamily="18" charset="2"/>
              </a:rPr>
              <a:t> </a:t>
            </a:r>
            <a:r>
              <a:rPr lang="en-US" altLang="en-US" sz="2000" dirty="0"/>
              <a:t>“</a:t>
            </a:r>
            <a:r>
              <a:rPr lang="en-US" altLang="en-US" sz="2000" dirty="0">
                <a:sym typeface="Symbol" panose="05050102010706020507" pitchFamily="18" charset="2"/>
              </a:rPr>
              <a:t>I am doing logic</a:t>
            </a:r>
            <a:r>
              <a:rPr lang="en-US" altLang="en-US" sz="2000" dirty="0"/>
              <a:t>” </a:t>
            </a:r>
            <a:endParaRPr lang="en-US" altLang="en-US" sz="2000" dirty="0">
              <a:sym typeface="Symbol" panose="05050102010706020507" pitchFamily="18" charset="2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l-GR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en-US" sz="2000" dirty="0"/>
              <a:t>“</a:t>
            </a:r>
            <a:r>
              <a:rPr lang="en-US" altLang="en-US" sz="2000" dirty="0">
                <a:sym typeface="Symbol" panose="05050102010706020507" pitchFamily="18" charset="2"/>
              </a:rPr>
              <a:t>I am doing logic</a:t>
            </a:r>
            <a:r>
              <a:rPr lang="en-US" altLang="en-US" sz="2000" dirty="0"/>
              <a:t>” </a:t>
            </a:r>
            <a:r>
              <a:rPr lang="en-US" altLang="en-US" sz="2000" dirty="0">
                <a:sym typeface="Symbol" panose="05050102010706020507" pitchFamily="18" charset="2"/>
              </a:rPr>
              <a:t> </a:t>
            </a:r>
            <a:r>
              <a:rPr lang="el-GR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en-US" sz="2000" dirty="0"/>
              <a:t>“</a:t>
            </a:r>
            <a:r>
              <a:rPr lang="en-US" altLang="en-US" sz="2000" dirty="0">
                <a:sym typeface="Symbol" panose="05050102010706020507" pitchFamily="18" charset="2"/>
              </a:rPr>
              <a:t>I love logic</a:t>
            </a:r>
            <a:r>
              <a:rPr lang="en-US" altLang="en-US" sz="2000" dirty="0"/>
              <a:t>”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5FC6342-5C15-499D-BE5A-82EA61A11EAE}"/>
              </a:ext>
            </a:extLst>
          </p:cNvPr>
          <p:cNvGrpSpPr/>
          <p:nvPr/>
        </p:nvGrpSpPr>
        <p:grpSpPr>
          <a:xfrm>
            <a:off x="50800" y="893511"/>
            <a:ext cx="3213638" cy="1780494"/>
            <a:chOff x="50800" y="893511"/>
            <a:chExt cx="3213638" cy="1780494"/>
          </a:xfrm>
        </p:grpSpPr>
        <p:pic>
          <p:nvPicPr>
            <p:cNvPr id="4098" name="Picture 2" descr="Thinking Is Hard-How To Help Your Child Think | by Marla Szwast | The  Homeschool Nook | Medium">
              <a:extLst>
                <a:ext uri="{FF2B5EF4-FFF2-40B4-BE49-F238E27FC236}">
                  <a16:creationId xmlns:a16="http://schemas.microsoft.com/office/drawing/2014/main" id="{6B220F84-D6A2-45B3-AF40-7ABA26D22C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576" y="941496"/>
              <a:ext cx="2598763" cy="1732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6ED3C64-6734-4DDE-86FB-70745F0FC8DE}"/>
                </a:ext>
              </a:extLst>
            </p:cNvPr>
            <p:cNvSpPr/>
            <p:nvPr/>
          </p:nvSpPr>
          <p:spPr>
            <a:xfrm>
              <a:off x="50800" y="893511"/>
              <a:ext cx="321363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l-GR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α</a:t>
              </a:r>
              <a:r>
                <a:rPr lang="en-US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l-GR" altLang="en-US" sz="2000" dirty="0">
                  <a:solidFill>
                    <a:schemeClr val="bg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≡</a:t>
              </a:r>
              <a:r>
                <a:rPr lang="en-US" altLang="en-US" sz="2000" dirty="0">
                  <a:solidFill>
                    <a:schemeClr val="bg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2000" dirty="0">
                  <a:solidFill>
                    <a:schemeClr val="bg2"/>
                  </a:solidFill>
                </a:rPr>
                <a:t>“</a:t>
              </a:r>
              <a:r>
                <a:rPr lang="en-US" altLang="en-US" sz="2000" dirty="0">
                  <a:solidFill>
                    <a:schemeClr val="bg2"/>
                  </a:solidFill>
                  <a:sym typeface="Symbol" panose="05050102010706020507" pitchFamily="18" charset="2"/>
                </a:rPr>
                <a:t>I am doing logic</a:t>
              </a:r>
              <a:r>
                <a:rPr lang="en-US" altLang="en-US" sz="2000" dirty="0">
                  <a:solidFill>
                    <a:schemeClr val="bg2"/>
                  </a:solidFill>
                </a:rPr>
                <a:t>”</a:t>
              </a:r>
              <a:endParaRPr lang="en-US" altLang="en-US" sz="2000" dirty="0">
                <a:solidFill>
                  <a:schemeClr val="bg2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79C760D-3FD0-4929-B756-53A371EA0A44}"/>
                </a:ext>
              </a:extLst>
            </p:cNvPr>
            <p:cNvSpPr/>
            <p:nvPr/>
          </p:nvSpPr>
          <p:spPr>
            <a:xfrm>
              <a:off x="50800" y="1166730"/>
              <a:ext cx="303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l-GR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lang="en-US" altLang="en-US" sz="20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l-GR" altLang="en-US" sz="2000" dirty="0">
                  <a:solidFill>
                    <a:schemeClr val="bg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≡</a:t>
              </a:r>
              <a:r>
                <a:rPr lang="en-US" altLang="en-US" sz="2000" dirty="0">
                  <a:solidFill>
                    <a:schemeClr val="bg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sz="2000" dirty="0">
                  <a:solidFill>
                    <a:schemeClr val="bg2"/>
                  </a:solidFill>
                  <a:sym typeface="Symbol" panose="05050102010706020507" pitchFamily="18" charset="2"/>
                </a:rPr>
                <a:t>“I love logic”</a:t>
              </a:r>
            </a:p>
          </p:txBody>
        </p:sp>
      </p:grpSp>
      <p:pic>
        <p:nvPicPr>
          <p:cNvPr id="52" name="Picture 5" descr="j0116172">
            <a:extLst>
              <a:ext uri="{FF2B5EF4-FFF2-40B4-BE49-F238E27FC236}">
                <a16:creationId xmlns:a16="http://schemas.microsoft.com/office/drawing/2014/main" id="{2913A59E-232D-4854-8103-0E5C1D566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61384" y="-9604"/>
            <a:ext cx="747183" cy="10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" name="Table 3">
            <a:extLst>
              <a:ext uri="{FF2B5EF4-FFF2-40B4-BE49-F238E27FC236}">
                <a16:creationId xmlns:a16="http://schemas.microsoft.com/office/drawing/2014/main" id="{7E9BCD42-A368-4DCC-A270-403E1154D52B}"/>
              </a:ext>
            </a:extLst>
          </p:cNvPr>
          <p:cNvGraphicFramePr>
            <a:graphicFrameLocks noGrp="1"/>
          </p:cNvGraphicFramePr>
          <p:nvPr/>
        </p:nvGraphicFramePr>
        <p:xfrm>
          <a:off x="126642" y="3846876"/>
          <a:ext cx="8890715" cy="2990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824">
                  <a:extLst>
                    <a:ext uri="{9D8B030D-6E8A-4147-A177-3AD203B41FA5}">
                      <a16:colId xmlns:a16="http://schemas.microsoft.com/office/drawing/2014/main" val="1561835000"/>
                    </a:ext>
                  </a:extLst>
                </a:gridCol>
                <a:gridCol w="3875440">
                  <a:extLst>
                    <a:ext uri="{9D8B030D-6E8A-4147-A177-3AD203B41FA5}">
                      <a16:colId xmlns:a16="http://schemas.microsoft.com/office/drawing/2014/main" val="365351071"/>
                    </a:ext>
                  </a:extLst>
                </a:gridCol>
                <a:gridCol w="3799451">
                  <a:extLst>
                    <a:ext uri="{9D8B030D-6E8A-4147-A177-3AD203B41FA5}">
                      <a16:colId xmlns:a16="http://schemas.microsoft.com/office/drawing/2014/main" val="682990331"/>
                    </a:ext>
                  </a:extLst>
                </a:gridCol>
              </a:tblGrid>
              <a:tr h="76515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42358"/>
                  </a:ext>
                </a:extLst>
              </a:tr>
              <a:tr h="2055956">
                <a:tc>
                  <a:txBody>
                    <a:bodyPr/>
                    <a:lstStyle/>
                    <a:p>
                      <a:pPr algn="ctr"/>
                      <a:r>
                        <a:rPr lang="en-US" sz="100" b="1" dirty="0">
                          <a:solidFill>
                            <a:schemeClr val="bg2"/>
                          </a:solidFill>
                        </a:rPr>
                        <a:t>   </a:t>
                      </a:r>
                      <a:r>
                        <a:rPr lang="en-US" sz="700" b="1" dirty="0">
                          <a:solidFill>
                            <a:schemeClr val="bg2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</a:rPr>
                        <a:t>Implies </a:t>
                      </a:r>
                    </a:p>
                    <a:p>
                      <a:pPr algn="ctr"/>
                      <a:r>
                        <a:rPr lang="en-US" altLang="en-US" sz="2000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: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871007"/>
                  </a:ext>
                </a:extLst>
              </a:tr>
            </a:tbl>
          </a:graphicData>
        </a:graphic>
      </p:graphicFrame>
      <p:grpSp>
        <p:nvGrpSpPr>
          <p:cNvPr id="59" name="Group 58">
            <a:extLst>
              <a:ext uri="{FF2B5EF4-FFF2-40B4-BE49-F238E27FC236}">
                <a16:creationId xmlns:a16="http://schemas.microsoft.com/office/drawing/2014/main" id="{7999403A-FF04-4FAF-B7EB-E42ADEE6E245}"/>
              </a:ext>
            </a:extLst>
          </p:cNvPr>
          <p:cNvGrpSpPr/>
          <p:nvPr/>
        </p:nvGrpSpPr>
        <p:grpSpPr>
          <a:xfrm>
            <a:off x="1992224" y="3774603"/>
            <a:ext cx="6740983" cy="831579"/>
            <a:chOff x="1954124" y="105561"/>
            <a:chExt cx="6740983" cy="83157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AEC201E-3B07-4126-BDDA-9AAE0E8EE977}"/>
                </a:ext>
              </a:extLst>
            </p:cNvPr>
            <p:cNvSpPr/>
            <p:nvPr/>
          </p:nvSpPr>
          <p:spPr>
            <a:xfrm>
              <a:off x="3776657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EBBD793-50AF-427C-ACD1-5E8B02016DE9}"/>
                </a:ext>
              </a:extLst>
            </p:cNvPr>
            <p:cNvSpPr/>
            <p:nvPr/>
          </p:nvSpPr>
          <p:spPr>
            <a:xfrm>
              <a:off x="1954124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41B72C5-D5E4-47D9-91DF-23F4B6C170B1}"/>
                </a:ext>
              </a:extLst>
            </p:cNvPr>
            <p:cNvSpPr/>
            <p:nvPr/>
          </p:nvSpPr>
          <p:spPr>
            <a:xfrm>
              <a:off x="2899087" y="304800"/>
              <a:ext cx="89639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Using: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FD3C7FE-6F66-44F2-B224-E62B761FED10}"/>
                </a:ext>
              </a:extLst>
            </p:cNvPr>
            <p:cNvSpPr/>
            <p:nvPr/>
          </p:nvSpPr>
          <p:spPr>
            <a:xfrm>
              <a:off x="7385133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53D4483-4E19-4EF2-8742-D0452097F172}"/>
                </a:ext>
              </a:extLst>
            </p:cNvPr>
            <p:cNvSpPr/>
            <p:nvPr/>
          </p:nvSpPr>
          <p:spPr>
            <a:xfrm>
              <a:off x="5562600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9C8A2BF-40A0-4B89-937E-2CC3BBA4CF27}"/>
                </a:ext>
              </a:extLst>
            </p:cNvPr>
            <p:cNvSpPr/>
            <p:nvPr/>
          </p:nvSpPr>
          <p:spPr>
            <a:xfrm>
              <a:off x="6507563" y="304800"/>
              <a:ext cx="11338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Proving:</a:t>
              </a:r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D3F634C-0730-49D6-B602-43372BBF63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70714" y="196109"/>
              <a:ext cx="7711" cy="347669"/>
            </a:xfrm>
            <a:prstGeom prst="line">
              <a:avLst/>
            </a:prstGeom>
            <a:noFill/>
            <a:ln w="7620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1AADFFC-0646-44BE-937B-67D1CEB75841}"/>
                </a:ext>
              </a:extLst>
            </p:cNvPr>
            <p:cNvSpPr/>
            <p:nvPr/>
          </p:nvSpPr>
          <p:spPr>
            <a:xfrm>
              <a:off x="3624257" y="105561"/>
              <a:ext cx="30918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it-IT" sz="2000" b="1" dirty="0">
                  <a:solidFill>
                    <a:schemeClr val="bg2"/>
                  </a:solidFill>
                </a:rPr>
                <a:t>Proof Techniques/Lemmas</a:t>
              </a:r>
              <a:endParaRPr lang="en-US" sz="2000" b="1" dirty="0">
                <a:solidFill>
                  <a:schemeClr val="bg2"/>
                </a:solidFill>
              </a:endParaRPr>
            </a:p>
          </p:txBody>
        </p:sp>
      </p:grp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84370395-AF23-4459-8BFE-7FA90528ACC1}"/>
              </a:ext>
            </a:extLst>
          </p:cNvPr>
          <p:cNvCxnSpPr>
            <a:cxnSpLocks/>
          </p:cNvCxnSpPr>
          <p:nvPr/>
        </p:nvCxnSpPr>
        <p:spPr bwMode="auto">
          <a:xfrm flipH="1">
            <a:off x="1342572" y="6825385"/>
            <a:ext cx="7696200" cy="4771"/>
          </a:xfrm>
          <a:prstGeom prst="lin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00" name="Table 99">
            <a:extLst>
              <a:ext uri="{FF2B5EF4-FFF2-40B4-BE49-F238E27FC236}">
                <a16:creationId xmlns:a16="http://schemas.microsoft.com/office/drawing/2014/main" id="{FA2768B3-79E1-4D5F-9FFF-CA0521CA0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28600"/>
              </p:ext>
            </p:extLst>
          </p:nvPr>
        </p:nvGraphicFramePr>
        <p:xfrm>
          <a:off x="3886200" y="943188"/>
          <a:ext cx="1236624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711">
                  <a:extLst>
                    <a:ext uri="{9D8B030D-6E8A-4147-A177-3AD203B41FA5}">
                      <a16:colId xmlns:a16="http://schemas.microsoft.com/office/drawing/2014/main" val="2340869092"/>
                    </a:ext>
                  </a:extLst>
                </a:gridCol>
                <a:gridCol w="341711">
                  <a:extLst>
                    <a:ext uri="{9D8B030D-6E8A-4147-A177-3AD203B41FA5}">
                      <a16:colId xmlns:a16="http://schemas.microsoft.com/office/drawing/2014/main" val="3684267543"/>
                    </a:ext>
                  </a:extLst>
                </a:gridCol>
                <a:gridCol w="553202">
                  <a:extLst>
                    <a:ext uri="{9D8B030D-6E8A-4147-A177-3AD203B41FA5}">
                      <a16:colId xmlns:a16="http://schemas.microsoft.com/office/drawing/2014/main" val="107801234"/>
                    </a:ext>
                  </a:extLst>
                </a:gridCol>
              </a:tblGrid>
              <a:tr h="343718">
                <a:tc>
                  <a:txBody>
                    <a:bodyPr/>
                    <a:lstStyle/>
                    <a:p>
                      <a:pPr algn="ctr"/>
                      <a:r>
                        <a:rPr lang="el-GR" altLang="en-US" sz="18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α</a:t>
                      </a:r>
                      <a:endParaRPr lang="en-US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altLang="en-US" sz="18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β</a:t>
                      </a:r>
                      <a:endParaRPr lang="en-US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n-US" sz="14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α</a:t>
                      </a:r>
                      <a:r>
                        <a:rPr lang="en-US" altLang="en-US" sz="1400" b="0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l-GR" altLang="en-US" sz="14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β</a:t>
                      </a:r>
                      <a:endParaRPr lang="en-US" altLang="en-US" sz="1400" b="0" dirty="0">
                        <a:solidFill>
                          <a:schemeClr val="bg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995079"/>
                  </a:ext>
                </a:extLst>
              </a:tr>
              <a:tr h="27059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8586618"/>
                  </a:ext>
                </a:extLst>
              </a:tr>
              <a:tr h="27059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4142199"/>
                  </a:ext>
                </a:extLst>
              </a:tr>
              <a:tr h="27059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0424160"/>
                  </a:ext>
                </a:extLst>
              </a:tr>
              <a:tr h="27059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3313822"/>
                  </a:ext>
                </a:extLst>
              </a:tr>
            </a:tbl>
          </a:graphicData>
        </a:graphic>
      </p:graphicFrame>
      <p:sp>
        <p:nvSpPr>
          <p:cNvPr id="142" name="Rectangle 2">
            <a:extLst>
              <a:ext uri="{FF2B5EF4-FFF2-40B4-BE49-F238E27FC236}">
                <a16:creationId xmlns:a16="http://schemas.microsoft.com/office/drawing/2014/main" id="{7615BEE5-A71C-4036-B3BD-123C4D992927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44304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3200" kern="0" dirty="0">
                <a:solidFill>
                  <a:srgbClr val="FFFF00"/>
                </a:solidFill>
                <a:latin typeface="Times New Roman"/>
              </a:rPr>
              <a:t>Arguing Our Rules/Lemmas</a:t>
            </a:r>
            <a:endParaRPr kumimoji="0" lang="en-CA" altLang="en-US" sz="32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104" name="Rectangle 2">
            <a:extLst>
              <a:ext uri="{FF2B5EF4-FFF2-40B4-BE49-F238E27FC236}">
                <a16:creationId xmlns:a16="http://schemas.microsoft.com/office/drawing/2014/main" id="{585BF39A-D7AF-417D-9834-B0C08B99FE26}"/>
              </a:ext>
            </a:extLst>
          </p:cNvPr>
          <p:cNvSpPr txBox="1">
            <a:spLocks noChangeArrowheads="1"/>
          </p:cNvSpPr>
          <p:nvPr/>
        </p:nvSpPr>
        <p:spPr>
          <a:xfrm>
            <a:off x="3962400" y="312531"/>
            <a:ext cx="1524000" cy="38779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2000" kern="0" dirty="0" err="1">
                <a:solidFill>
                  <a:srgbClr val="FFFF00"/>
                </a:solidFill>
                <a:latin typeface="Times New Roman"/>
              </a:rPr>
              <a:t>Implies</a:t>
            </a:r>
            <a:endParaRPr kumimoji="0" lang="en-CA" altLang="en-US" sz="2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6AC198F-0D2F-87D5-A0DF-74FFB9308D43}"/>
              </a:ext>
            </a:extLst>
          </p:cNvPr>
          <p:cNvGrpSpPr/>
          <p:nvPr/>
        </p:nvGrpSpPr>
        <p:grpSpPr>
          <a:xfrm>
            <a:off x="5056232" y="4554738"/>
            <a:ext cx="3935368" cy="1007862"/>
            <a:chOff x="9505044" y="4057609"/>
            <a:chExt cx="6531640" cy="1007862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9D29E3A-8CD3-37CD-AAFD-2490AAC1ECF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9905327" y="4079131"/>
              <a:ext cx="6131357" cy="17465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AAB0F52-615E-87FF-E257-872B7B14D635}"/>
                </a:ext>
              </a:extLst>
            </p:cNvPr>
            <p:cNvSpPr/>
            <p:nvPr/>
          </p:nvSpPr>
          <p:spPr>
            <a:xfrm>
              <a:off x="10027961" y="4326807"/>
              <a:ext cx="142115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&amp;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F80FA08-8364-5801-847F-AD15BE5C31F4}"/>
                </a:ext>
              </a:extLst>
            </p:cNvPr>
            <p:cNvSpPr/>
            <p:nvPr/>
          </p:nvSpPr>
          <p:spPr>
            <a:xfrm>
              <a:off x="11313215" y="4319416"/>
              <a:ext cx="138513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7CA323-60D4-D2A6-3968-4746C1AE4524}"/>
                </a:ext>
              </a:extLst>
            </p:cNvPr>
            <p:cNvSpPr/>
            <p:nvPr/>
          </p:nvSpPr>
          <p:spPr>
            <a:xfrm>
              <a:off x="9505044" y="4057609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Eval/Build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BAE910C-D6FD-BC24-288B-CF4AF8EC50A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4601525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096B9CE-09AB-86CA-864A-C67853EC530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4803236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C3AE4E1-C573-6A66-E330-FDD4FA9778D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362193" y="4434840"/>
              <a:ext cx="1719" cy="520842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752A006-1CF5-0863-DE16-6E46B28024D9}"/>
              </a:ext>
            </a:extLst>
          </p:cNvPr>
          <p:cNvGrpSpPr/>
          <p:nvPr/>
        </p:nvGrpSpPr>
        <p:grpSpPr>
          <a:xfrm>
            <a:off x="7239084" y="4546770"/>
            <a:ext cx="1970401" cy="1014538"/>
            <a:chOff x="7239084" y="3618980"/>
            <a:chExt cx="1970401" cy="101453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4DED8C2-D739-C791-0C9B-35B395417214}"/>
                </a:ext>
              </a:extLst>
            </p:cNvPr>
            <p:cNvSpPr/>
            <p:nvPr/>
          </p:nvSpPr>
          <p:spPr>
            <a:xfrm>
              <a:off x="7768526" y="3894854"/>
              <a:ext cx="122307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 </a:t>
              </a: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   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 </a:t>
              </a: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22EE880-EABF-4E08-9D29-3734584E97C2}"/>
                </a:ext>
              </a:extLst>
            </p:cNvPr>
            <p:cNvGrpSpPr/>
            <p:nvPr/>
          </p:nvGrpSpPr>
          <p:grpSpPr>
            <a:xfrm>
              <a:off x="7239084" y="3618980"/>
              <a:ext cx="1970401" cy="803447"/>
              <a:chOff x="7239084" y="3618980"/>
              <a:chExt cx="1970401" cy="80344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44D0065-C04F-69A2-7D8D-5765EE25012D}"/>
                  </a:ext>
                </a:extLst>
              </p:cNvPr>
              <p:cNvSpPr/>
              <p:nvPr/>
            </p:nvSpPr>
            <p:spPr>
              <a:xfrm>
                <a:off x="7239084" y="3899207"/>
                <a:ext cx="66510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</a:rPr>
                  <a:t>α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β</a:t>
                </a:r>
                <a:endPara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3D83B66-EE74-9CB0-9DAC-FB1CCAA096B0}"/>
                  </a:ext>
                </a:extLst>
              </p:cNvPr>
              <p:cNvSpPr/>
              <p:nvPr/>
            </p:nvSpPr>
            <p:spPr>
              <a:xfrm>
                <a:off x="7273635" y="3618980"/>
                <a:ext cx="193585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Simplify </a:t>
                </a: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  <a:sym typeface="Symbol" panose="05050102010706020507" pitchFamily="18" charset="2"/>
                  </a:rPr>
                  <a:t>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49709999-F281-8710-0848-4CC4AC41074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848684" y="3979440"/>
                <a:ext cx="653" cy="411194"/>
              </a:xfrm>
              <a:prstGeom prst="line">
                <a:avLst/>
              </a:prstGeom>
              <a:noFill/>
              <a:ln w="9525" cap="flat" cmpd="sng" algn="ctr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D4527CC6-C87B-1775-F4C6-B69C69C245A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391484" y="4179640"/>
                <a:ext cx="156097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75234A4-68D5-80C5-6799-6FCA8885F9F3}"/>
              </a:ext>
            </a:extLst>
          </p:cNvPr>
          <p:cNvGrpSpPr/>
          <p:nvPr/>
        </p:nvGrpSpPr>
        <p:grpSpPr>
          <a:xfrm>
            <a:off x="3886200" y="1263650"/>
            <a:ext cx="914400" cy="754789"/>
            <a:chOff x="3835534" y="1963277"/>
            <a:chExt cx="914400" cy="754789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6ABB4BEE-79CD-2780-A14C-6346668D83AD}"/>
                </a:ext>
              </a:extLst>
            </p:cNvPr>
            <p:cNvSpPr/>
            <p:nvPr/>
          </p:nvSpPr>
          <p:spPr bwMode="auto">
            <a:xfrm>
              <a:off x="3835534" y="1963277"/>
              <a:ext cx="364971" cy="754789"/>
            </a:xfrm>
            <a:prstGeom prst="ellipse">
              <a:avLst/>
            </a:prstGeom>
            <a:noFill/>
            <a:ln w="38100">
              <a:solidFill>
                <a:srgbClr val="99FF66"/>
              </a:solidFill>
              <a:miter lim="800000"/>
              <a:headEnd/>
              <a:tailEnd/>
            </a:ln>
          </p:spPr>
          <p:txBody>
            <a:bodyPr lIns="0" tIns="0" rIns="0" bIns="0"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FAF1629C-2DCF-3570-F5C0-9059A21732E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68934" y="2208048"/>
              <a:ext cx="38100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66FF66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929D1AF2-6ABD-CB5F-B14E-8501AD97E95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68934" y="2520642"/>
              <a:ext cx="38100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66FF66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863C27F-1ACC-D116-67BE-BF33CA8250BA}"/>
              </a:ext>
            </a:extLst>
          </p:cNvPr>
          <p:cNvGrpSpPr/>
          <p:nvPr/>
        </p:nvGrpSpPr>
        <p:grpSpPr>
          <a:xfrm>
            <a:off x="4064000" y="1485846"/>
            <a:ext cx="717550" cy="1156779"/>
            <a:chOff x="4064000" y="1485846"/>
            <a:chExt cx="717550" cy="1156779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E48A0B5E-D589-A891-4E1E-17D80C83EC9F}"/>
                </a:ext>
              </a:extLst>
            </p:cNvPr>
            <p:cNvGrpSpPr/>
            <p:nvPr/>
          </p:nvGrpSpPr>
          <p:grpSpPr>
            <a:xfrm>
              <a:off x="4070350" y="1485846"/>
              <a:ext cx="711200" cy="477275"/>
              <a:chOff x="4070350" y="1485846"/>
              <a:chExt cx="711200" cy="477275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EAB72131-2208-0606-2442-BD00ACF5EDA9}"/>
                  </a:ext>
                </a:extLst>
              </p:cNvPr>
              <p:cNvSpPr/>
              <p:nvPr/>
            </p:nvSpPr>
            <p:spPr bwMode="auto">
              <a:xfrm>
                <a:off x="4232430" y="1641765"/>
                <a:ext cx="364970" cy="321356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rtlCol="0" anchor="ctr"/>
              <a:lstStyle/>
              <a:p>
                <a:pPr algn="ctr" eaLnBrk="1" hangingPunct="1">
                  <a:spcBef>
                    <a:spcPct val="0"/>
                  </a:spcBef>
                  <a:buNone/>
                </a:pPr>
                <a:endParaRPr lang="en-US" sz="2400" dirty="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D2108108-41AB-4EEB-7F09-8C40AFA1CACA}"/>
                  </a:ext>
                </a:extLst>
              </p:cNvPr>
              <p:cNvSpPr/>
              <p:nvPr/>
            </p:nvSpPr>
            <p:spPr bwMode="auto">
              <a:xfrm>
                <a:off x="4070350" y="1485846"/>
                <a:ext cx="711200" cy="285804"/>
              </a:xfrm>
              <a:custGeom>
                <a:avLst/>
                <a:gdLst>
                  <a:gd name="connsiteX0" fmla="*/ 0 w 711200"/>
                  <a:gd name="connsiteY0" fmla="*/ 285804 h 285804"/>
                  <a:gd name="connsiteX1" fmla="*/ 336550 w 711200"/>
                  <a:gd name="connsiteY1" fmla="*/ 54 h 285804"/>
                  <a:gd name="connsiteX2" fmla="*/ 711200 w 711200"/>
                  <a:gd name="connsiteY2" fmla="*/ 266754 h 285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1200" h="285804">
                    <a:moveTo>
                      <a:pt x="0" y="285804"/>
                    </a:moveTo>
                    <a:cubicBezTo>
                      <a:pt x="109008" y="144516"/>
                      <a:pt x="218017" y="3229"/>
                      <a:pt x="336550" y="54"/>
                    </a:cubicBezTo>
                    <a:cubicBezTo>
                      <a:pt x="455083" y="-3121"/>
                      <a:pt x="583141" y="131816"/>
                      <a:pt x="711200" y="266754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miter lim="800000"/>
                <a:headEnd type="triangle"/>
                <a:tailEnd type="triangle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32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A76941C-A4FA-4E1D-3144-D41735D86061}"/>
                </a:ext>
              </a:extLst>
            </p:cNvPr>
            <p:cNvGrpSpPr/>
            <p:nvPr/>
          </p:nvGrpSpPr>
          <p:grpSpPr>
            <a:xfrm>
              <a:off x="4064000" y="2165350"/>
              <a:ext cx="711200" cy="477275"/>
              <a:chOff x="4070350" y="1485846"/>
              <a:chExt cx="711200" cy="477275"/>
            </a:xfrm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A8DC9339-19D2-6538-A74D-648406D3930F}"/>
                  </a:ext>
                </a:extLst>
              </p:cNvPr>
              <p:cNvSpPr/>
              <p:nvPr/>
            </p:nvSpPr>
            <p:spPr bwMode="auto">
              <a:xfrm>
                <a:off x="4232430" y="1641765"/>
                <a:ext cx="364970" cy="321356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rtlCol="0" anchor="ctr"/>
              <a:lstStyle/>
              <a:p>
                <a:pPr algn="ctr" eaLnBrk="1" hangingPunct="1">
                  <a:spcBef>
                    <a:spcPct val="0"/>
                  </a:spcBef>
                  <a:buNone/>
                </a:pPr>
                <a:endParaRPr lang="en-US" sz="2400" dirty="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303BE585-200D-9BED-49E6-9F6ED0868756}"/>
                  </a:ext>
                </a:extLst>
              </p:cNvPr>
              <p:cNvSpPr/>
              <p:nvPr/>
            </p:nvSpPr>
            <p:spPr bwMode="auto">
              <a:xfrm>
                <a:off x="4070350" y="1485846"/>
                <a:ext cx="711200" cy="285804"/>
              </a:xfrm>
              <a:custGeom>
                <a:avLst/>
                <a:gdLst>
                  <a:gd name="connsiteX0" fmla="*/ 0 w 711200"/>
                  <a:gd name="connsiteY0" fmla="*/ 285804 h 285804"/>
                  <a:gd name="connsiteX1" fmla="*/ 336550 w 711200"/>
                  <a:gd name="connsiteY1" fmla="*/ 54 h 285804"/>
                  <a:gd name="connsiteX2" fmla="*/ 711200 w 711200"/>
                  <a:gd name="connsiteY2" fmla="*/ 266754 h 285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1200" h="285804">
                    <a:moveTo>
                      <a:pt x="0" y="285804"/>
                    </a:moveTo>
                    <a:cubicBezTo>
                      <a:pt x="109008" y="144516"/>
                      <a:pt x="218017" y="3229"/>
                      <a:pt x="336550" y="54"/>
                    </a:cubicBezTo>
                    <a:cubicBezTo>
                      <a:pt x="455083" y="-3121"/>
                      <a:pt x="583141" y="131816"/>
                      <a:pt x="711200" y="266754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miter lim="800000"/>
                <a:headEnd type="triangle"/>
                <a:tailEnd type="triangle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32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828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" descr="j0116172">
            <a:extLst>
              <a:ext uri="{FF2B5EF4-FFF2-40B4-BE49-F238E27FC236}">
                <a16:creationId xmlns:a16="http://schemas.microsoft.com/office/drawing/2014/main" id="{2913A59E-232D-4854-8103-0E5C1D566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61384" y="-9604"/>
            <a:ext cx="747183" cy="10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" name="Table 3">
            <a:extLst>
              <a:ext uri="{FF2B5EF4-FFF2-40B4-BE49-F238E27FC236}">
                <a16:creationId xmlns:a16="http://schemas.microsoft.com/office/drawing/2014/main" id="{7E9BCD42-A368-4DCC-A270-403E1154D52B}"/>
              </a:ext>
            </a:extLst>
          </p:cNvPr>
          <p:cNvGraphicFramePr>
            <a:graphicFrameLocks noGrp="1"/>
          </p:cNvGraphicFramePr>
          <p:nvPr/>
        </p:nvGraphicFramePr>
        <p:xfrm>
          <a:off x="126642" y="3846876"/>
          <a:ext cx="8890715" cy="2990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824">
                  <a:extLst>
                    <a:ext uri="{9D8B030D-6E8A-4147-A177-3AD203B41FA5}">
                      <a16:colId xmlns:a16="http://schemas.microsoft.com/office/drawing/2014/main" val="1561835000"/>
                    </a:ext>
                  </a:extLst>
                </a:gridCol>
                <a:gridCol w="3875440">
                  <a:extLst>
                    <a:ext uri="{9D8B030D-6E8A-4147-A177-3AD203B41FA5}">
                      <a16:colId xmlns:a16="http://schemas.microsoft.com/office/drawing/2014/main" val="365351071"/>
                    </a:ext>
                  </a:extLst>
                </a:gridCol>
                <a:gridCol w="3799451">
                  <a:extLst>
                    <a:ext uri="{9D8B030D-6E8A-4147-A177-3AD203B41FA5}">
                      <a16:colId xmlns:a16="http://schemas.microsoft.com/office/drawing/2014/main" val="682990331"/>
                    </a:ext>
                  </a:extLst>
                </a:gridCol>
              </a:tblGrid>
              <a:tr h="76515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42358"/>
                  </a:ext>
                </a:extLst>
              </a:tr>
              <a:tr h="2055956">
                <a:tc>
                  <a:txBody>
                    <a:bodyPr/>
                    <a:lstStyle/>
                    <a:p>
                      <a:pPr algn="ctr"/>
                      <a:r>
                        <a:rPr lang="en-US" sz="100" b="1" dirty="0">
                          <a:solidFill>
                            <a:schemeClr val="bg2"/>
                          </a:solidFill>
                        </a:rPr>
                        <a:t>   </a:t>
                      </a:r>
                      <a:r>
                        <a:rPr lang="en-US" sz="700" b="1" dirty="0">
                          <a:solidFill>
                            <a:schemeClr val="bg2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</a:rPr>
                        <a:t>Implies </a:t>
                      </a:r>
                    </a:p>
                    <a:p>
                      <a:pPr algn="ctr"/>
                      <a:r>
                        <a:rPr lang="en-US" altLang="en-US" sz="2000" dirty="0">
                          <a:solidFill>
                            <a:schemeClr val="bg2"/>
                          </a:solidFill>
                          <a:sym typeface="Symbol" panose="05050102010706020507" pitchFamily="18" charset="2"/>
                        </a:rPr>
                        <a:t>: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None/>
                      </a:pPr>
                      <a:endParaRPr lang="en-CA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000" dirty="0">
                        <a:solidFill>
                          <a:schemeClr val="tx2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871007"/>
                  </a:ext>
                </a:extLst>
              </a:tr>
            </a:tbl>
          </a:graphicData>
        </a:graphic>
      </p:graphicFrame>
      <p:grpSp>
        <p:nvGrpSpPr>
          <p:cNvPr id="59" name="Group 58">
            <a:extLst>
              <a:ext uri="{FF2B5EF4-FFF2-40B4-BE49-F238E27FC236}">
                <a16:creationId xmlns:a16="http://schemas.microsoft.com/office/drawing/2014/main" id="{7999403A-FF04-4FAF-B7EB-E42ADEE6E245}"/>
              </a:ext>
            </a:extLst>
          </p:cNvPr>
          <p:cNvGrpSpPr/>
          <p:nvPr/>
        </p:nvGrpSpPr>
        <p:grpSpPr>
          <a:xfrm>
            <a:off x="1992224" y="3774603"/>
            <a:ext cx="6740983" cy="831579"/>
            <a:chOff x="1954124" y="105561"/>
            <a:chExt cx="6740983" cy="83157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AEC201E-3B07-4126-BDDA-9AAE0E8EE977}"/>
                </a:ext>
              </a:extLst>
            </p:cNvPr>
            <p:cNvSpPr/>
            <p:nvPr/>
          </p:nvSpPr>
          <p:spPr>
            <a:xfrm>
              <a:off x="3776657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EBBD793-50AF-427C-ACD1-5E8B02016DE9}"/>
                </a:ext>
              </a:extLst>
            </p:cNvPr>
            <p:cNvSpPr/>
            <p:nvPr/>
          </p:nvSpPr>
          <p:spPr>
            <a:xfrm>
              <a:off x="1954124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41B72C5-D5E4-47D9-91DF-23F4B6C170B1}"/>
                </a:ext>
              </a:extLst>
            </p:cNvPr>
            <p:cNvSpPr/>
            <p:nvPr/>
          </p:nvSpPr>
          <p:spPr>
            <a:xfrm>
              <a:off x="2899087" y="304800"/>
              <a:ext cx="89639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Using: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FD3C7FE-6F66-44F2-B224-E62B761FED10}"/>
                </a:ext>
              </a:extLst>
            </p:cNvPr>
            <p:cNvSpPr/>
            <p:nvPr/>
          </p:nvSpPr>
          <p:spPr>
            <a:xfrm>
              <a:off x="7385133" y="537030"/>
              <a:ext cx="13099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Conclude: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53D4483-4E19-4EF2-8742-D0452097F172}"/>
                </a:ext>
              </a:extLst>
            </p:cNvPr>
            <p:cNvSpPr/>
            <p:nvPr/>
          </p:nvSpPr>
          <p:spPr>
            <a:xfrm>
              <a:off x="5562600" y="533400"/>
              <a:ext cx="9414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From: 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9C8A2BF-40A0-4B89-937E-2CC3BBA4CF27}"/>
                </a:ext>
              </a:extLst>
            </p:cNvPr>
            <p:cNvSpPr/>
            <p:nvPr/>
          </p:nvSpPr>
          <p:spPr>
            <a:xfrm>
              <a:off x="6507563" y="304800"/>
              <a:ext cx="11338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2"/>
                  </a:solidFill>
                </a:rPr>
                <a:t>Proving:</a:t>
              </a:r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D3F634C-0730-49D6-B602-43372BBF63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70714" y="196109"/>
              <a:ext cx="7711" cy="347669"/>
            </a:xfrm>
            <a:prstGeom prst="line">
              <a:avLst/>
            </a:prstGeom>
            <a:noFill/>
            <a:ln w="7620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1AADFFC-0646-44BE-937B-67D1CEB75841}"/>
                </a:ext>
              </a:extLst>
            </p:cNvPr>
            <p:cNvSpPr/>
            <p:nvPr/>
          </p:nvSpPr>
          <p:spPr>
            <a:xfrm>
              <a:off x="3624257" y="105561"/>
              <a:ext cx="30918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it-IT" sz="2000" b="1" dirty="0">
                  <a:solidFill>
                    <a:schemeClr val="bg2"/>
                  </a:solidFill>
                </a:rPr>
                <a:t>Proof Techniques/Lemmas</a:t>
              </a:r>
              <a:endParaRPr lang="en-US" sz="2000" b="1" dirty="0">
                <a:solidFill>
                  <a:schemeClr val="bg2"/>
                </a:solidFill>
              </a:endParaRPr>
            </a:p>
          </p:txBody>
        </p:sp>
      </p:grp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84370395-AF23-4459-8BFE-7FA90528ACC1}"/>
              </a:ext>
            </a:extLst>
          </p:cNvPr>
          <p:cNvCxnSpPr>
            <a:cxnSpLocks/>
          </p:cNvCxnSpPr>
          <p:nvPr/>
        </p:nvCxnSpPr>
        <p:spPr bwMode="auto">
          <a:xfrm flipH="1">
            <a:off x="1342572" y="6825385"/>
            <a:ext cx="7696200" cy="4771"/>
          </a:xfrm>
          <a:prstGeom prst="line">
            <a:avLst/>
          </a:prstGeom>
          <a:noFill/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2" name="Rectangle 2">
            <a:extLst>
              <a:ext uri="{FF2B5EF4-FFF2-40B4-BE49-F238E27FC236}">
                <a16:creationId xmlns:a16="http://schemas.microsoft.com/office/drawing/2014/main" id="{7615BEE5-A71C-4036-B3BD-123C4D992927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44304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3200" kern="0" dirty="0">
                <a:solidFill>
                  <a:srgbClr val="FFFF00"/>
                </a:solidFill>
                <a:latin typeface="Times New Roman"/>
              </a:rPr>
              <a:t>Arguing Our Rules/Lemmas</a:t>
            </a:r>
            <a:endParaRPr kumimoji="0" lang="en-CA" altLang="en-US" sz="32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104" name="Rectangle 2">
            <a:extLst>
              <a:ext uri="{FF2B5EF4-FFF2-40B4-BE49-F238E27FC236}">
                <a16:creationId xmlns:a16="http://schemas.microsoft.com/office/drawing/2014/main" id="{585BF39A-D7AF-417D-9834-B0C08B99FE26}"/>
              </a:ext>
            </a:extLst>
          </p:cNvPr>
          <p:cNvSpPr txBox="1">
            <a:spLocks noChangeArrowheads="1"/>
          </p:cNvSpPr>
          <p:nvPr/>
        </p:nvSpPr>
        <p:spPr>
          <a:xfrm>
            <a:off x="3962400" y="312531"/>
            <a:ext cx="1524000" cy="38779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2000" kern="0" dirty="0" err="1">
                <a:solidFill>
                  <a:srgbClr val="FFFF00"/>
                </a:solidFill>
                <a:latin typeface="Times New Roman"/>
              </a:rPr>
              <a:t>Implies</a:t>
            </a:r>
            <a:endParaRPr kumimoji="0" lang="en-CA" altLang="en-US" sz="20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6AC198F-0D2F-87D5-A0DF-74FFB9308D43}"/>
              </a:ext>
            </a:extLst>
          </p:cNvPr>
          <p:cNvGrpSpPr/>
          <p:nvPr/>
        </p:nvGrpSpPr>
        <p:grpSpPr>
          <a:xfrm>
            <a:off x="5056232" y="4554738"/>
            <a:ext cx="3935368" cy="1007862"/>
            <a:chOff x="9505044" y="4057609"/>
            <a:chExt cx="6531640" cy="1007862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9D29E3A-8CD3-37CD-AAFD-2490AAC1ECF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9905327" y="4079131"/>
              <a:ext cx="6131357" cy="17465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AAB0F52-615E-87FF-E257-872B7B14D635}"/>
                </a:ext>
              </a:extLst>
            </p:cNvPr>
            <p:cNvSpPr/>
            <p:nvPr/>
          </p:nvSpPr>
          <p:spPr>
            <a:xfrm>
              <a:off x="10027961" y="4326807"/>
              <a:ext cx="142115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&amp;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F80FA08-8364-5801-847F-AD15BE5C31F4}"/>
                </a:ext>
              </a:extLst>
            </p:cNvPr>
            <p:cNvSpPr/>
            <p:nvPr/>
          </p:nvSpPr>
          <p:spPr>
            <a:xfrm>
              <a:off x="11313215" y="4319416"/>
              <a:ext cx="138513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7CA323-60D4-D2A6-3968-4746C1AE4524}"/>
                </a:ext>
              </a:extLst>
            </p:cNvPr>
            <p:cNvSpPr/>
            <p:nvPr/>
          </p:nvSpPr>
          <p:spPr>
            <a:xfrm>
              <a:off x="9505044" y="4057609"/>
              <a:ext cx="3853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Eval/Build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BAE910C-D6FD-BC24-288B-CF4AF8EC50A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4601525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096B9CE-09AB-86CA-864A-C67853EC530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136415" y="4803236"/>
              <a:ext cx="2590800" cy="0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C3AE4E1-C573-6A66-E330-FDD4FA9778D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362193" y="4434840"/>
              <a:ext cx="1719" cy="520842"/>
            </a:xfrm>
            <a:prstGeom prst="line">
              <a:avLst/>
            </a:prstGeom>
            <a:noFill/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752A006-1CF5-0863-DE16-6E46B28024D9}"/>
              </a:ext>
            </a:extLst>
          </p:cNvPr>
          <p:cNvGrpSpPr/>
          <p:nvPr/>
        </p:nvGrpSpPr>
        <p:grpSpPr>
          <a:xfrm>
            <a:off x="7239084" y="4546770"/>
            <a:ext cx="1970401" cy="1014538"/>
            <a:chOff x="7239084" y="3618980"/>
            <a:chExt cx="1970401" cy="101453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4DED8C2-D739-C791-0C9B-35B395417214}"/>
                </a:ext>
              </a:extLst>
            </p:cNvPr>
            <p:cNvSpPr/>
            <p:nvPr/>
          </p:nvSpPr>
          <p:spPr>
            <a:xfrm>
              <a:off x="7768526" y="3894854"/>
              <a:ext cx="122307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 </a:t>
              </a: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endParaRPr kumimoji="0" lang="en-CA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   α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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 </a:t>
              </a: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iff</a:t>
              </a:r>
              <a:r>
                <a: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el-G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</a:t>
              </a: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22EE880-EABF-4E08-9D29-3734584E97C2}"/>
                </a:ext>
              </a:extLst>
            </p:cNvPr>
            <p:cNvGrpSpPr/>
            <p:nvPr/>
          </p:nvGrpSpPr>
          <p:grpSpPr>
            <a:xfrm>
              <a:off x="7239084" y="3618980"/>
              <a:ext cx="1970401" cy="803447"/>
              <a:chOff x="7239084" y="3618980"/>
              <a:chExt cx="1970401" cy="80344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44D0065-C04F-69A2-7D8D-5765EE25012D}"/>
                  </a:ext>
                </a:extLst>
              </p:cNvPr>
              <p:cNvSpPr/>
              <p:nvPr/>
            </p:nvSpPr>
            <p:spPr>
              <a:xfrm>
                <a:off x="7239084" y="3899207"/>
                <a:ext cx="66510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</a:rPr>
                  <a:t>α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β</a:t>
                </a:r>
                <a:endParaRPr kumimoji="0" lang="en-CA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3D83B66-EE74-9CB0-9DAC-FB1CCAA096B0}"/>
                  </a:ext>
                </a:extLst>
              </p:cNvPr>
              <p:cNvSpPr/>
              <p:nvPr/>
            </p:nvSpPr>
            <p:spPr>
              <a:xfrm>
                <a:off x="7273635" y="3618980"/>
                <a:ext cx="193585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Simplify </a:t>
                </a: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  <a:sym typeface="Symbol" panose="05050102010706020507" pitchFamily="18" charset="2"/>
                  </a:rPr>
                  <a:t>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49709999-F281-8710-0848-4CC4AC41074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848684" y="3979440"/>
                <a:ext cx="653" cy="411194"/>
              </a:xfrm>
              <a:prstGeom prst="line">
                <a:avLst/>
              </a:prstGeom>
              <a:noFill/>
              <a:ln w="9525" cap="flat" cmpd="sng" algn="ctr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D4527CC6-C87B-1775-F4C6-B69C69C245A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391484" y="4179640"/>
                <a:ext cx="156097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" name="AutoShape 8">
            <a:extLst>
              <a:ext uri="{FF2B5EF4-FFF2-40B4-BE49-F238E27FC236}">
                <a16:creationId xmlns:a16="http://schemas.microsoft.com/office/drawing/2014/main" id="{C3060332-A6C1-4A88-986C-CFDFBF648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3688" y="1528444"/>
            <a:ext cx="4281568" cy="2239780"/>
          </a:xfrm>
          <a:prstGeom prst="wedgeRectCallout">
            <a:avLst>
              <a:gd name="adj1" fmla="val -32084"/>
              <a:gd name="adj2" fmla="val 48908"/>
            </a:avLst>
          </a:prstGeom>
          <a:noFill/>
          <a:ln w="127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Text Box 21">
            <a:extLst>
              <a:ext uri="{FF2B5EF4-FFF2-40B4-BE49-F238E27FC236}">
                <a16:creationId xmlns:a16="http://schemas.microsoft.com/office/drawing/2014/main" id="{7E77F1CF-04C9-4E18-8D4D-3A76615AF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65678"/>
            <a:ext cx="505851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Build Formulas in Proofs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endParaRPr kumimoji="0" lang="en-CA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kumimoji="0" lang="el-G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E7E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kumimoji="0" lang="el-G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kumimoji="0" lang="el-G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kumimoji="0" lang="el-G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E7E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kumimoji="0" lang="el-G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endParaRPr kumimoji="0" lang="en-CA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7" name="Curved Down Arrow 72">
            <a:extLst>
              <a:ext uri="{FF2B5EF4-FFF2-40B4-BE49-F238E27FC236}">
                <a16:creationId xmlns:a16="http://schemas.microsoft.com/office/drawing/2014/main" id="{91E55867-96C4-49EC-8CBF-0455274225C6}"/>
              </a:ext>
            </a:extLst>
          </p:cNvPr>
          <p:cNvSpPr/>
          <p:nvPr/>
        </p:nvSpPr>
        <p:spPr>
          <a:xfrm flipH="1">
            <a:off x="2889897" y="1143000"/>
            <a:ext cx="2514600" cy="491624"/>
          </a:xfrm>
          <a:prstGeom prst="curvedDownArrow">
            <a:avLst/>
          </a:prstGeom>
          <a:ln w="31750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8" name="Curved Down Arrow 74">
            <a:extLst>
              <a:ext uri="{FF2B5EF4-FFF2-40B4-BE49-F238E27FC236}">
                <a16:creationId xmlns:a16="http://schemas.microsoft.com/office/drawing/2014/main" id="{1F7BBF30-7060-40CE-B3F1-2C9B10650B70}"/>
              </a:ext>
            </a:extLst>
          </p:cNvPr>
          <p:cNvSpPr/>
          <p:nvPr/>
        </p:nvSpPr>
        <p:spPr>
          <a:xfrm>
            <a:off x="3733800" y="1143000"/>
            <a:ext cx="2514600" cy="491624"/>
          </a:xfrm>
          <a:prstGeom prst="curvedDownArrow">
            <a:avLst/>
          </a:prstGeom>
          <a:ln w="31750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4" name="Text Box 21">
            <a:extLst>
              <a:ext uri="{FF2B5EF4-FFF2-40B4-BE49-F238E27FC236}">
                <a16:creationId xmlns:a16="http://schemas.microsoft.com/office/drawing/2014/main" id="{130F1C36-548F-4337-BE77-50C6957A4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1" y="1558424"/>
            <a:ext cx="337784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   Evaluate Formula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From value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Evaluate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" name="AutoShape 8">
            <a:extLst>
              <a:ext uri="{FF2B5EF4-FFF2-40B4-BE49-F238E27FC236}">
                <a16:creationId xmlns:a16="http://schemas.microsoft.com/office/drawing/2014/main" id="{E351DA87-F11C-4F8E-9E9D-217668D9B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536100"/>
            <a:ext cx="4508103" cy="2232124"/>
          </a:xfrm>
          <a:prstGeom prst="wedgeRectCallout">
            <a:avLst>
              <a:gd name="adj1" fmla="val -32084"/>
              <a:gd name="adj2" fmla="val 48908"/>
            </a:avLst>
          </a:prstGeom>
          <a:noFill/>
          <a:ln w="127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6" name="Text Box 21">
            <a:extLst>
              <a:ext uri="{FF2B5EF4-FFF2-40B4-BE49-F238E27FC236}">
                <a16:creationId xmlns:a16="http://schemas.microsoft.com/office/drawing/2014/main" id="{E44C09E4-9EB4-4FAB-A4D3-D29429B5E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914" y="1922356"/>
            <a:ext cx="6498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9" name="Text Box 21">
            <a:extLst>
              <a:ext uri="{FF2B5EF4-FFF2-40B4-BE49-F238E27FC236}">
                <a16:creationId xmlns:a16="http://schemas.microsoft.com/office/drawing/2014/main" id="{802B0593-8E80-4E62-BB92-697EFEA35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736" y="2320424"/>
            <a:ext cx="341151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[(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kumimoji="0" lang="el-G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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kumimoji="0" lang="el-G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kumimoji="0" lang="el-G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)]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kumimoji="0" lang="el-G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         ?        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         ?              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T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                                   T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02" name="Text Box 21">
            <a:extLst>
              <a:ext uri="{FF2B5EF4-FFF2-40B4-BE49-F238E27FC236}">
                <a16:creationId xmlns:a16="http://schemas.microsoft.com/office/drawing/2014/main" id="{7500B4E9-486C-4C42-A496-D04882D66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8660" y="1936869"/>
            <a:ext cx="234534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Proved before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Eval/Build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: 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Eval/Build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: 2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1820D3F-4C77-1A8D-6D0A-7C03C334184A}"/>
              </a:ext>
            </a:extLst>
          </p:cNvPr>
          <p:cNvSpPr/>
          <p:nvPr/>
        </p:nvSpPr>
        <p:spPr bwMode="auto">
          <a:xfrm>
            <a:off x="5486400" y="4814455"/>
            <a:ext cx="15240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GB" sz="24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E851796-6CF1-E665-0EE1-0881DC6C8767}"/>
              </a:ext>
            </a:extLst>
          </p:cNvPr>
          <p:cNvSpPr/>
          <p:nvPr/>
        </p:nvSpPr>
        <p:spPr bwMode="auto">
          <a:xfrm>
            <a:off x="5430980" y="5043055"/>
            <a:ext cx="15240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eaLnBrk="1" hangingPunct="1">
              <a:spcBef>
                <a:spcPct val="0"/>
              </a:spcBef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2994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</p:bldLst>
  </p:timing>
</p:sld>
</file>

<file path=ppt/theme/theme1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0066"/>
        </a:solidFill>
        <a:ln w="12700">
          <a:solidFill>
            <a:srgbClr val="FF00FF"/>
          </a:solidFill>
          <a:miter lim="800000"/>
          <a:headEnd/>
          <a:tailEnd/>
        </a:ln>
      </a:spPr>
      <a:bodyPr lIns="0" tIns="0" rIns="0" bIns="0"/>
      <a:lstStyle>
        <a:defPPr algn="ctr" eaLnBrk="1" hangingPunct="1">
          <a:spcBef>
            <a:spcPct val="0"/>
          </a:spcBef>
          <a:buNone/>
          <a:defRPr sz="24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ppendix_Master">
  <a:themeElements>
    <a:clrScheme name="Custom 12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ppendix_Master">
  <a:themeElements>
    <a:clrScheme name="Custom 12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Appendix_Master">
  <a:themeElements>
    <a:clrScheme name="Custom 12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Appendix_Master">
  <a:themeElements>
    <a:clrScheme name="Custom 12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Appendix_Master">
  <a:themeElements>
    <a:clrScheme name="Custom 12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126034</TotalTime>
  <Words>2175</Words>
  <Application>Microsoft Office PowerPoint</Application>
  <PresentationFormat>On-screen Show (4:3)</PresentationFormat>
  <Paragraphs>705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Wingdings</vt:lpstr>
      <vt:lpstr>2_Default Design</vt:lpstr>
      <vt:lpstr>Appendix_Master</vt:lpstr>
      <vt:lpstr>1_Appendix_Master</vt:lpstr>
      <vt:lpstr>2_Appendix_Master</vt:lpstr>
      <vt:lpstr>3_Appendix_Master</vt:lpstr>
      <vt:lpstr>4_Appendix_Master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York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</dc:title>
  <dc:creator>Jeff Edmonds</dc:creator>
  <cp:lastModifiedBy>Jeff Edmonds</cp:lastModifiedBy>
  <cp:revision>2231</cp:revision>
  <dcterms:created xsi:type="dcterms:W3CDTF">2000-08-25T17:31:26Z</dcterms:created>
  <dcterms:modified xsi:type="dcterms:W3CDTF">2024-01-19T19:03:52Z</dcterms:modified>
</cp:coreProperties>
</file>