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/>
  </p:normalViewPr>
  <p:slideViewPr>
    <p:cSldViewPr snapToGrid="0" snapToObjects="1">
      <p:cViewPr>
        <p:scale>
          <a:sx n="66" d="100"/>
          <a:sy n="66" d="100"/>
        </p:scale>
        <p:origin x="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26551-918B-D61C-0F54-C5D077D42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C5E412-4030-9711-99B2-0F7D22A12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CB987-A9F5-00EC-73D8-2E7DA233C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2299-351D-485D-BAB4-FE57F46E8CC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37E88-6319-C829-668F-D80BBA6DC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CD631-CA40-75F8-8BED-84C288E91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1917-B498-4FC4-B48B-56CE21C08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945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0CD7D-9C4C-5DB4-2E0B-0687F80E0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62CBA5-F65D-3A81-BCC3-A5E46AD780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43FCE2-9FC1-AFDC-6A54-DBC4E2F07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2299-351D-485D-BAB4-FE57F46E8CC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D17E9-E6F8-0AFA-58F4-24F8B7E0D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D2DAA-B30C-D268-B946-C93707C6A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1917-B498-4FC4-B48B-56CE21C08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54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631E60-70B3-23D6-910B-B18B61929B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789E86-5F3D-F3F5-9277-F3D512EB8D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0F992-CABD-804C-2BD7-0C8C5B681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2299-351D-485D-BAB4-FE57F46E8CC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E9A86-5702-A67E-A5A7-E89A458AD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DEF89-8D02-F499-687F-8CCD9248C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1917-B498-4FC4-B48B-56CE21C08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359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0ADA6-E93A-4D24-B07F-7DB52E571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AB128-C3D3-3DA3-8C27-D5E5BB48B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BC94F-91F3-E839-5BC2-E224A42D0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2299-351D-485D-BAB4-FE57F46E8CC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19416-7DDF-22F8-9EDE-0B4DC4AB7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668DD-34C0-FAE8-5F74-867367B15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1917-B498-4FC4-B48B-56CE21C08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612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CBBAE-60F6-4C9B-F093-18473343A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399D6C-97C2-83A8-2982-7BE84E9D7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8B2DD-7417-3E20-8657-936271371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2299-351D-485D-BAB4-FE57F46E8CC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2DC88-8810-7C92-A818-BC4FCA074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32B29-0EC9-48AF-2467-A92033EBE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1917-B498-4FC4-B48B-56CE21C08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245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E6FA8-0C14-639A-FB76-E6C712EF3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F2876-7AB5-1E08-C184-391C2D0755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C99C6D-0505-0C4F-BAD3-3C4B69378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3EB77E-4B8F-2790-FC48-068006E2B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2299-351D-485D-BAB4-FE57F46E8CC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AC2D94-8A08-C476-0C6C-E60BAE88E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3922E-72E1-C418-C2E5-6E22437A2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1917-B498-4FC4-B48B-56CE21C08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A0F66-BAEA-3B87-098C-586FF5DF8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300F76-5E59-3196-2791-48C858668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F7BCE3-E4BC-8BCB-D356-DC6E1F5B83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EA6302-5517-9739-6AE6-D5ED4AC998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3B12A-70EE-8E57-94B7-6DA704DAD7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816FCC-4867-BAF5-C683-F2AFEDC5D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2299-351D-485D-BAB4-FE57F46E8CC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104A2F-6C66-C077-4F4A-55340FEE8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4F8B6F-2A40-4481-2C85-4210D531D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1917-B498-4FC4-B48B-56CE21C08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62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5693-AB5A-0E56-C934-BB0C992B3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32CC6E-44BE-A443-1B32-EEAAC7B3C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2299-351D-485D-BAB4-FE57F46E8CC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4723F7-AD81-A342-2F66-7ECD8F008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96F62F-1172-4F47-8275-9E830BA4D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1917-B498-4FC4-B48B-56CE21C08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026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18807C-8868-4608-8AF0-05D2D7004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2299-351D-485D-BAB4-FE57F46E8CC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20D704-A46A-CBBC-E818-CCCE5725B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9663CC-A7B7-1422-0DD8-6D677FC92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1917-B498-4FC4-B48B-56CE21C08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617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1A020-39EF-A2D0-84F6-D85086C20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D4323-4018-E3B0-490E-56F991145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38F800-530B-7B3A-37AB-6EB2ED241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3A888C-CA33-9FC6-2F17-330766459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2299-351D-485D-BAB4-FE57F46E8CC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292E9B-4861-ABD0-186D-BA5033813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031531-BB43-8A8A-D222-45BE8AF8C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1917-B498-4FC4-B48B-56CE21C08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43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8ABE-6035-4451-4C2F-A57046ABA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13D38B-D3F8-5585-FBB9-FC1D5573D4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C89DAD-DE86-4B2C-E065-1409BAEA31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B8BD41-4F80-178D-45D1-C081CE007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2299-351D-485D-BAB4-FE57F46E8CC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1F91C8-4C7C-09ED-CED1-AC97CF702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964B5-BDC5-6AEF-BD69-8ECACE2E0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1917-B498-4FC4-B48B-56CE21C08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780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3C17D5-0B9D-3950-9BE8-1E5097CE7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28572-BFA5-B70F-C7E2-99FBD3D77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821BF-C22E-1363-28DC-856793F2BE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D22299-351D-485D-BAB4-FE57F46E8CC3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82EA9-C2FF-7E6E-48A7-EC907AA6A3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2B234-CCC0-28EB-881F-1A284F5562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A91917-B498-4FC4-B48B-56CE21C086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28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BD475-4084-8918-789B-C27E045A48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Time Bounded Computing.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CD436-0847-E395-9615-2E0A9DD561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find bug</a:t>
            </a:r>
          </a:p>
          <a:p>
            <a:r>
              <a:rPr lang="en-GB" dirty="0"/>
              <a:t>Jeff Edmonds</a:t>
            </a:r>
          </a:p>
        </p:txBody>
      </p:sp>
    </p:spTree>
    <p:extLst>
      <p:ext uri="{BB962C8B-B14F-4D97-AF65-F5344CB8AC3E}">
        <p14:creationId xmlns:p14="http://schemas.microsoft.com/office/powerpoint/2010/main" val="2415400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8B693-D6DB-0296-9DDF-2EEBCB945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9AB0E-EC8C-9432-ACF2-7E5EAD9EB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Primitive Recursion can't compute Ackerman's function A(</a:t>
            </a:r>
            <a:r>
              <a:rPr lang="en-GB" dirty="0" err="1"/>
              <a:t>k,n</a:t>
            </a:r>
            <a:r>
              <a:rPr lang="en-GB" dirty="0"/>
              <a:t>)</a:t>
            </a:r>
          </a:p>
          <a:p>
            <a:r>
              <a:rPr lang="en-GB" dirty="0"/>
              <a:t>k level PR can compute A</a:t>
            </a:r>
            <a:r>
              <a:rPr lang="en-GB" baseline="-25000" dirty="0"/>
              <a:t>k</a:t>
            </a:r>
            <a:r>
              <a:rPr lang="en-GB" dirty="0"/>
              <a:t>(n) but a k-1 level PR cannot.</a:t>
            </a:r>
          </a:p>
          <a:p>
            <a:r>
              <a:rPr lang="en-GB" dirty="0"/>
              <a:t>Lets strengthen PR to “Time Bounded Computing”</a:t>
            </a:r>
          </a:p>
          <a:p>
            <a:r>
              <a:rPr lang="en-GB" dirty="0"/>
              <a:t>Lets change “k level” to “k bits in description of machine M”.</a:t>
            </a:r>
          </a:p>
          <a:p>
            <a:r>
              <a:rPr lang="en-GB" dirty="0"/>
              <a:t>The proof then seems to prove something that is false.</a:t>
            </a:r>
            <a:br>
              <a:rPr lang="en-GB" dirty="0"/>
            </a:br>
            <a:r>
              <a:rPr lang="en-GB" dirty="0"/>
              <a:t>        </a:t>
            </a:r>
            <a:r>
              <a:rPr lang="en-GB" dirty="0" err="1"/>
              <a:t>Aaaaaah</a:t>
            </a:r>
            <a:r>
              <a:rPr lang="en-GB" dirty="0"/>
              <a:t>!</a:t>
            </a:r>
          </a:p>
          <a:p>
            <a:r>
              <a:rPr lang="en-GB" dirty="0"/>
              <a:t>Where is the bug?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22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E2F80-CD0F-0E0C-004D-F1E6DA21A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Defn</a:t>
            </a:r>
            <a:r>
              <a:rPr lang="en-GB" dirty="0"/>
              <a:t>: Time Bounded Computing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10A6A-0C10-7BE3-EEBE-DFDEF125A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GB" dirty="0"/>
              <a:t>We say that code/machine M is Time Bounded Computing</a:t>
            </a:r>
            <a:br>
              <a:rPr lang="en-GB" dirty="0"/>
            </a:br>
            <a:r>
              <a:rPr lang="en-GB" dirty="0"/>
              <a:t>if on every input I, M(I) is guaranteed to halt because:</a:t>
            </a:r>
          </a:p>
          <a:p>
            <a:pPr lvl="1"/>
            <a:r>
              <a:rPr lang="en-GB" dirty="0"/>
              <a:t>The code is formatted like Fortran</a:t>
            </a:r>
          </a:p>
          <a:p>
            <a:pPr lvl="1"/>
            <a:r>
              <a:rPr lang="en-GB" dirty="0"/>
              <a:t>Just prior to a loop being executed, the computation must have a finite upper bound on the number of iterations.</a:t>
            </a:r>
          </a:p>
          <a:p>
            <a:pPr lvl="1"/>
            <a:r>
              <a:rPr lang="en-GB" dirty="0"/>
              <a:t>Just prior to a recursive call, the computation must have a finite upper bound on the depth (and breadth) of the recursion. </a:t>
            </a:r>
          </a:p>
          <a:p>
            <a:r>
              <a:rPr lang="en-GB" dirty="0"/>
              <a:t>Given a k bit string “M”, it is easy to determine if it describes such a code/machine M. </a:t>
            </a:r>
          </a:p>
          <a:p>
            <a:pPr lvl="1"/>
            <a:r>
              <a:rPr lang="en-GB" dirty="0"/>
              <a:t>If yes, M(I) halts  and its output  is viewed as a positive integer.</a:t>
            </a:r>
          </a:p>
          <a:p>
            <a:pPr lvl="1"/>
            <a:r>
              <a:rPr lang="en-GB" dirty="0"/>
              <a:t>If no, say M(I) = 0.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048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B5E89E-E289-6181-B692-C98C359BE9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1F390-F7EF-797C-66C1-C31EA531E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</a:t>
            </a:r>
            <a:r>
              <a:rPr lang="en-GB" dirty="0" err="1"/>
              <a:t>def</a:t>
            </a:r>
            <a:r>
              <a:rPr lang="en-GB" baseline="30000" dirty="0" err="1"/>
              <a:t>n</a:t>
            </a:r>
            <a:r>
              <a:rPr lang="en-GB" dirty="0"/>
              <a:t> of “Ackerman's” function A(</a:t>
            </a:r>
            <a:r>
              <a:rPr lang="en-GB" dirty="0" err="1"/>
              <a:t>k,n</a:t>
            </a:r>
            <a:r>
              <a:rPr lang="en-GB" dirty="0"/>
              <a:t>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C45BB-5A5E-95E1-38E9-8E2007EEA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/>
              <a:t>Def</a:t>
            </a:r>
            <a:r>
              <a:rPr lang="en-GB" baseline="30000" dirty="0" err="1"/>
              <a:t>n</a:t>
            </a:r>
            <a:r>
              <a:rPr lang="en-GB" dirty="0"/>
              <a:t> A(</a:t>
            </a:r>
            <a:r>
              <a:rPr lang="en-GB" dirty="0" err="1"/>
              <a:t>k,n</a:t>
            </a:r>
            <a:r>
              <a:rPr lang="en-GB" dirty="0"/>
              <a:t>) = maximum value M(I)</a:t>
            </a:r>
            <a:br>
              <a:rPr lang="en-GB" dirty="0"/>
            </a:br>
            <a:r>
              <a:rPr lang="en-GB" dirty="0"/>
              <a:t>                    over all k bit Time Bounded machines M</a:t>
            </a:r>
            <a:br>
              <a:rPr lang="en-GB" dirty="0"/>
            </a:br>
            <a:r>
              <a:rPr lang="en-GB" dirty="0"/>
              <a:t>                    and over all n bit inputs I</a:t>
            </a:r>
          </a:p>
          <a:p>
            <a:r>
              <a:rPr lang="en-GB" dirty="0"/>
              <a:t>Note it is a finite int because max of finite set. </a:t>
            </a:r>
          </a:p>
          <a:p>
            <a:r>
              <a:rPr lang="en-GB" dirty="0"/>
              <a:t>A(</a:t>
            </a:r>
            <a:r>
              <a:rPr lang="en-GB" dirty="0" err="1"/>
              <a:t>k+10,n</a:t>
            </a:r>
            <a:r>
              <a:rPr lang="en-GB" dirty="0"/>
              <a:t>) &gt; A(</a:t>
            </a:r>
            <a:r>
              <a:rPr lang="en-GB" dirty="0" err="1"/>
              <a:t>k,n</a:t>
            </a:r>
            <a:r>
              <a:rPr lang="en-GB" dirty="0"/>
              <a:t>) + 1000</a:t>
            </a:r>
          </a:p>
          <a:p>
            <a:r>
              <a:rPr lang="en-GB" dirty="0"/>
              <a:t>Proof: </a:t>
            </a:r>
          </a:p>
          <a:p>
            <a:pPr lvl="1"/>
            <a:r>
              <a:rPr lang="en-GB" dirty="0"/>
              <a:t>Let M' and I' be k and n bit witnesses of A(</a:t>
            </a:r>
            <a:r>
              <a:rPr lang="en-GB" dirty="0" err="1"/>
              <a:t>k,n</a:t>
            </a:r>
            <a:r>
              <a:rPr lang="en-GB" dirty="0"/>
              <a:t>) = M'(I')</a:t>
            </a:r>
          </a:p>
          <a:p>
            <a:pPr lvl="1"/>
            <a:r>
              <a:rPr lang="en-GB" dirty="0"/>
              <a:t>Let M'' be an </a:t>
            </a:r>
            <a:r>
              <a:rPr lang="en-GB" dirty="0" err="1"/>
              <a:t>k+10</a:t>
            </a:r>
            <a:r>
              <a:rPr lang="en-GB" dirty="0"/>
              <a:t> bit program producing M''(I') = M'(I') + 1000.</a:t>
            </a:r>
            <a:br>
              <a:rPr lang="en-GB" dirty="0"/>
            </a:br>
            <a:endParaRPr lang="en-GB" dirty="0"/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712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D1A4A-CFD9-3011-0F0D-CB0DFB5B0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Code for A(</a:t>
            </a:r>
            <a:r>
              <a:rPr lang="en-GB" dirty="0" err="1"/>
              <a:t>k,n</a:t>
            </a:r>
            <a:r>
              <a:rPr lang="en-GB" dirty="0"/>
              <a:t>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ECBC0-1D63-5BDC-4F7C-A5218D4D8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err="1"/>
              <a:t>Def</a:t>
            </a:r>
            <a:r>
              <a:rPr lang="en-GB" baseline="30000" dirty="0" err="1"/>
              <a:t>n</a:t>
            </a:r>
            <a:r>
              <a:rPr lang="en-GB" dirty="0"/>
              <a:t> A(</a:t>
            </a:r>
            <a:r>
              <a:rPr lang="en-GB" dirty="0" err="1"/>
              <a:t>k,n</a:t>
            </a:r>
            <a:r>
              <a:rPr lang="en-GB" dirty="0"/>
              <a:t>) = maximum value M(I)</a:t>
            </a:r>
            <a:br>
              <a:rPr lang="en-GB" dirty="0"/>
            </a:br>
            <a:r>
              <a:rPr lang="en-GB" dirty="0"/>
              <a:t>                    over all k bit Time Bounded machines M</a:t>
            </a:r>
            <a:br>
              <a:rPr lang="en-GB" dirty="0"/>
            </a:br>
            <a:r>
              <a:rPr lang="en-GB" dirty="0"/>
              <a:t>                    and over all n bit inputs I</a:t>
            </a:r>
          </a:p>
          <a:p>
            <a:r>
              <a:rPr lang="en-GB" dirty="0" err="1"/>
              <a:t>Def</a:t>
            </a:r>
            <a:r>
              <a:rPr lang="en-GB" baseline="30000" dirty="0" err="1"/>
              <a:t>n</a:t>
            </a:r>
            <a:r>
              <a:rPr lang="en-GB" dirty="0"/>
              <a:t> M</a:t>
            </a:r>
            <a:r>
              <a:rPr lang="en-GB" baseline="-25000" dirty="0"/>
              <a:t>A</a:t>
            </a:r>
            <a:r>
              <a:rPr lang="en-GB" dirty="0"/>
              <a:t>(</a:t>
            </a:r>
            <a:r>
              <a:rPr lang="en-GB" dirty="0" err="1"/>
              <a:t>k,n</a:t>
            </a:r>
            <a:r>
              <a:rPr lang="en-GB" dirty="0"/>
              <a:t>) = obvious code/machine to compute A(</a:t>
            </a:r>
            <a:r>
              <a:rPr lang="en-GB" dirty="0" err="1"/>
              <a:t>k,n</a:t>
            </a:r>
            <a:r>
              <a:rPr lang="en-GB" dirty="0"/>
              <a:t>).</a:t>
            </a:r>
          </a:p>
          <a:p>
            <a:pPr lvl="1"/>
            <a:r>
              <a:rPr lang="en-GB" dirty="0"/>
              <a:t>Note M</a:t>
            </a:r>
            <a:r>
              <a:rPr lang="en-GB" baseline="-25000" dirty="0"/>
              <a:t>A </a:t>
            </a:r>
            <a:r>
              <a:rPr lang="en-GB" dirty="0"/>
              <a:t>is a Time Bounded machine </a:t>
            </a:r>
            <a:br>
              <a:rPr lang="en-GB" dirty="0"/>
            </a:br>
            <a:r>
              <a:rPr lang="en-GB" dirty="0"/>
              <a:t>- because the loop over M and I are bounded</a:t>
            </a:r>
            <a:br>
              <a:rPr lang="en-GB" dirty="0"/>
            </a:br>
            <a:r>
              <a:rPr lang="en-GB" dirty="0"/>
              <a:t>- and determining if M is bounded is a bounded task.</a:t>
            </a:r>
          </a:p>
          <a:p>
            <a:pPr lvl="1"/>
            <a:r>
              <a:rPr lang="en-GB" dirty="0" err="1"/>
              <a:t>Def</a:t>
            </a:r>
            <a:r>
              <a:rPr lang="en-GB" baseline="30000" dirty="0" err="1"/>
              <a:t>n</a:t>
            </a:r>
            <a:r>
              <a:rPr lang="en-GB" dirty="0"/>
              <a:t> k' = number of bits to describe </a:t>
            </a:r>
            <a:r>
              <a:rPr lang="en-GB"/>
              <a:t>the machine </a:t>
            </a:r>
            <a:r>
              <a:rPr lang="en-GB" dirty="0"/>
              <a:t>M</a:t>
            </a:r>
            <a:r>
              <a:rPr lang="en-GB" baseline="-25000" dirty="0"/>
              <a:t>A</a:t>
            </a:r>
            <a:r>
              <a:rPr lang="en-GB"/>
              <a:t>. </a:t>
            </a:r>
            <a:endParaRPr lang="en-GB" dirty="0"/>
          </a:p>
          <a:p>
            <a:pPr lvl="1"/>
            <a:r>
              <a:rPr lang="en-GB" dirty="0" err="1"/>
              <a:t>Def</a:t>
            </a:r>
            <a:r>
              <a:rPr lang="en-GB" baseline="30000" dirty="0" err="1"/>
              <a:t>n</a:t>
            </a:r>
            <a:r>
              <a:rPr lang="en-GB" dirty="0"/>
              <a:t> k and n are much bigger than k'.</a:t>
            </a:r>
          </a:p>
          <a:p>
            <a:r>
              <a:rPr lang="en-GB" dirty="0"/>
              <a:t>M</a:t>
            </a:r>
            <a:r>
              <a:rPr lang="en-GB" baseline="-25000" dirty="0"/>
              <a:t>A</a:t>
            </a:r>
            <a:r>
              <a:rPr lang="en-GB" dirty="0"/>
              <a:t>(</a:t>
            </a:r>
            <a:r>
              <a:rPr lang="en-GB" dirty="0" err="1"/>
              <a:t>k,n</a:t>
            </a:r>
            <a:r>
              <a:rPr lang="en-GB" dirty="0"/>
              <a:t>) </a:t>
            </a:r>
            <a:r>
              <a:rPr lang="en-US" dirty="0"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el-GR" altLang="en-US" sz="2800" dirty="0"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GB" dirty="0"/>
              <a:t>A(</a:t>
            </a:r>
            <a:r>
              <a:rPr lang="en-GB" dirty="0" err="1"/>
              <a:t>k,n</a:t>
            </a:r>
            <a:r>
              <a:rPr lang="en-GB" dirty="0"/>
              <a:t>)  by definition M</a:t>
            </a:r>
            <a:r>
              <a:rPr lang="en-GB" baseline="-25000" dirty="0"/>
              <a:t>A</a:t>
            </a:r>
            <a:r>
              <a:rPr lang="en-GB" dirty="0"/>
              <a:t>.</a:t>
            </a:r>
          </a:p>
          <a:p>
            <a:r>
              <a:rPr lang="en-GB" dirty="0"/>
              <a:t>M</a:t>
            </a:r>
            <a:r>
              <a:rPr lang="en-GB" baseline="-25000" dirty="0"/>
              <a:t>A</a:t>
            </a:r>
            <a:r>
              <a:rPr lang="en-GB" dirty="0"/>
              <a:t>(</a:t>
            </a:r>
            <a:r>
              <a:rPr lang="en-GB" dirty="0" err="1"/>
              <a:t>k,n</a:t>
            </a:r>
            <a:r>
              <a:rPr lang="en-GB" dirty="0"/>
              <a:t>) </a:t>
            </a:r>
            <a:r>
              <a:rPr lang="el-GR" altLang="en-US" sz="2800" dirty="0"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 </a:t>
            </a:r>
            <a:r>
              <a:rPr lang="en-GB" dirty="0"/>
              <a:t>A(</a:t>
            </a:r>
            <a:r>
              <a:rPr lang="en-GB" dirty="0" err="1"/>
              <a:t>k',n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Because M</a:t>
            </a:r>
            <a:r>
              <a:rPr lang="en-GB" baseline="-25000" dirty="0"/>
              <a:t>A </a:t>
            </a:r>
            <a:r>
              <a:rPr lang="en-GB" dirty="0"/>
              <a:t>is a k' bit time bounded machine and I=&lt;</a:t>
            </a:r>
            <a:r>
              <a:rPr lang="en-GB" dirty="0" err="1"/>
              <a:t>k,n</a:t>
            </a:r>
            <a:r>
              <a:rPr lang="en-GB" dirty="0"/>
              <a:t>&gt; is a </a:t>
            </a:r>
            <a:r>
              <a:rPr lang="en-GB" dirty="0" err="1"/>
              <a:t>logk+logn</a:t>
            </a:r>
            <a:r>
              <a:rPr lang="en-GB" dirty="0"/>
              <a:t> &lt; n bit input,</a:t>
            </a:r>
            <a:br>
              <a:rPr lang="en-GB" dirty="0"/>
            </a:br>
            <a:r>
              <a:rPr lang="en-GB" dirty="0"/>
              <a:t>and because A(</a:t>
            </a:r>
            <a:r>
              <a:rPr lang="en-GB" dirty="0" err="1"/>
              <a:t>k',n</a:t>
            </a:r>
            <a:r>
              <a:rPr lang="en-GB" dirty="0"/>
              <a:t>) is defined to be the biggest of such output.</a:t>
            </a:r>
          </a:p>
          <a:p>
            <a:r>
              <a:rPr lang="en-GB" dirty="0"/>
              <a:t>But A(</a:t>
            </a:r>
            <a:r>
              <a:rPr lang="en-GB" dirty="0" err="1"/>
              <a:t>k',n</a:t>
            </a:r>
            <a:r>
              <a:rPr lang="en-GB" dirty="0"/>
              <a:t>) &lt; A(</a:t>
            </a:r>
            <a:r>
              <a:rPr lang="en-GB" dirty="0" err="1"/>
              <a:t>k,n</a:t>
            </a:r>
            <a:r>
              <a:rPr lang="en-GB" dirty="0"/>
              <a:t>).</a:t>
            </a:r>
          </a:p>
          <a:p>
            <a:r>
              <a:rPr lang="en-GB" dirty="0"/>
              <a:t>    Contradiction!!!!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049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555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Times New Roman</vt:lpstr>
      <vt:lpstr>Office Theme</vt:lpstr>
      <vt:lpstr>Time Bounded Computing.</vt:lpstr>
      <vt:lpstr>Overview</vt:lpstr>
      <vt:lpstr>Defn: Time Bounded Computing</vt:lpstr>
      <vt:lpstr>New defn of “Ackerman's” function A(k,n) </vt:lpstr>
      <vt:lpstr>Code for A(k,n)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Jeff Edmonds</dc:creator>
  <cp:lastModifiedBy>Jeff Edmonds</cp:lastModifiedBy>
  <cp:revision>4</cp:revision>
  <dcterms:created xsi:type="dcterms:W3CDTF">2024-12-06T19:02:00Z</dcterms:created>
  <dcterms:modified xsi:type="dcterms:W3CDTF">2024-12-06T22:56:11Z</dcterms:modified>
</cp:coreProperties>
</file>