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  <p:sldMasterId id="2147483777" r:id="rId2"/>
    <p:sldMasterId id="2147483794" r:id="rId3"/>
    <p:sldMasterId id="2147483811" r:id="rId4"/>
    <p:sldMasterId id="2147483822" r:id="rId5"/>
  </p:sldMasterIdLst>
  <p:notesMasterIdLst>
    <p:notesMasterId r:id="rId17"/>
  </p:notesMasterIdLst>
  <p:handoutMasterIdLst>
    <p:handoutMasterId r:id="rId18"/>
  </p:handoutMasterIdLst>
  <p:sldIdLst>
    <p:sldId id="3753" r:id="rId6"/>
    <p:sldId id="3762" r:id="rId7"/>
    <p:sldId id="3757" r:id="rId8"/>
    <p:sldId id="3758" r:id="rId9"/>
    <p:sldId id="3764" r:id="rId10"/>
    <p:sldId id="3760" r:id="rId11"/>
    <p:sldId id="3761" r:id="rId12"/>
    <p:sldId id="3756" r:id="rId13"/>
    <p:sldId id="3755" r:id="rId14"/>
    <p:sldId id="3754" r:id="rId15"/>
    <p:sldId id="3763" r:id="rId16"/>
  </p:sldIdLst>
  <p:sldSz cx="9144000" cy="6858000" type="screen4x3"/>
  <p:notesSz cx="6934200" cy="9120188"/>
  <p:defaultTextStyle>
    <a:defPPr>
      <a:defRPr lang="en-CA"/>
    </a:defPPr>
    <a:lvl1pPr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 Edmonds" initials="JE" lastIdx="2" clrIdx="0">
    <p:extLst>
      <p:ext uri="{19B8F6BF-5375-455C-9EA6-DF929625EA0E}">
        <p15:presenceInfo xmlns:p15="http://schemas.microsoft.com/office/powerpoint/2012/main" userId="a8785b683ef20e2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66FF66"/>
    <a:srgbClr val="000066"/>
    <a:srgbClr val="99FF66"/>
    <a:srgbClr val="FEFEFE"/>
    <a:srgbClr val="E6E6E6"/>
    <a:srgbClr val="CCFFCC"/>
    <a:srgbClr val="4D0201"/>
    <a:srgbClr val="D5D4FC"/>
    <a:srgbClr val="D6D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17" autoAdjust="0"/>
    <p:restoredTop sz="94322" autoAdjust="0"/>
  </p:normalViewPr>
  <p:slideViewPr>
    <p:cSldViewPr>
      <p:cViewPr>
        <p:scale>
          <a:sx n="59" d="100"/>
          <a:sy n="59" d="100"/>
        </p:scale>
        <p:origin x="569" y="24"/>
      </p:cViewPr>
      <p:guideLst>
        <p:guide orient="horz" pos="33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4575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64575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124D8B43-BAEB-4C0F-BC20-7823DDE8759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0817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08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3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84213"/>
            <a:ext cx="4559300" cy="3419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32288"/>
            <a:ext cx="5546725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808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2988"/>
            <a:ext cx="300513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08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62988"/>
            <a:ext cx="300513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A1D717B2-2470-4192-B072-B1976093DE8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6321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F7BE49-F1AD-9DBC-D4D0-3F6EE5EDE0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>
            <a:extLst>
              <a:ext uri="{FF2B5EF4-FFF2-40B4-BE49-F238E27FC236}">
                <a16:creationId xmlns:a16="http://schemas.microsoft.com/office/drawing/2014/main" id="{EDA7077B-6CE6-8B71-BFF1-6858782A9B7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27475" y="8662988"/>
            <a:ext cx="3005138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ECFF29-0EBF-4431-AE12-662D07DD87F6}" type="slidenum">
              <a:rPr kumimoji="0" lang="en-C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2211" name="Rectangle 2">
            <a:extLst>
              <a:ext uri="{FF2B5EF4-FFF2-40B4-BE49-F238E27FC236}">
                <a16:creationId xmlns:a16="http://schemas.microsoft.com/office/drawing/2014/main" id="{9E59B209-4DA5-3F34-EF64-21139112E7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>
            <a:extLst>
              <a:ext uri="{FF2B5EF4-FFF2-40B4-BE49-F238E27FC236}">
                <a16:creationId xmlns:a16="http://schemas.microsoft.com/office/drawing/2014/main" id="{DE15C919-9B32-2E3F-A3D1-2C4A4420C8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807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75248C-A62D-1CA8-34BD-E2A4270D95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>
            <a:extLst>
              <a:ext uri="{FF2B5EF4-FFF2-40B4-BE49-F238E27FC236}">
                <a16:creationId xmlns:a16="http://schemas.microsoft.com/office/drawing/2014/main" id="{0261AD3C-6DF9-55E6-1A22-1FD00079F7F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27475" y="8662988"/>
            <a:ext cx="3005138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ECFF29-0EBF-4431-AE12-662D07DD87F6}" type="slidenum">
              <a:rPr kumimoji="0" lang="en-C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2211" name="Rectangle 2">
            <a:extLst>
              <a:ext uri="{FF2B5EF4-FFF2-40B4-BE49-F238E27FC236}">
                <a16:creationId xmlns:a16="http://schemas.microsoft.com/office/drawing/2014/main" id="{4BEABC44-50FD-2F84-8ACE-C4D128EFE7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>
            <a:extLst>
              <a:ext uri="{FF2B5EF4-FFF2-40B4-BE49-F238E27FC236}">
                <a16:creationId xmlns:a16="http://schemas.microsoft.com/office/drawing/2014/main" id="{3F83BCE0-D455-1BD6-4EB0-C0BDF6CCE6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147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76E543-7C33-79C1-12E2-EB7E673A33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>
            <a:extLst>
              <a:ext uri="{FF2B5EF4-FFF2-40B4-BE49-F238E27FC236}">
                <a16:creationId xmlns:a16="http://schemas.microsoft.com/office/drawing/2014/main" id="{FE868228-3FCD-2976-6A6D-7B488D3D8E7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27475" y="8662988"/>
            <a:ext cx="3005138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ECFF29-0EBF-4431-AE12-662D07DD87F6}" type="slidenum">
              <a:rPr kumimoji="0" lang="en-C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2211" name="Rectangle 2">
            <a:extLst>
              <a:ext uri="{FF2B5EF4-FFF2-40B4-BE49-F238E27FC236}">
                <a16:creationId xmlns:a16="http://schemas.microsoft.com/office/drawing/2014/main" id="{E4DA908F-BF5A-1B2B-5F4F-E89F67F4C2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>
            <a:extLst>
              <a:ext uri="{FF2B5EF4-FFF2-40B4-BE49-F238E27FC236}">
                <a16:creationId xmlns:a16="http://schemas.microsoft.com/office/drawing/2014/main" id="{E23331F6-25B4-F8FE-BD03-CA30E30044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3333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BDAA5E-45D8-E99F-F0BE-ABE35780EA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>
            <a:extLst>
              <a:ext uri="{FF2B5EF4-FFF2-40B4-BE49-F238E27FC236}">
                <a16:creationId xmlns:a16="http://schemas.microsoft.com/office/drawing/2014/main" id="{7E96CA8F-98F5-DD87-309E-952A480187C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27475" y="8662988"/>
            <a:ext cx="3005138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ECFF29-0EBF-4431-AE12-662D07DD87F6}" type="slidenum">
              <a:rPr kumimoji="0" lang="en-C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2211" name="Rectangle 2">
            <a:extLst>
              <a:ext uri="{FF2B5EF4-FFF2-40B4-BE49-F238E27FC236}">
                <a16:creationId xmlns:a16="http://schemas.microsoft.com/office/drawing/2014/main" id="{C37EFA92-96CB-2DD4-54B3-385DA4383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>
            <a:extLst>
              <a:ext uri="{FF2B5EF4-FFF2-40B4-BE49-F238E27FC236}">
                <a16:creationId xmlns:a16="http://schemas.microsoft.com/office/drawing/2014/main" id="{616216FB-4029-5A17-B376-566807F8F0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288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E70DDD-DA19-E63F-DC1A-B50C12BC32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>
            <a:extLst>
              <a:ext uri="{FF2B5EF4-FFF2-40B4-BE49-F238E27FC236}">
                <a16:creationId xmlns:a16="http://schemas.microsoft.com/office/drawing/2014/main" id="{CCD4E6ED-C7F4-4823-A427-CF1095F3DE5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27475" y="8662988"/>
            <a:ext cx="3005138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ECFF29-0EBF-4431-AE12-662D07DD87F6}" type="slidenum">
              <a:rPr kumimoji="0" lang="en-C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2211" name="Rectangle 2">
            <a:extLst>
              <a:ext uri="{FF2B5EF4-FFF2-40B4-BE49-F238E27FC236}">
                <a16:creationId xmlns:a16="http://schemas.microsoft.com/office/drawing/2014/main" id="{93D33275-6A5F-675A-99AC-7D45AD31A8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>
            <a:extLst>
              <a:ext uri="{FF2B5EF4-FFF2-40B4-BE49-F238E27FC236}">
                <a16:creationId xmlns:a16="http://schemas.microsoft.com/office/drawing/2014/main" id="{C17B74CD-AC36-90B5-9F9C-3370615BB4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506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9EABD4-C24C-4D91-F1C6-09E75093D3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>
            <a:extLst>
              <a:ext uri="{FF2B5EF4-FFF2-40B4-BE49-F238E27FC236}">
                <a16:creationId xmlns:a16="http://schemas.microsoft.com/office/drawing/2014/main" id="{6305D53D-2B63-8A0E-159C-433A2D0F7A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27475" y="8662988"/>
            <a:ext cx="3005138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ECFF29-0EBF-4431-AE12-662D07DD87F6}" type="slidenum">
              <a:rPr kumimoji="0" lang="en-C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2211" name="Rectangle 2">
            <a:extLst>
              <a:ext uri="{FF2B5EF4-FFF2-40B4-BE49-F238E27FC236}">
                <a16:creationId xmlns:a16="http://schemas.microsoft.com/office/drawing/2014/main" id="{E65BF5A9-6ABB-E6E0-D57D-2D6A9FDFF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>
            <a:extLst>
              <a:ext uri="{FF2B5EF4-FFF2-40B4-BE49-F238E27FC236}">
                <a16:creationId xmlns:a16="http://schemas.microsoft.com/office/drawing/2014/main" id="{149B7A69-CC3D-2226-7ECA-F0D587CBC4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968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09644A-162E-548B-2DE8-AD194CD4D9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>
            <a:extLst>
              <a:ext uri="{FF2B5EF4-FFF2-40B4-BE49-F238E27FC236}">
                <a16:creationId xmlns:a16="http://schemas.microsoft.com/office/drawing/2014/main" id="{76983C7D-A95C-736C-48E0-53FAE95B317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27475" y="8662988"/>
            <a:ext cx="3005138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ECFF29-0EBF-4431-AE12-662D07DD87F6}" type="slidenum">
              <a:rPr kumimoji="0" lang="en-C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2211" name="Rectangle 2">
            <a:extLst>
              <a:ext uri="{FF2B5EF4-FFF2-40B4-BE49-F238E27FC236}">
                <a16:creationId xmlns:a16="http://schemas.microsoft.com/office/drawing/2014/main" id="{7DD5CE34-27A2-3B18-01D4-745D55E88F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>
            <a:extLst>
              <a:ext uri="{FF2B5EF4-FFF2-40B4-BE49-F238E27FC236}">
                <a16:creationId xmlns:a16="http://schemas.microsoft.com/office/drawing/2014/main" id="{9D06B962-C9CF-F35D-AADE-E955C8D208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9113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424A4B-DC74-FA2D-9CE5-FEC391D47A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>
            <a:extLst>
              <a:ext uri="{FF2B5EF4-FFF2-40B4-BE49-F238E27FC236}">
                <a16:creationId xmlns:a16="http://schemas.microsoft.com/office/drawing/2014/main" id="{4A4D277B-C9A6-5757-09EB-5643B6E64BD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27475" y="8662988"/>
            <a:ext cx="3005138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ECFF29-0EBF-4431-AE12-662D07DD87F6}" type="slidenum">
              <a:rPr kumimoji="0" lang="en-C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2211" name="Rectangle 2">
            <a:extLst>
              <a:ext uri="{FF2B5EF4-FFF2-40B4-BE49-F238E27FC236}">
                <a16:creationId xmlns:a16="http://schemas.microsoft.com/office/drawing/2014/main" id="{05296848-F482-1021-D5B7-4A426902C4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>
            <a:extLst>
              <a:ext uri="{FF2B5EF4-FFF2-40B4-BE49-F238E27FC236}">
                <a16:creationId xmlns:a16="http://schemas.microsoft.com/office/drawing/2014/main" id="{E6BE42B8-9CA7-086F-C813-3CFD1A068C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570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D4019E-DD15-E90D-5659-CDEA219687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>
            <a:extLst>
              <a:ext uri="{FF2B5EF4-FFF2-40B4-BE49-F238E27FC236}">
                <a16:creationId xmlns:a16="http://schemas.microsoft.com/office/drawing/2014/main" id="{C9387474-417A-77B9-F59A-5B851C0369B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27475" y="8662988"/>
            <a:ext cx="3005138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ECFF29-0EBF-4431-AE12-662D07DD87F6}" type="slidenum">
              <a:rPr kumimoji="0" lang="en-C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2211" name="Rectangle 2">
            <a:extLst>
              <a:ext uri="{FF2B5EF4-FFF2-40B4-BE49-F238E27FC236}">
                <a16:creationId xmlns:a16="http://schemas.microsoft.com/office/drawing/2014/main" id="{EBD38C25-B466-5D5C-11B4-0B4E075664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>
            <a:extLst>
              <a:ext uri="{FF2B5EF4-FFF2-40B4-BE49-F238E27FC236}">
                <a16:creationId xmlns:a16="http://schemas.microsoft.com/office/drawing/2014/main" id="{5EA4CFB9-3393-76EF-E83E-0134D24954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21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60F6D4-ABE7-C331-E316-6A04B4D2B9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>
            <a:extLst>
              <a:ext uri="{FF2B5EF4-FFF2-40B4-BE49-F238E27FC236}">
                <a16:creationId xmlns:a16="http://schemas.microsoft.com/office/drawing/2014/main" id="{B317CDE4-5CA5-33FD-0EBE-FB6C70AB5CF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27475" y="8662988"/>
            <a:ext cx="3005138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ECFF29-0EBF-4431-AE12-662D07DD87F6}" type="slidenum">
              <a:rPr kumimoji="0" lang="en-C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2211" name="Rectangle 2">
            <a:extLst>
              <a:ext uri="{FF2B5EF4-FFF2-40B4-BE49-F238E27FC236}">
                <a16:creationId xmlns:a16="http://schemas.microsoft.com/office/drawing/2014/main" id="{70900A3F-7A71-AAC1-2D13-1CFE0CCA7D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>
            <a:extLst>
              <a:ext uri="{FF2B5EF4-FFF2-40B4-BE49-F238E27FC236}">
                <a16:creationId xmlns:a16="http://schemas.microsoft.com/office/drawing/2014/main" id="{37422EC3-70E6-20BC-FEB3-1B005BAECD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9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1E2D5-81F4-48AD-9748-ECDA5F8BF72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8647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AE97E-3253-4F31-A44C-93AECB507D1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145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C6A3B-44D9-4F3E-88CF-74565B57D69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5723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772400" cy="594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D1C19-911F-439B-A1B1-7AFC6706A8D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9363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1B8BA-0433-406C-AFBA-EC17BC5ABBE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3389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D1230-C27D-4EAE-9B8E-9C5B973CA64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2134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870451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F68BA59F-B2B7-43A8-BD3D-92CC992C7311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4953000" y="129540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1" name="Content Placeholder 1">
            <a:extLst>
              <a:ext uri="{FF2B5EF4-FFF2-40B4-BE49-F238E27FC236}">
                <a16:creationId xmlns:a16="http://schemas.microsoft.com/office/drawing/2014/main" id="{D81CCA73-2289-48F6-AD53-A8982796E64A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4953000" y="1826723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2" name="Content Placeholder 1">
            <a:extLst>
              <a:ext uri="{FF2B5EF4-FFF2-40B4-BE49-F238E27FC236}">
                <a16:creationId xmlns:a16="http://schemas.microsoft.com/office/drawing/2014/main" id="{8EB25B95-33AE-4B43-8FC6-82EDB2E3C63D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4953000" y="2358046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3" name="Content Placeholder 1">
            <a:extLst>
              <a:ext uri="{FF2B5EF4-FFF2-40B4-BE49-F238E27FC236}">
                <a16:creationId xmlns:a16="http://schemas.microsoft.com/office/drawing/2014/main" id="{7423505E-D007-4C48-A00F-AB0F071AE383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4953000" y="2889369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4" name="Content Placeholder 1">
            <a:extLst>
              <a:ext uri="{FF2B5EF4-FFF2-40B4-BE49-F238E27FC236}">
                <a16:creationId xmlns:a16="http://schemas.microsoft.com/office/drawing/2014/main" id="{90F8FADA-42BF-478C-ADF1-2C585D34E3C8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4953000" y="3420692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C3D3B322-7E11-4A74-822F-210C90049E4C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4953000" y="3952015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6" name="Content Placeholder 1">
            <a:extLst>
              <a:ext uri="{FF2B5EF4-FFF2-40B4-BE49-F238E27FC236}">
                <a16:creationId xmlns:a16="http://schemas.microsoft.com/office/drawing/2014/main" id="{A1B973CF-2BB8-478D-AD3C-0D055434637B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953000" y="4483338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7" name="Content Placeholder 1">
            <a:extLst>
              <a:ext uri="{FF2B5EF4-FFF2-40B4-BE49-F238E27FC236}">
                <a16:creationId xmlns:a16="http://schemas.microsoft.com/office/drawing/2014/main" id="{5D454119-E814-45B7-942B-86815A62C091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4953000" y="5014661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EF5640C2-3BCC-40E9-B32F-F1256BC966A1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4953000" y="5545984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9" name="Content Placeholder 1">
            <a:extLst>
              <a:ext uri="{FF2B5EF4-FFF2-40B4-BE49-F238E27FC236}">
                <a16:creationId xmlns:a16="http://schemas.microsoft.com/office/drawing/2014/main" id="{E08DC7A5-6E88-4B17-B755-094995E3DADB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4953000" y="607731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892198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F68BA59F-B2B7-43A8-BD3D-92CC992C7311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3238500" y="129540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1" name="Content Placeholder 1">
            <a:extLst>
              <a:ext uri="{FF2B5EF4-FFF2-40B4-BE49-F238E27FC236}">
                <a16:creationId xmlns:a16="http://schemas.microsoft.com/office/drawing/2014/main" id="{D81CCA73-2289-48F6-AD53-A8982796E64A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3238500" y="1826723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2" name="Content Placeholder 1">
            <a:extLst>
              <a:ext uri="{FF2B5EF4-FFF2-40B4-BE49-F238E27FC236}">
                <a16:creationId xmlns:a16="http://schemas.microsoft.com/office/drawing/2014/main" id="{8EB25B95-33AE-4B43-8FC6-82EDB2E3C63D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3238500" y="2358046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3" name="Content Placeholder 1">
            <a:extLst>
              <a:ext uri="{FF2B5EF4-FFF2-40B4-BE49-F238E27FC236}">
                <a16:creationId xmlns:a16="http://schemas.microsoft.com/office/drawing/2014/main" id="{7423505E-D007-4C48-A00F-AB0F071AE383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3238500" y="2889369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4" name="Content Placeholder 1">
            <a:extLst>
              <a:ext uri="{FF2B5EF4-FFF2-40B4-BE49-F238E27FC236}">
                <a16:creationId xmlns:a16="http://schemas.microsoft.com/office/drawing/2014/main" id="{90F8FADA-42BF-478C-ADF1-2C585D34E3C8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3238500" y="3420692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C3D3B322-7E11-4A74-822F-210C90049E4C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238500" y="3952015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6" name="Content Placeholder 1">
            <a:extLst>
              <a:ext uri="{FF2B5EF4-FFF2-40B4-BE49-F238E27FC236}">
                <a16:creationId xmlns:a16="http://schemas.microsoft.com/office/drawing/2014/main" id="{A1B973CF-2BB8-478D-AD3C-0D055434637B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3238500" y="4483338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7" name="Content Placeholder 1">
            <a:extLst>
              <a:ext uri="{FF2B5EF4-FFF2-40B4-BE49-F238E27FC236}">
                <a16:creationId xmlns:a16="http://schemas.microsoft.com/office/drawing/2014/main" id="{5D454119-E814-45B7-942B-86815A62C091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3238500" y="5014661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EF5640C2-3BCC-40E9-B32F-F1256BC966A1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3238500" y="5545984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9" name="Content Placeholder 1">
            <a:extLst>
              <a:ext uri="{FF2B5EF4-FFF2-40B4-BE49-F238E27FC236}">
                <a16:creationId xmlns:a16="http://schemas.microsoft.com/office/drawing/2014/main" id="{E08DC7A5-6E88-4B17-B755-094995E3DADB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238500" y="607731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0" name="Content Placeholder 1">
            <a:extLst>
              <a:ext uri="{FF2B5EF4-FFF2-40B4-BE49-F238E27FC236}">
                <a16:creationId xmlns:a16="http://schemas.microsoft.com/office/drawing/2014/main" id="{084B054C-062B-4A0B-90CB-FAB34B715EB8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6019800" y="129540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1" name="Content Placeholder 1">
            <a:extLst>
              <a:ext uri="{FF2B5EF4-FFF2-40B4-BE49-F238E27FC236}">
                <a16:creationId xmlns:a16="http://schemas.microsoft.com/office/drawing/2014/main" id="{193C2628-8F0A-47DF-8D62-DF518A540185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019800" y="1826723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2" name="Content Placeholder 1">
            <a:extLst>
              <a:ext uri="{FF2B5EF4-FFF2-40B4-BE49-F238E27FC236}">
                <a16:creationId xmlns:a16="http://schemas.microsoft.com/office/drawing/2014/main" id="{A9D8E977-3271-4B66-BEBB-E23DA98A6589}"/>
              </a:ext>
            </a:extLst>
          </p:cNvPr>
          <p:cNvSpPr>
            <a:spLocks noGrp="1"/>
          </p:cNvSpPr>
          <p:nvPr>
            <p:ph idx="31"/>
          </p:nvPr>
        </p:nvSpPr>
        <p:spPr>
          <a:xfrm>
            <a:off x="6019800" y="2358046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3" name="Content Placeholder 1">
            <a:extLst>
              <a:ext uri="{FF2B5EF4-FFF2-40B4-BE49-F238E27FC236}">
                <a16:creationId xmlns:a16="http://schemas.microsoft.com/office/drawing/2014/main" id="{7B7DD5C7-415C-4DA2-91DD-52701754969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6019800" y="2889369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4" name="Content Placeholder 1">
            <a:extLst>
              <a:ext uri="{FF2B5EF4-FFF2-40B4-BE49-F238E27FC236}">
                <a16:creationId xmlns:a16="http://schemas.microsoft.com/office/drawing/2014/main" id="{00F834A0-64EE-4EEF-A85F-B15443AF59B6}"/>
              </a:ext>
            </a:extLst>
          </p:cNvPr>
          <p:cNvSpPr>
            <a:spLocks noGrp="1"/>
          </p:cNvSpPr>
          <p:nvPr>
            <p:ph idx="33"/>
          </p:nvPr>
        </p:nvSpPr>
        <p:spPr>
          <a:xfrm>
            <a:off x="6019800" y="3420692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5" name="Content Placeholder 1">
            <a:extLst>
              <a:ext uri="{FF2B5EF4-FFF2-40B4-BE49-F238E27FC236}">
                <a16:creationId xmlns:a16="http://schemas.microsoft.com/office/drawing/2014/main" id="{A5E1AF77-D3A8-4434-A1F9-5E89CE0A2727}"/>
              </a:ext>
            </a:extLst>
          </p:cNvPr>
          <p:cNvSpPr>
            <a:spLocks noGrp="1"/>
          </p:cNvSpPr>
          <p:nvPr>
            <p:ph idx="34"/>
          </p:nvPr>
        </p:nvSpPr>
        <p:spPr>
          <a:xfrm>
            <a:off x="6019800" y="3952015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6" name="Content Placeholder 1">
            <a:extLst>
              <a:ext uri="{FF2B5EF4-FFF2-40B4-BE49-F238E27FC236}">
                <a16:creationId xmlns:a16="http://schemas.microsoft.com/office/drawing/2014/main" id="{5136B46E-83E7-4338-BBAB-3B76E68C4908}"/>
              </a:ext>
            </a:extLst>
          </p:cNvPr>
          <p:cNvSpPr>
            <a:spLocks noGrp="1"/>
          </p:cNvSpPr>
          <p:nvPr>
            <p:ph idx="35"/>
          </p:nvPr>
        </p:nvSpPr>
        <p:spPr>
          <a:xfrm>
            <a:off x="6019800" y="4483338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7" name="Content Placeholder 1">
            <a:extLst>
              <a:ext uri="{FF2B5EF4-FFF2-40B4-BE49-F238E27FC236}">
                <a16:creationId xmlns:a16="http://schemas.microsoft.com/office/drawing/2014/main" id="{48D2FCF0-3724-46BF-A3BB-A69D7044FA6A}"/>
              </a:ext>
            </a:extLst>
          </p:cNvPr>
          <p:cNvSpPr>
            <a:spLocks noGrp="1"/>
          </p:cNvSpPr>
          <p:nvPr>
            <p:ph idx="36"/>
          </p:nvPr>
        </p:nvSpPr>
        <p:spPr>
          <a:xfrm>
            <a:off x="6019800" y="5014661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8" name="Content Placeholder 1">
            <a:extLst>
              <a:ext uri="{FF2B5EF4-FFF2-40B4-BE49-F238E27FC236}">
                <a16:creationId xmlns:a16="http://schemas.microsoft.com/office/drawing/2014/main" id="{A47CA91F-80EE-45AF-B96A-8131EA17326F}"/>
              </a:ext>
            </a:extLst>
          </p:cNvPr>
          <p:cNvSpPr>
            <a:spLocks noGrp="1"/>
          </p:cNvSpPr>
          <p:nvPr>
            <p:ph idx="37"/>
          </p:nvPr>
        </p:nvSpPr>
        <p:spPr>
          <a:xfrm>
            <a:off x="6019800" y="5545984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9" name="Content Placeholder 1">
            <a:extLst>
              <a:ext uri="{FF2B5EF4-FFF2-40B4-BE49-F238E27FC236}">
                <a16:creationId xmlns:a16="http://schemas.microsoft.com/office/drawing/2014/main" id="{0FECE6AA-FDAF-420D-856A-E818977AE947}"/>
              </a:ext>
            </a:extLst>
          </p:cNvPr>
          <p:cNvSpPr>
            <a:spLocks noGrp="1"/>
          </p:cNvSpPr>
          <p:nvPr>
            <p:ph idx="38"/>
          </p:nvPr>
        </p:nvSpPr>
        <p:spPr>
          <a:xfrm>
            <a:off x="6019800" y="607731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184848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Mast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1828800"/>
            <a:ext cx="9144000" cy="1719072"/>
          </a:xfrm>
          <a:prstGeom prst="rect">
            <a:avLst/>
          </a:prstGeom>
        </p:spPr>
        <p:txBody>
          <a:bodyPr anchor="ctr"/>
          <a:lstStyle>
            <a:lvl1pPr>
              <a:defRPr sz="6000" b="1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81643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Mast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36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255F7-7AE7-4190-BAB3-A3B1521F10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24200" y="1295400"/>
            <a:ext cx="2895600" cy="228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/>
            </a:lvl1pPr>
            <a:lvl2pPr marL="457200" indent="0" algn="ctr">
              <a:buNone/>
              <a:defRPr sz="900"/>
            </a:lvl2pPr>
            <a:lvl3pPr marL="914400" indent="0" algn="ctr">
              <a:buNone/>
              <a:defRPr sz="9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</a:lstStyle>
          <a:p>
            <a:pPr lvl="0"/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9C4DB6B-DD6A-43E0-BF97-584094BF80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" y="1626393"/>
            <a:ext cx="8229600" cy="472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D7826E-AAB6-4E2F-99DD-9A680BF8C2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124200" y="6453187"/>
            <a:ext cx="2895600" cy="228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/>
            </a:lvl1pPr>
            <a:lvl2pPr marL="457200" indent="0" algn="ctr">
              <a:buNone/>
              <a:defRPr sz="900"/>
            </a:lvl2pPr>
            <a:lvl3pPr marL="914400" indent="0" algn="ctr">
              <a:buNone/>
              <a:defRPr sz="9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76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AF002-DE5B-4647-B19B-40DB012A5CA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19305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4094951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F68BA59F-B2B7-43A8-BD3D-92CC992C7311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4953000" y="129540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1" name="Content Placeholder 1">
            <a:extLst>
              <a:ext uri="{FF2B5EF4-FFF2-40B4-BE49-F238E27FC236}">
                <a16:creationId xmlns:a16="http://schemas.microsoft.com/office/drawing/2014/main" id="{D81CCA73-2289-48F6-AD53-A8982796E64A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4953000" y="1826723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2" name="Content Placeholder 1">
            <a:extLst>
              <a:ext uri="{FF2B5EF4-FFF2-40B4-BE49-F238E27FC236}">
                <a16:creationId xmlns:a16="http://schemas.microsoft.com/office/drawing/2014/main" id="{8EB25B95-33AE-4B43-8FC6-82EDB2E3C63D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4953000" y="2358046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3" name="Content Placeholder 1">
            <a:extLst>
              <a:ext uri="{FF2B5EF4-FFF2-40B4-BE49-F238E27FC236}">
                <a16:creationId xmlns:a16="http://schemas.microsoft.com/office/drawing/2014/main" id="{7423505E-D007-4C48-A00F-AB0F071AE383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4953000" y="2889369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4" name="Content Placeholder 1">
            <a:extLst>
              <a:ext uri="{FF2B5EF4-FFF2-40B4-BE49-F238E27FC236}">
                <a16:creationId xmlns:a16="http://schemas.microsoft.com/office/drawing/2014/main" id="{90F8FADA-42BF-478C-ADF1-2C585D34E3C8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4953000" y="3420692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C3D3B322-7E11-4A74-822F-210C90049E4C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4953000" y="3952015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6" name="Content Placeholder 1">
            <a:extLst>
              <a:ext uri="{FF2B5EF4-FFF2-40B4-BE49-F238E27FC236}">
                <a16:creationId xmlns:a16="http://schemas.microsoft.com/office/drawing/2014/main" id="{A1B973CF-2BB8-478D-AD3C-0D055434637B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953000" y="4483338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7" name="Content Placeholder 1">
            <a:extLst>
              <a:ext uri="{FF2B5EF4-FFF2-40B4-BE49-F238E27FC236}">
                <a16:creationId xmlns:a16="http://schemas.microsoft.com/office/drawing/2014/main" id="{5D454119-E814-45B7-942B-86815A62C091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4953000" y="5014661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EF5640C2-3BCC-40E9-B32F-F1256BC966A1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4953000" y="5545984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9" name="Content Placeholder 1">
            <a:extLst>
              <a:ext uri="{FF2B5EF4-FFF2-40B4-BE49-F238E27FC236}">
                <a16:creationId xmlns:a16="http://schemas.microsoft.com/office/drawing/2014/main" id="{E08DC7A5-6E88-4B17-B755-094995E3DADB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4953000" y="607731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4624586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F68BA59F-B2B7-43A8-BD3D-92CC992C7311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3238500" y="129540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1" name="Content Placeholder 1">
            <a:extLst>
              <a:ext uri="{FF2B5EF4-FFF2-40B4-BE49-F238E27FC236}">
                <a16:creationId xmlns:a16="http://schemas.microsoft.com/office/drawing/2014/main" id="{D81CCA73-2289-48F6-AD53-A8982796E64A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3238500" y="1826723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2" name="Content Placeholder 1">
            <a:extLst>
              <a:ext uri="{FF2B5EF4-FFF2-40B4-BE49-F238E27FC236}">
                <a16:creationId xmlns:a16="http://schemas.microsoft.com/office/drawing/2014/main" id="{8EB25B95-33AE-4B43-8FC6-82EDB2E3C63D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3238500" y="2358046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3" name="Content Placeholder 1">
            <a:extLst>
              <a:ext uri="{FF2B5EF4-FFF2-40B4-BE49-F238E27FC236}">
                <a16:creationId xmlns:a16="http://schemas.microsoft.com/office/drawing/2014/main" id="{7423505E-D007-4C48-A00F-AB0F071AE383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3238500" y="2889369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4" name="Content Placeholder 1">
            <a:extLst>
              <a:ext uri="{FF2B5EF4-FFF2-40B4-BE49-F238E27FC236}">
                <a16:creationId xmlns:a16="http://schemas.microsoft.com/office/drawing/2014/main" id="{90F8FADA-42BF-478C-ADF1-2C585D34E3C8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3238500" y="3420692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C3D3B322-7E11-4A74-822F-210C90049E4C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238500" y="3952015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6" name="Content Placeholder 1">
            <a:extLst>
              <a:ext uri="{FF2B5EF4-FFF2-40B4-BE49-F238E27FC236}">
                <a16:creationId xmlns:a16="http://schemas.microsoft.com/office/drawing/2014/main" id="{A1B973CF-2BB8-478D-AD3C-0D055434637B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3238500" y="4483338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7" name="Content Placeholder 1">
            <a:extLst>
              <a:ext uri="{FF2B5EF4-FFF2-40B4-BE49-F238E27FC236}">
                <a16:creationId xmlns:a16="http://schemas.microsoft.com/office/drawing/2014/main" id="{5D454119-E814-45B7-942B-86815A62C091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3238500" y="5014661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EF5640C2-3BCC-40E9-B32F-F1256BC966A1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3238500" y="5545984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9" name="Content Placeholder 1">
            <a:extLst>
              <a:ext uri="{FF2B5EF4-FFF2-40B4-BE49-F238E27FC236}">
                <a16:creationId xmlns:a16="http://schemas.microsoft.com/office/drawing/2014/main" id="{E08DC7A5-6E88-4B17-B755-094995E3DADB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238500" y="607731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0" name="Content Placeholder 1">
            <a:extLst>
              <a:ext uri="{FF2B5EF4-FFF2-40B4-BE49-F238E27FC236}">
                <a16:creationId xmlns:a16="http://schemas.microsoft.com/office/drawing/2014/main" id="{084B054C-062B-4A0B-90CB-FAB34B715EB8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6019800" y="129540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1" name="Content Placeholder 1">
            <a:extLst>
              <a:ext uri="{FF2B5EF4-FFF2-40B4-BE49-F238E27FC236}">
                <a16:creationId xmlns:a16="http://schemas.microsoft.com/office/drawing/2014/main" id="{193C2628-8F0A-47DF-8D62-DF518A540185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019800" y="1826723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2" name="Content Placeholder 1">
            <a:extLst>
              <a:ext uri="{FF2B5EF4-FFF2-40B4-BE49-F238E27FC236}">
                <a16:creationId xmlns:a16="http://schemas.microsoft.com/office/drawing/2014/main" id="{A9D8E977-3271-4B66-BEBB-E23DA98A6589}"/>
              </a:ext>
            </a:extLst>
          </p:cNvPr>
          <p:cNvSpPr>
            <a:spLocks noGrp="1"/>
          </p:cNvSpPr>
          <p:nvPr>
            <p:ph idx="31"/>
          </p:nvPr>
        </p:nvSpPr>
        <p:spPr>
          <a:xfrm>
            <a:off x="6019800" y="2358046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3" name="Content Placeholder 1">
            <a:extLst>
              <a:ext uri="{FF2B5EF4-FFF2-40B4-BE49-F238E27FC236}">
                <a16:creationId xmlns:a16="http://schemas.microsoft.com/office/drawing/2014/main" id="{7B7DD5C7-415C-4DA2-91DD-52701754969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6019800" y="2889369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4" name="Content Placeholder 1">
            <a:extLst>
              <a:ext uri="{FF2B5EF4-FFF2-40B4-BE49-F238E27FC236}">
                <a16:creationId xmlns:a16="http://schemas.microsoft.com/office/drawing/2014/main" id="{00F834A0-64EE-4EEF-A85F-B15443AF59B6}"/>
              </a:ext>
            </a:extLst>
          </p:cNvPr>
          <p:cNvSpPr>
            <a:spLocks noGrp="1"/>
          </p:cNvSpPr>
          <p:nvPr>
            <p:ph idx="33"/>
          </p:nvPr>
        </p:nvSpPr>
        <p:spPr>
          <a:xfrm>
            <a:off x="6019800" y="3420692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5" name="Content Placeholder 1">
            <a:extLst>
              <a:ext uri="{FF2B5EF4-FFF2-40B4-BE49-F238E27FC236}">
                <a16:creationId xmlns:a16="http://schemas.microsoft.com/office/drawing/2014/main" id="{A5E1AF77-D3A8-4434-A1F9-5E89CE0A2727}"/>
              </a:ext>
            </a:extLst>
          </p:cNvPr>
          <p:cNvSpPr>
            <a:spLocks noGrp="1"/>
          </p:cNvSpPr>
          <p:nvPr>
            <p:ph idx="34"/>
          </p:nvPr>
        </p:nvSpPr>
        <p:spPr>
          <a:xfrm>
            <a:off x="6019800" y="3952015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6" name="Content Placeholder 1">
            <a:extLst>
              <a:ext uri="{FF2B5EF4-FFF2-40B4-BE49-F238E27FC236}">
                <a16:creationId xmlns:a16="http://schemas.microsoft.com/office/drawing/2014/main" id="{5136B46E-83E7-4338-BBAB-3B76E68C4908}"/>
              </a:ext>
            </a:extLst>
          </p:cNvPr>
          <p:cNvSpPr>
            <a:spLocks noGrp="1"/>
          </p:cNvSpPr>
          <p:nvPr>
            <p:ph idx="35"/>
          </p:nvPr>
        </p:nvSpPr>
        <p:spPr>
          <a:xfrm>
            <a:off x="6019800" y="4483338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7" name="Content Placeholder 1">
            <a:extLst>
              <a:ext uri="{FF2B5EF4-FFF2-40B4-BE49-F238E27FC236}">
                <a16:creationId xmlns:a16="http://schemas.microsoft.com/office/drawing/2014/main" id="{48D2FCF0-3724-46BF-A3BB-A69D7044FA6A}"/>
              </a:ext>
            </a:extLst>
          </p:cNvPr>
          <p:cNvSpPr>
            <a:spLocks noGrp="1"/>
          </p:cNvSpPr>
          <p:nvPr>
            <p:ph idx="36"/>
          </p:nvPr>
        </p:nvSpPr>
        <p:spPr>
          <a:xfrm>
            <a:off x="6019800" y="5014661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8" name="Content Placeholder 1">
            <a:extLst>
              <a:ext uri="{FF2B5EF4-FFF2-40B4-BE49-F238E27FC236}">
                <a16:creationId xmlns:a16="http://schemas.microsoft.com/office/drawing/2014/main" id="{A47CA91F-80EE-45AF-B96A-8131EA17326F}"/>
              </a:ext>
            </a:extLst>
          </p:cNvPr>
          <p:cNvSpPr>
            <a:spLocks noGrp="1"/>
          </p:cNvSpPr>
          <p:nvPr>
            <p:ph idx="37"/>
          </p:nvPr>
        </p:nvSpPr>
        <p:spPr>
          <a:xfrm>
            <a:off x="6019800" y="5545984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9" name="Content Placeholder 1">
            <a:extLst>
              <a:ext uri="{FF2B5EF4-FFF2-40B4-BE49-F238E27FC236}">
                <a16:creationId xmlns:a16="http://schemas.microsoft.com/office/drawing/2014/main" id="{0FECE6AA-FDAF-420D-856A-E818977AE947}"/>
              </a:ext>
            </a:extLst>
          </p:cNvPr>
          <p:cNvSpPr>
            <a:spLocks noGrp="1"/>
          </p:cNvSpPr>
          <p:nvPr>
            <p:ph idx="38"/>
          </p:nvPr>
        </p:nvSpPr>
        <p:spPr>
          <a:xfrm>
            <a:off x="6019800" y="607731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6254532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Mast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1828800"/>
            <a:ext cx="9144000" cy="1719072"/>
          </a:xfrm>
          <a:prstGeom prst="rect">
            <a:avLst/>
          </a:prstGeom>
        </p:spPr>
        <p:txBody>
          <a:bodyPr anchor="ctr"/>
          <a:lstStyle>
            <a:lvl1pPr>
              <a:defRPr sz="6000" b="1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913083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Mast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36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255F7-7AE7-4190-BAB3-A3B1521F10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24200" y="1295400"/>
            <a:ext cx="2895600" cy="228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/>
            </a:lvl1pPr>
            <a:lvl2pPr marL="457200" indent="0" algn="ctr">
              <a:buNone/>
              <a:defRPr sz="900"/>
            </a:lvl2pPr>
            <a:lvl3pPr marL="914400" indent="0" algn="ctr">
              <a:buNone/>
              <a:defRPr sz="9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</a:lstStyle>
          <a:p>
            <a:pPr lvl="0"/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9C4DB6B-DD6A-43E0-BF97-584094BF80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" y="1626393"/>
            <a:ext cx="8229600" cy="472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D7826E-AAB6-4E2F-99DD-9A680BF8C2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124200" y="6453187"/>
            <a:ext cx="2895600" cy="228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/>
            </a:lvl1pPr>
            <a:lvl2pPr marL="457200" indent="0" algn="ctr">
              <a:buNone/>
              <a:defRPr sz="900"/>
            </a:lvl2pPr>
            <a:lvl3pPr marL="914400" indent="0" algn="ctr">
              <a:buNone/>
              <a:defRPr sz="9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156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0692503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F68BA59F-B2B7-43A8-BD3D-92CC992C7311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4953000" y="129540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1" name="Content Placeholder 1">
            <a:extLst>
              <a:ext uri="{FF2B5EF4-FFF2-40B4-BE49-F238E27FC236}">
                <a16:creationId xmlns:a16="http://schemas.microsoft.com/office/drawing/2014/main" id="{D81CCA73-2289-48F6-AD53-A8982796E64A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4953000" y="1826723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2" name="Content Placeholder 1">
            <a:extLst>
              <a:ext uri="{FF2B5EF4-FFF2-40B4-BE49-F238E27FC236}">
                <a16:creationId xmlns:a16="http://schemas.microsoft.com/office/drawing/2014/main" id="{8EB25B95-33AE-4B43-8FC6-82EDB2E3C63D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4953000" y="2358046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3" name="Content Placeholder 1">
            <a:extLst>
              <a:ext uri="{FF2B5EF4-FFF2-40B4-BE49-F238E27FC236}">
                <a16:creationId xmlns:a16="http://schemas.microsoft.com/office/drawing/2014/main" id="{7423505E-D007-4C48-A00F-AB0F071AE383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4953000" y="2889369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4" name="Content Placeholder 1">
            <a:extLst>
              <a:ext uri="{FF2B5EF4-FFF2-40B4-BE49-F238E27FC236}">
                <a16:creationId xmlns:a16="http://schemas.microsoft.com/office/drawing/2014/main" id="{90F8FADA-42BF-478C-ADF1-2C585D34E3C8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4953000" y="3420692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C3D3B322-7E11-4A74-822F-210C90049E4C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4953000" y="3952015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6" name="Content Placeholder 1">
            <a:extLst>
              <a:ext uri="{FF2B5EF4-FFF2-40B4-BE49-F238E27FC236}">
                <a16:creationId xmlns:a16="http://schemas.microsoft.com/office/drawing/2014/main" id="{A1B973CF-2BB8-478D-AD3C-0D055434637B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953000" y="4483338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7" name="Content Placeholder 1">
            <a:extLst>
              <a:ext uri="{FF2B5EF4-FFF2-40B4-BE49-F238E27FC236}">
                <a16:creationId xmlns:a16="http://schemas.microsoft.com/office/drawing/2014/main" id="{5D454119-E814-45B7-942B-86815A62C091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4953000" y="5014661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EF5640C2-3BCC-40E9-B32F-F1256BC966A1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4953000" y="5545984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9" name="Content Placeholder 1">
            <a:extLst>
              <a:ext uri="{FF2B5EF4-FFF2-40B4-BE49-F238E27FC236}">
                <a16:creationId xmlns:a16="http://schemas.microsoft.com/office/drawing/2014/main" id="{E08DC7A5-6E88-4B17-B755-094995E3DADB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4953000" y="607731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3585861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F68BA59F-B2B7-43A8-BD3D-92CC992C7311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3238500" y="129540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1" name="Content Placeholder 1">
            <a:extLst>
              <a:ext uri="{FF2B5EF4-FFF2-40B4-BE49-F238E27FC236}">
                <a16:creationId xmlns:a16="http://schemas.microsoft.com/office/drawing/2014/main" id="{D81CCA73-2289-48F6-AD53-A8982796E64A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3238500" y="1826723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2" name="Content Placeholder 1">
            <a:extLst>
              <a:ext uri="{FF2B5EF4-FFF2-40B4-BE49-F238E27FC236}">
                <a16:creationId xmlns:a16="http://schemas.microsoft.com/office/drawing/2014/main" id="{8EB25B95-33AE-4B43-8FC6-82EDB2E3C63D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3238500" y="2358046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3" name="Content Placeholder 1">
            <a:extLst>
              <a:ext uri="{FF2B5EF4-FFF2-40B4-BE49-F238E27FC236}">
                <a16:creationId xmlns:a16="http://schemas.microsoft.com/office/drawing/2014/main" id="{7423505E-D007-4C48-A00F-AB0F071AE383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3238500" y="2889369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4" name="Content Placeholder 1">
            <a:extLst>
              <a:ext uri="{FF2B5EF4-FFF2-40B4-BE49-F238E27FC236}">
                <a16:creationId xmlns:a16="http://schemas.microsoft.com/office/drawing/2014/main" id="{90F8FADA-42BF-478C-ADF1-2C585D34E3C8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3238500" y="3420692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C3D3B322-7E11-4A74-822F-210C90049E4C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238500" y="3952015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6" name="Content Placeholder 1">
            <a:extLst>
              <a:ext uri="{FF2B5EF4-FFF2-40B4-BE49-F238E27FC236}">
                <a16:creationId xmlns:a16="http://schemas.microsoft.com/office/drawing/2014/main" id="{A1B973CF-2BB8-478D-AD3C-0D055434637B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3238500" y="4483338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7" name="Content Placeholder 1">
            <a:extLst>
              <a:ext uri="{FF2B5EF4-FFF2-40B4-BE49-F238E27FC236}">
                <a16:creationId xmlns:a16="http://schemas.microsoft.com/office/drawing/2014/main" id="{5D454119-E814-45B7-942B-86815A62C091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3238500" y="5014661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EF5640C2-3BCC-40E9-B32F-F1256BC966A1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3238500" y="5545984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9" name="Content Placeholder 1">
            <a:extLst>
              <a:ext uri="{FF2B5EF4-FFF2-40B4-BE49-F238E27FC236}">
                <a16:creationId xmlns:a16="http://schemas.microsoft.com/office/drawing/2014/main" id="{E08DC7A5-6E88-4B17-B755-094995E3DADB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238500" y="607731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0" name="Content Placeholder 1">
            <a:extLst>
              <a:ext uri="{FF2B5EF4-FFF2-40B4-BE49-F238E27FC236}">
                <a16:creationId xmlns:a16="http://schemas.microsoft.com/office/drawing/2014/main" id="{084B054C-062B-4A0B-90CB-FAB34B715EB8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6019800" y="129540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1" name="Content Placeholder 1">
            <a:extLst>
              <a:ext uri="{FF2B5EF4-FFF2-40B4-BE49-F238E27FC236}">
                <a16:creationId xmlns:a16="http://schemas.microsoft.com/office/drawing/2014/main" id="{193C2628-8F0A-47DF-8D62-DF518A540185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019800" y="1826723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2" name="Content Placeholder 1">
            <a:extLst>
              <a:ext uri="{FF2B5EF4-FFF2-40B4-BE49-F238E27FC236}">
                <a16:creationId xmlns:a16="http://schemas.microsoft.com/office/drawing/2014/main" id="{A9D8E977-3271-4B66-BEBB-E23DA98A6589}"/>
              </a:ext>
            </a:extLst>
          </p:cNvPr>
          <p:cNvSpPr>
            <a:spLocks noGrp="1"/>
          </p:cNvSpPr>
          <p:nvPr>
            <p:ph idx="31"/>
          </p:nvPr>
        </p:nvSpPr>
        <p:spPr>
          <a:xfrm>
            <a:off x="6019800" y="2358046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3" name="Content Placeholder 1">
            <a:extLst>
              <a:ext uri="{FF2B5EF4-FFF2-40B4-BE49-F238E27FC236}">
                <a16:creationId xmlns:a16="http://schemas.microsoft.com/office/drawing/2014/main" id="{7B7DD5C7-415C-4DA2-91DD-52701754969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6019800" y="2889369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4" name="Content Placeholder 1">
            <a:extLst>
              <a:ext uri="{FF2B5EF4-FFF2-40B4-BE49-F238E27FC236}">
                <a16:creationId xmlns:a16="http://schemas.microsoft.com/office/drawing/2014/main" id="{00F834A0-64EE-4EEF-A85F-B15443AF59B6}"/>
              </a:ext>
            </a:extLst>
          </p:cNvPr>
          <p:cNvSpPr>
            <a:spLocks noGrp="1"/>
          </p:cNvSpPr>
          <p:nvPr>
            <p:ph idx="33"/>
          </p:nvPr>
        </p:nvSpPr>
        <p:spPr>
          <a:xfrm>
            <a:off x="6019800" y="3420692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5" name="Content Placeholder 1">
            <a:extLst>
              <a:ext uri="{FF2B5EF4-FFF2-40B4-BE49-F238E27FC236}">
                <a16:creationId xmlns:a16="http://schemas.microsoft.com/office/drawing/2014/main" id="{A5E1AF77-D3A8-4434-A1F9-5E89CE0A2727}"/>
              </a:ext>
            </a:extLst>
          </p:cNvPr>
          <p:cNvSpPr>
            <a:spLocks noGrp="1"/>
          </p:cNvSpPr>
          <p:nvPr>
            <p:ph idx="34"/>
          </p:nvPr>
        </p:nvSpPr>
        <p:spPr>
          <a:xfrm>
            <a:off x="6019800" y="3952015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6" name="Content Placeholder 1">
            <a:extLst>
              <a:ext uri="{FF2B5EF4-FFF2-40B4-BE49-F238E27FC236}">
                <a16:creationId xmlns:a16="http://schemas.microsoft.com/office/drawing/2014/main" id="{5136B46E-83E7-4338-BBAB-3B76E68C4908}"/>
              </a:ext>
            </a:extLst>
          </p:cNvPr>
          <p:cNvSpPr>
            <a:spLocks noGrp="1"/>
          </p:cNvSpPr>
          <p:nvPr>
            <p:ph idx="35"/>
          </p:nvPr>
        </p:nvSpPr>
        <p:spPr>
          <a:xfrm>
            <a:off x="6019800" y="4483338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7" name="Content Placeholder 1">
            <a:extLst>
              <a:ext uri="{FF2B5EF4-FFF2-40B4-BE49-F238E27FC236}">
                <a16:creationId xmlns:a16="http://schemas.microsoft.com/office/drawing/2014/main" id="{48D2FCF0-3724-46BF-A3BB-A69D7044FA6A}"/>
              </a:ext>
            </a:extLst>
          </p:cNvPr>
          <p:cNvSpPr>
            <a:spLocks noGrp="1"/>
          </p:cNvSpPr>
          <p:nvPr>
            <p:ph idx="36"/>
          </p:nvPr>
        </p:nvSpPr>
        <p:spPr>
          <a:xfrm>
            <a:off x="6019800" y="5014661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8" name="Content Placeholder 1">
            <a:extLst>
              <a:ext uri="{FF2B5EF4-FFF2-40B4-BE49-F238E27FC236}">
                <a16:creationId xmlns:a16="http://schemas.microsoft.com/office/drawing/2014/main" id="{A47CA91F-80EE-45AF-B96A-8131EA17326F}"/>
              </a:ext>
            </a:extLst>
          </p:cNvPr>
          <p:cNvSpPr>
            <a:spLocks noGrp="1"/>
          </p:cNvSpPr>
          <p:nvPr>
            <p:ph idx="37"/>
          </p:nvPr>
        </p:nvSpPr>
        <p:spPr>
          <a:xfrm>
            <a:off x="6019800" y="5545984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9" name="Content Placeholder 1">
            <a:extLst>
              <a:ext uri="{FF2B5EF4-FFF2-40B4-BE49-F238E27FC236}">
                <a16:creationId xmlns:a16="http://schemas.microsoft.com/office/drawing/2014/main" id="{0FECE6AA-FDAF-420D-856A-E818977AE947}"/>
              </a:ext>
            </a:extLst>
          </p:cNvPr>
          <p:cNvSpPr>
            <a:spLocks noGrp="1"/>
          </p:cNvSpPr>
          <p:nvPr>
            <p:ph idx="38"/>
          </p:nvPr>
        </p:nvSpPr>
        <p:spPr>
          <a:xfrm>
            <a:off x="6019800" y="607731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9716950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Mast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1828800"/>
            <a:ext cx="9144000" cy="1719072"/>
          </a:xfrm>
          <a:prstGeom prst="rect">
            <a:avLst/>
          </a:prstGeom>
        </p:spPr>
        <p:txBody>
          <a:bodyPr anchor="ctr"/>
          <a:lstStyle>
            <a:lvl1pPr>
              <a:defRPr sz="6000" b="1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75368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Mast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36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255F7-7AE7-4190-BAB3-A3B1521F10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24200" y="1295400"/>
            <a:ext cx="2895600" cy="228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/>
            </a:lvl1pPr>
            <a:lvl2pPr marL="457200" indent="0" algn="ctr">
              <a:buNone/>
              <a:defRPr sz="900"/>
            </a:lvl2pPr>
            <a:lvl3pPr marL="914400" indent="0" algn="ctr">
              <a:buNone/>
              <a:defRPr sz="9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</a:lstStyle>
          <a:p>
            <a:pPr lvl="0"/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9C4DB6B-DD6A-43E0-BF97-584094BF80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" y="1626393"/>
            <a:ext cx="8229600" cy="472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D7826E-AAB6-4E2F-99DD-9A680BF8C2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124200" y="6453187"/>
            <a:ext cx="2895600" cy="228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/>
            </a:lvl1pPr>
            <a:lvl2pPr marL="457200" indent="0" algn="ctr">
              <a:buNone/>
              <a:defRPr sz="900"/>
            </a:lvl2pPr>
            <a:lvl3pPr marL="914400" indent="0" algn="ctr">
              <a:buNone/>
              <a:defRPr sz="9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72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76469-F9AE-4321-B7A7-BDA4EDDB574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47082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663440" y="12954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4"/>
          </p:nvPr>
        </p:nvSpPr>
        <p:spPr>
          <a:xfrm>
            <a:off x="457200" y="214884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idx="15"/>
          </p:nvPr>
        </p:nvSpPr>
        <p:spPr>
          <a:xfrm>
            <a:off x="4663440" y="214884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"/>
          <p:cNvSpPr>
            <a:spLocks noGrp="1"/>
          </p:cNvSpPr>
          <p:nvPr>
            <p:ph idx="16"/>
          </p:nvPr>
        </p:nvSpPr>
        <p:spPr>
          <a:xfrm>
            <a:off x="457200" y="300228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"/>
          <p:cNvSpPr>
            <a:spLocks noGrp="1"/>
          </p:cNvSpPr>
          <p:nvPr>
            <p:ph idx="17"/>
          </p:nvPr>
        </p:nvSpPr>
        <p:spPr>
          <a:xfrm>
            <a:off x="4663440" y="300228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Jump Link"/>
          <p:cNvSpPr>
            <a:spLocks noGrp="1"/>
          </p:cNvSpPr>
          <p:nvPr>
            <p:ph type="body" sz="quarter" idx="18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4" name="Content Placeholder 1"/>
          <p:cNvSpPr>
            <a:spLocks noGrp="1"/>
          </p:cNvSpPr>
          <p:nvPr>
            <p:ph idx="20"/>
          </p:nvPr>
        </p:nvSpPr>
        <p:spPr>
          <a:xfrm>
            <a:off x="457200" y="385572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"/>
          <p:cNvSpPr>
            <a:spLocks noGrp="1"/>
          </p:cNvSpPr>
          <p:nvPr>
            <p:ph idx="21"/>
          </p:nvPr>
        </p:nvSpPr>
        <p:spPr>
          <a:xfrm>
            <a:off x="4663440" y="385572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22"/>
          </p:nvPr>
        </p:nvSpPr>
        <p:spPr>
          <a:xfrm>
            <a:off x="457200" y="470916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"/>
          <p:cNvSpPr>
            <a:spLocks noGrp="1"/>
          </p:cNvSpPr>
          <p:nvPr>
            <p:ph idx="23"/>
          </p:nvPr>
        </p:nvSpPr>
        <p:spPr>
          <a:xfrm>
            <a:off x="4663440" y="470916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"/>
          <p:cNvSpPr>
            <a:spLocks noGrp="1"/>
          </p:cNvSpPr>
          <p:nvPr>
            <p:ph idx="24"/>
          </p:nvPr>
        </p:nvSpPr>
        <p:spPr>
          <a:xfrm>
            <a:off x="457200" y="55626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25"/>
          </p:nvPr>
        </p:nvSpPr>
        <p:spPr>
          <a:xfrm>
            <a:off x="4663440" y="55626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26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lIns="0" tIns="0" rIns="45720" bIns="0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1107917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285272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F68BA59F-B2B7-43A8-BD3D-92CC992C7311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4953000" y="129540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1" name="Content Placeholder 1">
            <a:extLst>
              <a:ext uri="{FF2B5EF4-FFF2-40B4-BE49-F238E27FC236}">
                <a16:creationId xmlns:a16="http://schemas.microsoft.com/office/drawing/2014/main" id="{D81CCA73-2289-48F6-AD53-A8982796E64A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4953000" y="1826723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2" name="Content Placeholder 1">
            <a:extLst>
              <a:ext uri="{FF2B5EF4-FFF2-40B4-BE49-F238E27FC236}">
                <a16:creationId xmlns:a16="http://schemas.microsoft.com/office/drawing/2014/main" id="{8EB25B95-33AE-4B43-8FC6-82EDB2E3C63D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4953000" y="2358046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3" name="Content Placeholder 1">
            <a:extLst>
              <a:ext uri="{FF2B5EF4-FFF2-40B4-BE49-F238E27FC236}">
                <a16:creationId xmlns:a16="http://schemas.microsoft.com/office/drawing/2014/main" id="{7423505E-D007-4C48-A00F-AB0F071AE383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4953000" y="2889369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4" name="Content Placeholder 1">
            <a:extLst>
              <a:ext uri="{FF2B5EF4-FFF2-40B4-BE49-F238E27FC236}">
                <a16:creationId xmlns:a16="http://schemas.microsoft.com/office/drawing/2014/main" id="{90F8FADA-42BF-478C-ADF1-2C585D34E3C8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4953000" y="3420692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C3D3B322-7E11-4A74-822F-210C90049E4C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4953000" y="3952015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6" name="Content Placeholder 1">
            <a:extLst>
              <a:ext uri="{FF2B5EF4-FFF2-40B4-BE49-F238E27FC236}">
                <a16:creationId xmlns:a16="http://schemas.microsoft.com/office/drawing/2014/main" id="{A1B973CF-2BB8-478D-AD3C-0D055434637B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953000" y="4483338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7" name="Content Placeholder 1">
            <a:extLst>
              <a:ext uri="{FF2B5EF4-FFF2-40B4-BE49-F238E27FC236}">
                <a16:creationId xmlns:a16="http://schemas.microsoft.com/office/drawing/2014/main" id="{5D454119-E814-45B7-942B-86815A62C091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4953000" y="5014661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EF5640C2-3BCC-40E9-B32F-F1256BC966A1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4953000" y="5545984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9" name="Content Placeholder 1">
            <a:extLst>
              <a:ext uri="{FF2B5EF4-FFF2-40B4-BE49-F238E27FC236}">
                <a16:creationId xmlns:a16="http://schemas.microsoft.com/office/drawing/2014/main" id="{E08DC7A5-6E88-4B17-B755-094995E3DADB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4953000" y="607731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5443031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F68BA59F-B2B7-43A8-BD3D-92CC992C7311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3238500" y="129540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1" name="Content Placeholder 1">
            <a:extLst>
              <a:ext uri="{FF2B5EF4-FFF2-40B4-BE49-F238E27FC236}">
                <a16:creationId xmlns:a16="http://schemas.microsoft.com/office/drawing/2014/main" id="{D81CCA73-2289-48F6-AD53-A8982796E64A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3238500" y="1826723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2" name="Content Placeholder 1">
            <a:extLst>
              <a:ext uri="{FF2B5EF4-FFF2-40B4-BE49-F238E27FC236}">
                <a16:creationId xmlns:a16="http://schemas.microsoft.com/office/drawing/2014/main" id="{8EB25B95-33AE-4B43-8FC6-82EDB2E3C63D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3238500" y="2358046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3" name="Content Placeholder 1">
            <a:extLst>
              <a:ext uri="{FF2B5EF4-FFF2-40B4-BE49-F238E27FC236}">
                <a16:creationId xmlns:a16="http://schemas.microsoft.com/office/drawing/2014/main" id="{7423505E-D007-4C48-A00F-AB0F071AE383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3238500" y="2889369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4" name="Content Placeholder 1">
            <a:extLst>
              <a:ext uri="{FF2B5EF4-FFF2-40B4-BE49-F238E27FC236}">
                <a16:creationId xmlns:a16="http://schemas.microsoft.com/office/drawing/2014/main" id="{90F8FADA-42BF-478C-ADF1-2C585D34E3C8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3238500" y="3420692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C3D3B322-7E11-4A74-822F-210C90049E4C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238500" y="3952015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6" name="Content Placeholder 1">
            <a:extLst>
              <a:ext uri="{FF2B5EF4-FFF2-40B4-BE49-F238E27FC236}">
                <a16:creationId xmlns:a16="http://schemas.microsoft.com/office/drawing/2014/main" id="{A1B973CF-2BB8-478D-AD3C-0D055434637B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3238500" y="4483338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7" name="Content Placeholder 1">
            <a:extLst>
              <a:ext uri="{FF2B5EF4-FFF2-40B4-BE49-F238E27FC236}">
                <a16:creationId xmlns:a16="http://schemas.microsoft.com/office/drawing/2014/main" id="{5D454119-E814-45B7-942B-86815A62C091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3238500" y="5014661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EF5640C2-3BCC-40E9-B32F-F1256BC966A1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3238500" y="5545984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9" name="Content Placeholder 1">
            <a:extLst>
              <a:ext uri="{FF2B5EF4-FFF2-40B4-BE49-F238E27FC236}">
                <a16:creationId xmlns:a16="http://schemas.microsoft.com/office/drawing/2014/main" id="{E08DC7A5-6E88-4B17-B755-094995E3DADB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238500" y="607731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0" name="Content Placeholder 1">
            <a:extLst>
              <a:ext uri="{FF2B5EF4-FFF2-40B4-BE49-F238E27FC236}">
                <a16:creationId xmlns:a16="http://schemas.microsoft.com/office/drawing/2014/main" id="{084B054C-062B-4A0B-90CB-FAB34B715EB8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6019800" y="129540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1" name="Content Placeholder 1">
            <a:extLst>
              <a:ext uri="{FF2B5EF4-FFF2-40B4-BE49-F238E27FC236}">
                <a16:creationId xmlns:a16="http://schemas.microsoft.com/office/drawing/2014/main" id="{193C2628-8F0A-47DF-8D62-DF518A540185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019800" y="1826723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2" name="Content Placeholder 1">
            <a:extLst>
              <a:ext uri="{FF2B5EF4-FFF2-40B4-BE49-F238E27FC236}">
                <a16:creationId xmlns:a16="http://schemas.microsoft.com/office/drawing/2014/main" id="{A9D8E977-3271-4B66-BEBB-E23DA98A6589}"/>
              </a:ext>
            </a:extLst>
          </p:cNvPr>
          <p:cNvSpPr>
            <a:spLocks noGrp="1"/>
          </p:cNvSpPr>
          <p:nvPr>
            <p:ph idx="31"/>
          </p:nvPr>
        </p:nvSpPr>
        <p:spPr>
          <a:xfrm>
            <a:off x="6019800" y="2358046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3" name="Content Placeholder 1">
            <a:extLst>
              <a:ext uri="{FF2B5EF4-FFF2-40B4-BE49-F238E27FC236}">
                <a16:creationId xmlns:a16="http://schemas.microsoft.com/office/drawing/2014/main" id="{7B7DD5C7-415C-4DA2-91DD-52701754969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6019800" y="2889369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4" name="Content Placeholder 1">
            <a:extLst>
              <a:ext uri="{FF2B5EF4-FFF2-40B4-BE49-F238E27FC236}">
                <a16:creationId xmlns:a16="http://schemas.microsoft.com/office/drawing/2014/main" id="{00F834A0-64EE-4EEF-A85F-B15443AF59B6}"/>
              </a:ext>
            </a:extLst>
          </p:cNvPr>
          <p:cNvSpPr>
            <a:spLocks noGrp="1"/>
          </p:cNvSpPr>
          <p:nvPr>
            <p:ph idx="33"/>
          </p:nvPr>
        </p:nvSpPr>
        <p:spPr>
          <a:xfrm>
            <a:off x="6019800" y="3420692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5" name="Content Placeholder 1">
            <a:extLst>
              <a:ext uri="{FF2B5EF4-FFF2-40B4-BE49-F238E27FC236}">
                <a16:creationId xmlns:a16="http://schemas.microsoft.com/office/drawing/2014/main" id="{A5E1AF77-D3A8-4434-A1F9-5E89CE0A2727}"/>
              </a:ext>
            </a:extLst>
          </p:cNvPr>
          <p:cNvSpPr>
            <a:spLocks noGrp="1"/>
          </p:cNvSpPr>
          <p:nvPr>
            <p:ph idx="34"/>
          </p:nvPr>
        </p:nvSpPr>
        <p:spPr>
          <a:xfrm>
            <a:off x="6019800" y="3952015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6" name="Content Placeholder 1">
            <a:extLst>
              <a:ext uri="{FF2B5EF4-FFF2-40B4-BE49-F238E27FC236}">
                <a16:creationId xmlns:a16="http://schemas.microsoft.com/office/drawing/2014/main" id="{5136B46E-83E7-4338-BBAB-3B76E68C4908}"/>
              </a:ext>
            </a:extLst>
          </p:cNvPr>
          <p:cNvSpPr>
            <a:spLocks noGrp="1"/>
          </p:cNvSpPr>
          <p:nvPr>
            <p:ph idx="35"/>
          </p:nvPr>
        </p:nvSpPr>
        <p:spPr>
          <a:xfrm>
            <a:off x="6019800" y="4483338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7" name="Content Placeholder 1">
            <a:extLst>
              <a:ext uri="{FF2B5EF4-FFF2-40B4-BE49-F238E27FC236}">
                <a16:creationId xmlns:a16="http://schemas.microsoft.com/office/drawing/2014/main" id="{48D2FCF0-3724-46BF-A3BB-A69D7044FA6A}"/>
              </a:ext>
            </a:extLst>
          </p:cNvPr>
          <p:cNvSpPr>
            <a:spLocks noGrp="1"/>
          </p:cNvSpPr>
          <p:nvPr>
            <p:ph idx="36"/>
          </p:nvPr>
        </p:nvSpPr>
        <p:spPr>
          <a:xfrm>
            <a:off x="6019800" y="5014661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8" name="Content Placeholder 1">
            <a:extLst>
              <a:ext uri="{FF2B5EF4-FFF2-40B4-BE49-F238E27FC236}">
                <a16:creationId xmlns:a16="http://schemas.microsoft.com/office/drawing/2014/main" id="{A47CA91F-80EE-45AF-B96A-8131EA17326F}"/>
              </a:ext>
            </a:extLst>
          </p:cNvPr>
          <p:cNvSpPr>
            <a:spLocks noGrp="1"/>
          </p:cNvSpPr>
          <p:nvPr>
            <p:ph idx="37"/>
          </p:nvPr>
        </p:nvSpPr>
        <p:spPr>
          <a:xfrm>
            <a:off x="6019800" y="5545984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9" name="Content Placeholder 1">
            <a:extLst>
              <a:ext uri="{FF2B5EF4-FFF2-40B4-BE49-F238E27FC236}">
                <a16:creationId xmlns:a16="http://schemas.microsoft.com/office/drawing/2014/main" id="{0FECE6AA-FDAF-420D-856A-E818977AE947}"/>
              </a:ext>
            </a:extLst>
          </p:cNvPr>
          <p:cNvSpPr>
            <a:spLocks noGrp="1"/>
          </p:cNvSpPr>
          <p:nvPr>
            <p:ph idx="38"/>
          </p:nvPr>
        </p:nvSpPr>
        <p:spPr>
          <a:xfrm>
            <a:off x="6019800" y="607731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7828484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Mast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1828800"/>
            <a:ext cx="9144000" cy="1719072"/>
          </a:xfrm>
          <a:prstGeom prst="rect">
            <a:avLst/>
          </a:prstGeom>
        </p:spPr>
        <p:txBody>
          <a:bodyPr anchor="ctr"/>
          <a:lstStyle>
            <a:lvl1pPr>
              <a:defRPr sz="6000" b="1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274750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Mast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36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255F7-7AE7-4190-BAB3-A3B1521F10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24200" y="1295400"/>
            <a:ext cx="2895600" cy="228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/>
            </a:lvl1pPr>
            <a:lvl2pPr marL="457200" indent="0" algn="ctr">
              <a:buNone/>
              <a:defRPr sz="900"/>
            </a:lvl2pPr>
            <a:lvl3pPr marL="914400" indent="0" algn="ctr">
              <a:buNone/>
              <a:defRPr sz="9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</a:lstStyle>
          <a:p>
            <a:pPr lvl="0"/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9C4DB6B-DD6A-43E0-BF97-584094BF80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" y="1626393"/>
            <a:ext cx="8229600" cy="472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D7826E-AAB6-4E2F-99DD-9A680BF8C2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124200" y="6453187"/>
            <a:ext cx="2895600" cy="228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/>
            </a:lvl1pPr>
            <a:lvl2pPr marL="457200" indent="0" algn="ctr">
              <a:buNone/>
              <a:defRPr sz="900"/>
            </a:lvl2pPr>
            <a:lvl3pPr marL="914400" indent="0" algn="ctr">
              <a:buNone/>
              <a:defRPr sz="9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494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362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57200" y="3810000"/>
            <a:ext cx="8229600" cy="2362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Jump Link"/>
          <p:cNvSpPr>
            <a:spLocks noGrp="1"/>
          </p:cNvSpPr>
          <p:nvPr>
            <p:ph type="body" sz="quarter" idx="14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3" name="Photo Credit"/>
          <p:cNvSpPr>
            <a:spLocks noGrp="1"/>
          </p:cNvSpPr>
          <p:nvPr>
            <p:ph type="body" sz="quarter" idx="15" hasCustomPrompt="1"/>
          </p:nvPr>
        </p:nvSpPr>
        <p:spPr>
          <a:xfrm>
            <a:off x="6473952" y="6705599"/>
            <a:ext cx="2670048" cy="155448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6325807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663440" y="12954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4"/>
          </p:nvPr>
        </p:nvSpPr>
        <p:spPr>
          <a:xfrm>
            <a:off x="457200" y="214884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idx="15"/>
          </p:nvPr>
        </p:nvSpPr>
        <p:spPr>
          <a:xfrm>
            <a:off x="4663440" y="214884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"/>
          <p:cNvSpPr>
            <a:spLocks noGrp="1"/>
          </p:cNvSpPr>
          <p:nvPr>
            <p:ph idx="16"/>
          </p:nvPr>
        </p:nvSpPr>
        <p:spPr>
          <a:xfrm>
            <a:off x="457200" y="300228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"/>
          <p:cNvSpPr>
            <a:spLocks noGrp="1"/>
          </p:cNvSpPr>
          <p:nvPr>
            <p:ph idx="17"/>
          </p:nvPr>
        </p:nvSpPr>
        <p:spPr>
          <a:xfrm>
            <a:off x="4663440" y="300228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Jump Link"/>
          <p:cNvSpPr>
            <a:spLocks noGrp="1"/>
          </p:cNvSpPr>
          <p:nvPr>
            <p:ph type="body" sz="quarter" idx="18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4" name="Content Placeholder 1"/>
          <p:cNvSpPr>
            <a:spLocks noGrp="1"/>
          </p:cNvSpPr>
          <p:nvPr>
            <p:ph idx="20"/>
          </p:nvPr>
        </p:nvSpPr>
        <p:spPr>
          <a:xfrm>
            <a:off x="457200" y="385572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"/>
          <p:cNvSpPr>
            <a:spLocks noGrp="1"/>
          </p:cNvSpPr>
          <p:nvPr>
            <p:ph idx="21"/>
          </p:nvPr>
        </p:nvSpPr>
        <p:spPr>
          <a:xfrm>
            <a:off x="4663440" y="385572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22"/>
          </p:nvPr>
        </p:nvSpPr>
        <p:spPr>
          <a:xfrm>
            <a:off x="457200" y="470916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"/>
          <p:cNvSpPr>
            <a:spLocks noGrp="1"/>
          </p:cNvSpPr>
          <p:nvPr>
            <p:ph idx="23"/>
          </p:nvPr>
        </p:nvSpPr>
        <p:spPr>
          <a:xfrm>
            <a:off x="4663440" y="470916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"/>
          <p:cNvSpPr>
            <a:spLocks noGrp="1"/>
          </p:cNvSpPr>
          <p:nvPr>
            <p:ph idx="24"/>
          </p:nvPr>
        </p:nvSpPr>
        <p:spPr>
          <a:xfrm>
            <a:off x="457200" y="55626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25"/>
          </p:nvPr>
        </p:nvSpPr>
        <p:spPr>
          <a:xfrm>
            <a:off x="4663440" y="55626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26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lIns="0" tIns="0" rIns="45720" bIns="0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373825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DB049-28FB-4A13-8FC3-4537FF0E130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675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54003-D2F5-492C-895A-73083B05A11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7508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EEA59-6D52-4A07-84EB-1A392F46D17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001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C0891-2F6D-4541-BBDC-F3390B73182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644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CA114-EC89-42A0-8D6F-04CD081FC12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628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D60A0-795C-45C4-B041-D597757AF5F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25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cs typeface="+mn-cs"/>
              </a:defRPr>
            </a:lvl1pPr>
          </a:lstStyle>
          <a:p>
            <a:pPr>
              <a:defRPr/>
            </a:pPr>
            <a:fld id="{BF8234D7-B698-4A2C-8F5E-4301F1C58A5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fld id="{83E3F17D-4235-4A17-ACC5-44D1A319AA14}" type="slidenum">
              <a:rPr lang="en-CA" altLang="en-US" sz="1400" i="0" smtClean="0">
                <a:cs typeface="+mn-cs"/>
              </a:rPr>
              <a:pPr algn="r" eaLnBrk="1" hangingPunct="1">
                <a:defRPr/>
              </a:pPr>
              <a:t>‹#›</a:t>
            </a:fld>
            <a:endParaRPr lang="en-CA" altLang="en-US" sz="1400" i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519297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d Bar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Copyright" descr="©McGraw-Hill Education&#10;">
            <a:extLst>
              <a:ext uri="{FF2B5EF4-FFF2-40B4-BE49-F238E27FC236}">
                <a16:creationId xmlns:a16="http://schemas.microsoft.com/office/drawing/2014/main" id="{26476B0B-206B-4AFE-9AEC-D3FA261CB927}"/>
              </a:ext>
            </a:extLst>
          </p:cNvPr>
          <p:cNvSpPr txBox="1">
            <a:spLocks/>
          </p:cNvSpPr>
          <p:nvPr userDrawn="1"/>
        </p:nvSpPr>
        <p:spPr>
          <a:xfrm>
            <a:off x="0" y="6705600"/>
            <a:ext cx="155448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0" dirty="0">
                <a:solidFill>
                  <a:schemeClr val="bg1"/>
                </a:solidFill>
                <a:latin typeface="+mn-lt"/>
              </a:rPr>
              <a:t>© McGraw Hill LLC</a:t>
            </a:r>
          </a:p>
        </p:txBody>
      </p:sp>
    </p:spTree>
    <p:extLst>
      <p:ext uri="{BB962C8B-B14F-4D97-AF65-F5344CB8AC3E}">
        <p14:creationId xmlns:p14="http://schemas.microsoft.com/office/powerpoint/2010/main" val="139031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d Bar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Copyright" descr="©McGraw-Hill Education&#10;">
            <a:extLst>
              <a:ext uri="{FF2B5EF4-FFF2-40B4-BE49-F238E27FC236}">
                <a16:creationId xmlns:a16="http://schemas.microsoft.com/office/drawing/2014/main" id="{26476B0B-206B-4AFE-9AEC-D3FA261CB927}"/>
              </a:ext>
            </a:extLst>
          </p:cNvPr>
          <p:cNvSpPr txBox="1">
            <a:spLocks/>
          </p:cNvSpPr>
          <p:nvPr userDrawn="1"/>
        </p:nvSpPr>
        <p:spPr>
          <a:xfrm>
            <a:off x="0" y="6705600"/>
            <a:ext cx="155448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0" dirty="0">
                <a:solidFill>
                  <a:schemeClr val="bg1"/>
                </a:solidFill>
                <a:latin typeface="+mn-lt"/>
              </a:rPr>
              <a:t>© McGraw Hill LLC</a:t>
            </a:r>
          </a:p>
        </p:txBody>
      </p:sp>
    </p:spTree>
    <p:extLst>
      <p:ext uri="{BB962C8B-B14F-4D97-AF65-F5344CB8AC3E}">
        <p14:creationId xmlns:p14="http://schemas.microsoft.com/office/powerpoint/2010/main" val="225281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d Bar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Copyright" descr="©McGraw-Hill Education&#10;">
            <a:extLst>
              <a:ext uri="{FF2B5EF4-FFF2-40B4-BE49-F238E27FC236}">
                <a16:creationId xmlns:a16="http://schemas.microsoft.com/office/drawing/2014/main" id="{26476B0B-206B-4AFE-9AEC-D3FA261CB927}"/>
              </a:ext>
            </a:extLst>
          </p:cNvPr>
          <p:cNvSpPr txBox="1">
            <a:spLocks/>
          </p:cNvSpPr>
          <p:nvPr userDrawn="1"/>
        </p:nvSpPr>
        <p:spPr>
          <a:xfrm>
            <a:off x="0" y="6705600"/>
            <a:ext cx="155448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0" dirty="0">
                <a:solidFill>
                  <a:schemeClr val="bg1"/>
                </a:solidFill>
                <a:latin typeface="+mn-lt"/>
              </a:rPr>
              <a:t>© McGraw Hill LLC</a:t>
            </a:r>
          </a:p>
        </p:txBody>
      </p:sp>
    </p:spTree>
    <p:extLst>
      <p:ext uri="{BB962C8B-B14F-4D97-AF65-F5344CB8AC3E}">
        <p14:creationId xmlns:p14="http://schemas.microsoft.com/office/powerpoint/2010/main" val="217468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20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d Bar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Copyright" descr="©McGraw-Hill Education&#10;">
            <a:extLst>
              <a:ext uri="{FF2B5EF4-FFF2-40B4-BE49-F238E27FC236}">
                <a16:creationId xmlns:a16="http://schemas.microsoft.com/office/drawing/2014/main" id="{26476B0B-206B-4AFE-9AEC-D3FA261CB927}"/>
              </a:ext>
            </a:extLst>
          </p:cNvPr>
          <p:cNvSpPr txBox="1">
            <a:spLocks/>
          </p:cNvSpPr>
          <p:nvPr userDrawn="1"/>
        </p:nvSpPr>
        <p:spPr>
          <a:xfrm>
            <a:off x="0" y="6705600"/>
            <a:ext cx="155448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0" dirty="0">
                <a:solidFill>
                  <a:schemeClr val="bg1"/>
                </a:solidFill>
                <a:latin typeface="+mn-lt"/>
              </a:rPr>
              <a:t>© McGraw Hill LLC</a:t>
            </a:r>
          </a:p>
        </p:txBody>
      </p:sp>
    </p:spTree>
    <p:extLst>
      <p:ext uri="{BB962C8B-B14F-4D97-AF65-F5344CB8AC3E}">
        <p14:creationId xmlns:p14="http://schemas.microsoft.com/office/powerpoint/2010/main" val="354018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31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82EA99-0F5F-9EBD-85FB-B6848E3E45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EE49B7EF-7201-738F-5D4B-7960A027D9AF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41982"/>
            <a:ext cx="7772400" cy="54381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40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7" name="Text Box 21">
            <a:extLst>
              <a:ext uri="{FF2B5EF4-FFF2-40B4-BE49-F238E27FC236}">
                <a16:creationId xmlns:a16="http://schemas.microsoft.com/office/drawing/2014/main" id="{AB3D553B-F56D-86FD-DAD3-ABBB768F4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89" y="685800"/>
            <a:ext cx="6655989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1) Deduction Goal: [x=2 or x=5] → [(x−2)(x−5)=0]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2)     x=2 or x=5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3)     Cases Goal: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4) 	 Case x=2: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5) 	     (x−2)(x−5)=(2−2)(2−5)=(0)(2−5)=0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6)         Case x=5: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7)              (x−2)(x−5)=(5−2)(5−5)=(5−2)(0)=0 </a:t>
            </a:r>
          </a:p>
          <a:p>
            <a:pPr eaLnBrk="1" hangingPunct="1">
              <a:spcBef>
                <a:spcPct val="0"/>
              </a:spcBef>
              <a:buNone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8)     (x−2)(x−5)=0 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9) [x=2 or x=5] → [(x−2)(x−5)=0] </a:t>
            </a:r>
          </a:p>
        </p:txBody>
      </p:sp>
      <p:sp>
        <p:nvSpPr>
          <p:cNvPr id="8" name="AutoShape 8">
            <a:extLst>
              <a:ext uri="{FF2B5EF4-FFF2-40B4-BE49-F238E27FC236}">
                <a16:creationId xmlns:a16="http://schemas.microsoft.com/office/drawing/2014/main" id="{5B6909A0-8908-C65E-4756-B9AD338BF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89" y="758934"/>
            <a:ext cx="8760111" cy="3712518"/>
          </a:xfrm>
          <a:prstGeom prst="wedgeRectCallout">
            <a:avLst>
              <a:gd name="adj1" fmla="val -31853"/>
              <a:gd name="adj2" fmla="val 22355"/>
            </a:avLst>
          </a:prstGeom>
          <a:noFill/>
          <a:ln w="381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A10A3E-4B08-5D14-7B0A-678562F50BFA}"/>
              </a:ext>
            </a:extLst>
          </p:cNvPr>
          <p:cNvSpPr/>
          <p:nvPr/>
        </p:nvSpPr>
        <p:spPr>
          <a:xfrm>
            <a:off x="2057400" y="-22086"/>
            <a:ext cx="53396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en-US" sz="40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Brute Force Purple Table</a:t>
            </a:r>
            <a:endParaRPr lang="en-CA" sz="4000" dirty="0">
              <a:solidFill>
                <a:schemeClr val="tx2"/>
              </a:solidFill>
            </a:endParaRPr>
          </a:p>
        </p:txBody>
      </p:sp>
      <p:sp>
        <p:nvSpPr>
          <p:cNvPr id="4" name="Text Box 21">
            <a:extLst>
              <a:ext uri="{FF2B5EF4-FFF2-40B4-BE49-F238E27FC236}">
                <a16:creationId xmlns:a16="http://schemas.microsoft.com/office/drawing/2014/main" id="{22A5DBCC-1D59-6D29-549C-5A760B0D2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8188" y="697152"/>
            <a:ext cx="282481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Assumption/Premise </a:t>
            </a:r>
          </a:p>
          <a:p>
            <a:pPr eaLnBrk="1" hangingPunct="1">
              <a:spcBef>
                <a:spcPct val="0"/>
              </a:spcBef>
              <a:buNone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Cases (2,5,7)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Conclude Deduction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A3B3651-1415-843A-6E4B-7B43F7B0A472}"/>
              </a:ext>
            </a:extLst>
          </p:cNvPr>
          <p:cNvSpPr/>
          <p:nvPr/>
        </p:nvSpPr>
        <p:spPr bwMode="auto">
          <a:xfrm>
            <a:off x="2057400" y="4038600"/>
            <a:ext cx="609600" cy="379672"/>
          </a:xfrm>
          <a:prstGeom prst="ellipse">
            <a:avLst/>
          </a:prstGeom>
          <a:noFill/>
          <a:ln w="38100">
            <a:solidFill>
              <a:srgbClr val="66FF66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CA" sz="240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100C3CB-D723-7611-5883-4B2E2014111C}"/>
              </a:ext>
            </a:extLst>
          </p:cNvPr>
          <p:cNvGrpSpPr/>
          <p:nvPr/>
        </p:nvGrpSpPr>
        <p:grpSpPr>
          <a:xfrm>
            <a:off x="609600" y="3179374"/>
            <a:ext cx="7772400" cy="731674"/>
            <a:chOff x="533400" y="4692227"/>
            <a:chExt cx="7772400" cy="731674"/>
          </a:xfrm>
        </p:grpSpPr>
        <p:sp>
          <p:nvSpPr>
            <p:cNvPr id="6" name="Text Box 21">
              <a:extLst>
                <a:ext uri="{FF2B5EF4-FFF2-40B4-BE49-F238E27FC236}">
                  <a16:creationId xmlns:a16="http://schemas.microsoft.com/office/drawing/2014/main" id="{84F8CF94-CBED-89BD-8C17-ACB04AAC3D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9523" y="4962236"/>
              <a:ext cx="7649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CA" altLang="en-US" sz="2400" dirty="0">
                  <a:solidFill>
                    <a:srgbClr val="66FF66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need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4F58AD5-9DE7-562D-E8D2-09F7654E115E}"/>
                </a:ext>
              </a:extLst>
            </p:cNvPr>
            <p:cNvCxnSpPr/>
            <p:nvPr/>
          </p:nvCxnSpPr>
          <p:spPr bwMode="auto">
            <a:xfrm>
              <a:off x="533400" y="5105400"/>
              <a:ext cx="7772400" cy="0"/>
            </a:xfrm>
            <a:prstGeom prst="line">
              <a:avLst/>
            </a:prstGeom>
            <a:noFill/>
            <a:ln w="38100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Text Box 21">
              <a:extLst>
                <a:ext uri="{FF2B5EF4-FFF2-40B4-BE49-F238E27FC236}">
                  <a16:creationId xmlns:a16="http://schemas.microsoft.com/office/drawing/2014/main" id="{5901735A-19F9-FB07-F93D-957A03AD47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1000" y="4692227"/>
              <a:ext cx="7649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CA" altLang="en-US" sz="2400" dirty="0">
                  <a:solidFill>
                    <a:schemeClr val="tx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have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158E36B-1166-F0E7-5219-93B8151BEF62}"/>
              </a:ext>
            </a:extLst>
          </p:cNvPr>
          <p:cNvGrpSpPr/>
          <p:nvPr/>
        </p:nvGrpSpPr>
        <p:grpSpPr>
          <a:xfrm>
            <a:off x="2462917" y="4544586"/>
            <a:ext cx="4727528" cy="2161943"/>
            <a:chOff x="990560" y="685800"/>
            <a:chExt cx="3082571" cy="1219200"/>
          </a:xfrm>
        </p:grpSpPr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81EF299C-1181-BE99-07AD-B209EA449E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44563"/>
            <a:stretch/>
          </p:blipFill>
          <p:spPr>
            <a:xfrm>
              <a:off x="990560" y="939420"/>
              <a:ext cx="3048080" cy="965580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8F0A3521-71A2-C007-B1C0-107E1DC676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43114" y="685800"/>
              <a:ext cx="2330017" cy="278710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73D16164-3ED4-D601-65B2-6F6076A4F8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r="1921" b="44614"/>
            <a:stretch/>
          </p:blipFill>
          <p:spPr>
            <a:xfrm>
              <a:off x="1743114" y="931255"/>
              <a:ext cx="2295526" cy="973745"/>
            </a:xfrm>
            <a:prstGeom prst="rect">
              <a:avLst/>
            </a:prstGeom>
          </p:spPr>
        </p:pic>
      </p:grpSp>
      <p:sp>
        <p:nvSpPr>
          <p:cNvPr id="35" name="Oval 34">
            <a:extLst>
              <a:ext uri="{FF2B5EF4-FFF2-40B4-BE49-F238E27FC236}">
                <a16:creationId xmlns:a16="http://schemas.microsoft.com/office/drawing/2014/main" id="{2394DF36-5815-4B35-EEB9-8BFDD40CE7EF}"/>
              </a:ext>
            </a:extLst>
          </p:cNvPr>
          <p:cNvSpPr/>
          <p:nvPr/>
        </p:nvSpPr>
        <p:spPr bwMode="auto">
          <a:xfrm>
            <a:off x="1295400" y="1098973"/>
            <a:ext cx="609600" cy="379672"/>
          </a:xfrm>
          <a:prstGeom prst="ellipse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CA" sz="2400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F8091B4-6C33-40E3-1007-B009644377F3}"/>
              </a:ext>
            </a:extLst>
          </p:cNvPr>
          <p:cNvGrpSpPr/>
          <p:nvPr/>
        </p:nvGrpSpPr>
        <p:grpSpPr>
          <a:xfrm>
            <a:off x="2462917" y="4544586"/>
            <a:ext cx="4929188" cy="2026836"/>
            <a:chOff x="5070045" y="4571992"/>
            <a:chExt cx="3214063" cy="1143008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33B8AD9F-D2AA-49DC-0039-AC4612F7CD1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00436" y="4571992"/>
              <a:ext cx="2324161" cy="304808"/>
            </a:xfrm>
            <a:prstGeom prst="rect">
              <a:avLst/>
            </a:prstGeom>
          </p:spPr>
        </p:pic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73ED4FA9-9C8D-030B-A344-1704091DC35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070045" y="4876800"/>
              <a:ext cx="3214063" cy="838200"/>
            </a:xfrm>
            <a:prstGeom prst="rect">
              <a:avLst/>
            </a:prstGeom>
          </p:spPr>
        </p:pic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5919EA81-19AB-0B78-3DF6-E03BF84FB0A9}"/>
              </a:ext>
            </a:extLst>
          </p:cNvPr>
          <p:cNvSpPr/>
          <p:nvPr/>
        </p:nvSpPr>
        <p:spPr bwMode="auto">
          <a:xfrm>
            <a:off x="838200" y="3607027"/>
            <a:ext cx="1981200" cy="507773"/>
          </a:xfrm>
          <a:prstGeom prst="ellipse">
            <a:avLst/>
          </a:prstGeom>
          <a:noFill/>
          <a:ln w="38100">
            <a:solidFill>
              <a:srgbClr val="66FF66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CA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8734D1-6FA0-112D-2E12-B06D04FFC38E}"/>
              </a:ext>
            </a:extLst>
          </p:cNvPr>
          <p:cNvSpPr txBox="1"/>
          <p:nvPr/>
        </p:nvSpPr>
        <p:spPr>
          <a:xfrm>
            <a:off x="2430088" y="1404850"/>
            <a:ext cx="45803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(x−2)(x−5)=0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82200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35" grpId="0" animBg="1"/>
      <p:bldP spid="35" grpId="1" animBg="1"/>
      <p:bldP spid="39" grpId="0" animBg="1"/>
      <p:bldP spid="39" grpId="1" animBg="1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A6597B-ECBB-B989-1AB1-C92D87DD95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676C88FA-5C9E-4A14-E0DD-8D1DB9B8653E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41982"/>
            <a:ext cx="7772400" cy="54381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40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7" name="Text Box 21">
            <a:extLst>
              <a:ext uri="{FF2B5EF4-FFF2-40B4-BE49-F238E27FC236}">
                <a16:creationId xmlns:a16="http://schemas.microsoft.com/office/drawing/2014/main" id="{1AF35FF8-AD7B-733D-F64A-E1F1623DF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89" y="685800"/>
            <a:ext cx="7924157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2400" dirty="0" err="1">
                <a:solidFill>
                  <a:schemeClr val="tx2"/>
                </a:solidFill>
              </a:rPr>
              <a:t>Burte</a:t>
            </a:r>
            <a:r>
              <a:rPr lang="en-US" sz="2400" dirty="0">
                <a:solidFill>
                  <a:schemeClr val="tx2"/>
                </a:solidFill>
              </a:rPr>
              <a:t> Force Purple Table</a:t>
            </a:r>
            <a:r>
              <a:rPr lang="en-US" altLang="en-US" sz="2400" dirty="0">
                <a:solidFill>
                  <a:schemeClr val="tx2"/>
                </a:solidFill>
                <a:cs typeface="Times New Roman" panose="02020603050405020304" pitchFamily="18" charset="0"/>
              </a:rPr>
              <a:t>: </a:t>
            </a:r>
            <a:r>
              <a:rPr lang="en-CA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From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αβ</a:t>
            </a:r>
            <a:r>
              <a:rPr lang="en-CA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</a:rPr>
              <a:t>α</a:t>
            </a:r>
            <a:r>
              <a:rPr lang="en-US" altLang="en-US" sz="2400" dirty="0">
                <a:solidFill>
                  <a:srgbClr val="FFC000"/>
                </a:solidFill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r>
              <a:rPr lang="en-CA" altLang="en-US" sz="24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CA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∧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US" altLang="en-US" sz="2400" dirty="0">
                <a:solidFill>
                  <a:srgbClr val="FFC000"/>
                </a:solidFill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r>
              <a:rPr lang="en-US" altLang="en-US" sz="2400" dirty="0">
                <a:solidFill>
                  <a:srgbClr val="FFFFFF"/>
                </a:solidFill>
                <a:cs typeface="Times New Roman" panose="02020603050405020304" pitchFamily="18" charset="0"/>
              </a:rPr>
              <a:t>, conclude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endParaRPr lang="en-US" altLang="en-US" sz="2400" dirty="0">
              <a:solidFill>
                <a:srgbClr val="FF00FF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αβ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altLang="en-US" sz="2400" dirty="0">
                <a:cs typeface="Times New Roman" panose="02020603050405020304" pitchFamily="18" charset="0"/>
              </a:rPr>
              <a:t>α</a:t>
            </a:r>
            <a:r>
              <a:rPr lang="en-US" altLang="en-US" sz="2400" dirty="0"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US" altLang="en-US" sz="2400" dirty="0"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γ 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11.  </a:t>
            </a:r>
            <a:r>
              <a:rPr lang="el-GR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⌐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⌐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αβ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12.  (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αβ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en-US" altLang="en-US" sz="2400" dirty="0">
                <a:sym typeface="Symbol" panose="05050102010706020507" pitchFamily="18" charset="2"/>
              </a:rPr>
              <a:t>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13. 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8" name="AutoShape 8">
            <a:extLst>
              <a:ext uri="{FF2B5EF4-FFF2-40B4-BE49-F238E27FC236}">
                <a16:creationId xmlns:a16="http://schemas.microsoft.com/office/drawing/2014/main" id="{8281137C-BEC2-C17B-5820-98B1D6FC2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89" y="736599"/>
            <a:ext cx="8760111" cy="5950843"/>
          </a:xfrm>
          <a:prstGeom prst="wedgeRectCallout">
            <a:avLst>
              <a:gd name="adj1" fmla="val -31853"/>
              <a:gd name="adj2" fmla="val 22355"/>
            </a:avLst>
          </a:prstGeom>
          <a:noFill/>
          <a:ln w="381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800" dirty="0"/>
          </a:p>
        </p:txBody>
      </p:sp>
      <p:sp>
        <p:nvSpPr>
          <p:cNvPr id="12" name="Text Box 21">
            <a:extLst>
              <a:ext uri="{FF2B5EF4-FFF2-40B4-BE49-F238E27FC236}">
                <a16:creationId xmlns:a16="http://schemas.microsoft.com/office/drawing/2014/main" id="{7C79741F-E862-58C9-BEC8-D9FF92487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4419" y="1039287"/>
            <a:ext cx="3166251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Assume proved already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Assume proved already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Assume proved already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Contra Positive (11)</a:t>
            </a:r>
            <a:r>
              <a:rPr lang="en-US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     </a:t>
            </a:r>
            <a:endParaRPr lang="en-US" sz="2400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Modus Pones (1&amp;12)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0235E0C-1F7C-CB40-76F3-975EEC64BE3D}"/>
              </a:ext>
            </a:extLst>
          </p:cNvPr>
          <p:cNvSpPr/>
          <p:nvPr/>
        </p:nvSpPr>
        <p:spPr bwMode="auto">
          <a:xfrm>
            <a:off x="4521880" y="736598"/>
            <a:ext cx="1269319" cy="362371"/>
          </a:xfrm>
          <a:prstGeom prst="ellipse">
            <a:avLst/>
          </a:prstGeom>
          <a:noFill/>
          <a:ln w="38100">
            <a:solidFill>
              <a:srgbClr val="66FF66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CA" sz="2400" dirty="0"/>
          </a:p>
        </p:txBody>
      </p:sp>
      <p:grpSp>
        <p:nvGrpSpPr>
          <p:cNvPr id="14" name="Group 29">
            <a:extLst>
              <a:ext uri="{FF2B5EF4-FFF2-40B4-BE49-F238E27FC236}">
                <a16:creationId xmlns:a16="http://schemas.microsoft.com/office/drawing/2014/main" id="{70C4610E-8666-EC4E-26C6-2B3A727FE18C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506262"/>
            <a:ext cx="917591" cy="929993"/>
            <a:chOff x="2065" y="1551"/>
            <a:chExt cx="1628" cy="1988"/>
          </a:xfrm>
        </p:grpSpPr>
        <p:sp>
          <p:nvSpPr>
            <p:cNvPr id="15" name="Freeform 30">
              <a:extLst>
                <a:ext uri="{FF2B5EF4-FFF2-40B4-BE49-F238E27FC236}">
                  <a16:creationId xmlns:a16="http://schemas.microsoft.com/office/drawing/2014/main" id="{9DD46430-1AB7-5364-C425-73594196D4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1977"/>
              <a:ext cx="331" cy="334"/>
            </a:xfrm>
            <a:custGeom>
              <a:avLst/>
              <a:gdLst>
                <a:gd name="T0" fmla="*/ 255 w 331"/>
                <a:gd name="T1" fmla="*/ 212 h 334"/>
                <a:gd name="T2" fmla="*/ 284 w 331"/>
                <a:gd name="T3" fmla="*/ 141 h 334"/>
                <a:gd name="T4" fmla="*/ 279 w 331"/>
                <a:gd name="T5" fmla="*/ 85 h 334"/>
                <a:gd name="T6" fmla="*/ 270 w 331"/>
                <a:gd name="T7" fmla="*/ 38 h 334"/>
                <a:gd name="T8" fmla="*/ 227 w 331"/>
                <a:gd name="T9" fmla="*/ 5 h 334"/>
                <a:gd name="T10" fmla="*/ 166 w 331"/>
                <a:gd name="T11" fmla="*/ 0 h 334"/>
                <a:gd name="T12" fmla="*/ 118 w 331"/>
                <a:gd name="T13" fmla="*/ 5 h 334"/>
                <a:gd name="T14" fmla="*/ 47 w 331"/>
                <a:gd name="T15" fmla="*/ 47 h 334"/>
                <a:gd name="T16" fmla="*/ 14 w 331"/>
                <a:gd name="T17" fmla="*/ 113 h 334"/>
                <a:gd name="T18" fmla="*/ 0 w 331"/>
                <a:gd name="T19" fmla="*/ 193 h 334"/>
                <a:gd name="T20" fmla="*/ 14 w 331"/>
                <a:gd name="T21" fmla="*/ 282 h 334"/>
                <a:gd name="T22" fmla="*/ 43 w 331"/>
                <a:gd name="T23" fmla="*/ 315 h 334"/>
                <a:gd name="T24" fmla="*/ 95 w 331"/>
                <a:gd name="T25" fmla="*/ 334 h 334"/>
                <a:gd name="T26" fmla="*/ 147 w 331"/>
                <a:gd name="T27" fmla="*/ 329 h 334"/>
                <a:gd name="T28" fmla="*/ 203 w 331"/>
                <a:gd name="T29" fmla="*/ 306 h 334"/>
                <a:gd name="T30" fmla="*/ 241 w 331"/>
                <a:gd name="T31" fmla="*/ 273 h 334"/>
                <a:gd name="T32" fmla="*/ 303 w 331"/>
                <a:gd name="T33" fmla="*/ 325 h 334"/>
                <a:gd name="T34" fmla="*/ 331 w 331"/>
                <a:gd name="T35" fmla="*/ 325 h 334"/>
                <a:gd name="T36" fmla="*/ 331 w 331"/>
                <a:gd name="T37" fmla="*/ 296 h 334"/>
                <a:gd name="T38" fmla="*/ 317 w 331"/>
                <a:gd name="T39" fmla="*/ 273 h 334"/>
                <a:gd name="T40" fmla="*/ 255 w 331"/>
                <a:gd name="T41" fmla="*/ 212 h 3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1"/>
                <a:gd name="T64" fmla="*/ 0 h 334"/>
                <a:gd name="T65" fmla="*/ 331 w 331"/>
                <a:gd name="T66" fmla="*/ 334 h 3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1" h="334">
                  <a:moveTo>
                    <a:pt x="255" y="212"/>
                  </a:moveTo>
                  <a:lnTo>
                    <a:pt x="284" y="141"/>
                  </a:lnTo>
                  <a:lnTo>
                    <a:pt x="279" y="85"/>
                  </a:lnTo>
                  <a:lnTo>
                    <a:pt x="270" y="38"/>
                  </a:lnTo>
                  <a:lnTo>
                    <a:pt x="227" y="5"/>
                  </a:lnTo>
                  <a:lnTo>
                    <a:pt x="166" y="0"/>
                  </a:lnTo>
                  <a:lnTo>
                    <a:pt x="118" y="5"/>
                  </a:lnTo>
                  <a:lnTo>
                    <a:pt x="47" y="47"/>
                  </a:lnTo>
                  <a:lnTo>
                    <a:pt x="14" y="113"/>
                  </a:lnTo>
                  <a:lnTo>
                    <a:pt x="0" y="193"/>
                  </a:lnTo>
                  <a:lnTo>
                    <a:pt x="14" y="282"/>
                  </a:lnTo>
                  <a:lnTo>
                    <a:pt x="43" y="315"/>
                  </a:lnTo>
                  <a:lnTo>
                    <a:pt x="95" y="334"/>
                  </a:lnTo>
                  <a:lnTo>
                    <a:pt x="147" y="329"/>
                  </a:lnTo>
                  <a:lnTo>
                    <a:pt x="203" y="306"/>
                  </a:lnTo>
                  <a:lnTo>
                    <a:pt x="241" y="273"/>
                  </a:lnTo>
                  <a:lnTo>
                    <a:pt x="303" y="325"/>
                  </a:lnTo>
                  <a:lnTo>
                    <a:pt x="331" y="325"/>
                  </a:lnTo>
                  <a:lnTo>
                    <a:pt x="331" y="296"/>
                  </a:lnTo>
                  <a:lnTo>
                    <a:pt x="317" y="273"/>
                  </a:lnTo>
                  <a:lnTo>
                    <a:pt x="255" y="21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6" name="Freeform 31">
              <a:extLst>
                <a:ext uri="{FF2B5EF4-FFF2-40B4-BE49-F238E27FC236}">
                  <a16:creationId xmlns:a16="http://schemas.microsoft.com/office/drawing/2014/main" id="{417D2CEB-A69E-4976-C680-C206DDAED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1" y="1929"/>
              <a:ext cx="303" cy="127"/>
            </a:xfrm>
            <a:custGeom>
              <a:avLst/>
              <a:gdLst>
                <a:gd name="T0" fmla="*/ 234 w 303"/>
                <a:gd name="T1" fmla="*/ 127 h 127"/>
                <a:gd name="T2" fmla="*/ 303 w 303"/>
                <a:gd name="T3" fmla="*/ 117 h 127"/>
                <a:gd name="T4" fmla="*/ 303 w 303"/>
                <a:gd name="T5" fmla="*/ 90 h 127"/>
                <a:gd name="T6" fmla="*/ 223 w 303"/>
                <a:gd name="T7" fmla="*/ 110 h 127"/>
                <a:gd name="T8" fmla="*/ 213 w 303"/>
                <a:gd name="T9" fmla="*/ 100 h 127"/>
                <a:gd name="T10" fmla="*/ 265 w 303"/>
                <a:gd name="T11" fmla="*/ 61 h 127"/>
                <a:gd name="T12" fmla="*/ 246 w 303"/>
                <a:gd name="T13" fmla="*/ 51 h 127"/>
                <a:gd name="T14" fmla="*/ 199 w 303"/>
                <a:gd name="T15" fmla="*/ 81 h 127"/>
                <a:gd name="T16" fmla="*/ 180 w 303"/>
                <a:gd name="T17" fmla="*/ 71 h 127"/>
                <a:gd name="T18" fmla="*/ 253 w 303"/>
                <a:gd name="T19" fmla="*/ 24 h 127"/>
                <a:gd name="T20" fmla="*/ 239 w 303"/>
                <a:gd name="T21" fmla="*/ 0 h 127"/>
                <a:gd name="T22" fmla="*/ 147 w 303"/>
                <a:gd name="T23" fmla="*/ 71 h 127"/>
                <a:gd name="T24" fmla="*/ 85 w 303"/>
                <a:gd name="T25" fmla="*/ 90 h 127"/>
                <a:gd name="T26" fmla="*/ 69 w 303"/>
                <a:gd name="T27" fmla="*/ 66 h 127"/>
                <a:gd name="T28" fmla="*/ 50 w 303"/>
                <a:gd name="T29" fmla="*/ 17 h 127"/>
                <a:gd name="T30" fmla="*/ 28 w 303"/>
                <a:gd name="T31" fmla="*/ 37 h 127"/>
                <a:gd name="T32" fmla="*/ 52 w 303"/>
                <a:gd name="T33" fmla="*/ 85 h 127"/>
                <a:gd name="T34" fmla="*/ 38 w 303"/>
                <a:gd name="T35" fmla="*/ 95 h 127"/>
                <a:gd name="T36" fmla="*/ 14 w 303"/>
                <a:gd name="T37" fmla="*/ 51 h 127"/>
                <a:gd name="T38" fmla="*/ 0 w 303"/>
                <a:gd name="T39" fmla="*/ 76 h 127"/>
                <a:gd name="T40" fmla="*/ 17 w 303"/>
                <a:gd name="T41" fmla="*/ 120 h 127"/>
                <a:gd name="T42" fmla="*/ 133 w 303"/>
                <a:gd name="T43" fmla="*/ 105 h 127"/>
                <a:gd name="T44" fmla="*/ 234 w 303"/>
                <a:gd name="T45" fmla="*/ 127 h 1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3"/>
                <a:gd name="T70" fmla="*/ 0 h 127"/>
                <a:gd name="T71" fmla="*/ 303 w 303"/>
                <a:gd name="T72" fmla="*/ 127 h 1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3" h="127">
                  <a:moveTo>
                    <a:pt x="234" y="127"/>
                  </a:moveTo>
                  <a:lnTo>
                    <a:pt x="303" y="117"/>
                  </a:lnTo>
                  <a:lnTo>
                    <a:pt x="303" y="90"/>
                  </a:lnTo>
                  <a:lnTo>
                    <a:pt x="223" y="110"/>
                  </a:lnTo>
                  <a:lnTo>
                    <a:pt x="213" y="100"/>
                  </a:lnTo>
                  <a:lnTo>
                    <a:pt x="265" y="61"/>
                  </a:lnTo>
                  <a:lnTo>
                    <a:pt x="246" y="51"/>
                  </a:lnTo>
                  <a:lnTo>
                    <a:pt x="199" y="81"/>
                  </a:lnTo>
                  <a:lnTo>
                    <a:pt x="180" y="71"/>
                  </a:lnTo>
                  <a:lnTo>
                    <a:pt x="253" y="24"/>
                  </a:lnTo>
                  <a:lnTo>
                    <a:pt x="239" y="0"/>
                  </a:lnTo>
                  <a:lnTo>
                    <a:pt x="147" y="71"/>
                  </a:lnTo>
                  <a:lnTo>
                    <a:pt x="85" y="90"/>
                  </a:lnTo>
                  <a:lnTo>
                    <a:pt x="69" y="66"/>
                  </a:lnTo>
                  <a:lnTo>
                    <a:pt x="50" y="17"/>
                  </a:lnTo>
                  <a:lnTo>
                    <a:pt x="28" y="37"/>
                  </a:lnTo>
                  <a:lnTo>
                    <a:pt x="52" y="85"/>
                  </a:lnTo>
                  <a:lnTo>
                    <a:pt x="38" y="95"/>
                  </a:lnTo>
                  <a:lnTo>
                    <a:pt x="14" y="51"/>
                  </a:lnTo>
                  <a:lnTo>
                    <a:pt x="0" y="76"/>
                  </a:lnTo>
                  <a:lnTo>
                    <a:pt x="17" y="120"/>
                  </a:lnTo>
                  <a:lnTo>
                    <a:pt x="133" y="105"/>
                  </a:lnTo>
                  <a:lnTo>
                    <a:pt x="234" y="127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7" name="Freeform 32">
              <a:extLst>
                <a:ext uri="{FF2B5EF4-FFF2-40B4-BE49-F238E27FC236}">
                  <a16:creationId xmlns:a16="http://schemas.microsoft.com/office/drawing/2014/main" id="{2EAAAFD4-9810-49AE-1E5A-E9F9A9D831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1839"/>
              <a:ext cx="518" cy="632"/>
            </a:xfrm>
            <a:custGeom>
              <a:avLst/>
              <a:gdLst>
                <a:gd name="T0" fmla="*/ 14 w 518"/>
                <a:gd name="T1" fmla="*/ 623 h 632"/>
                <a:gd name="T2" fmla="*/ 0 w 518"/>
                <a:gd name="T3" fmla="*/ 595 h 632"/>
                <a:gd name="T4" fmla="*/ 9 w 518"/>
                <a:gd name="T5" fmla="*/ 567 h 632"/>
                <a:gd name="T6" fmla="*/ 42 w 518"/>
                <a:gd name="T7" fmla="*/ 539 h 632"/>
                <a:gd name="T8" fmla="*/ 126 w 518"/>
                <a:gd name="T9" fmla="*/ 525 h 632"/>
                <a:gd name="T10" fmla="*/ 233 w 518"/>
                <a:gd name="T11" fmla="*/ 534 h 632"/>
                <a:gd name="T12" fmla="*/ 369 w 518"/>
                <a:gd name="T13" fmla="*/ 516 h 632"/>
                <a:gd name="T14" fmla="*/ 453 w 518"/>
                <a:gd name="T15" fmla="*/ 474 h 632"/>
                <a:gd name="T16" fmla="*/ 471 w 518"/>
                <a:gd name="T17" fmla="*/ 451 h 632"/>
                <a:gd name="T18" fmla="*/ 457 w 518"/>
                <a:gd name="T19" fmla="*/ 390 h 632"/>
                <a:gd name="T20" fmla="*/ 420 w 518"/>
                <a:gd name="T21" fmla="*/ 256 h 632"/>
                <a:gd name="T22" fmla="*/ 364 w 518"/>
                <a:gd name="T23" fmla="*/ 177 h 632"/>
                <a:gd name="T24" fmla="*/ 327 w 518"/>
                <a:gd name="T25" fmla="*/ 153 h 632"/>
                <a:gd name="T26" fmla="*/ 322 w 518"/>
                <a:gd name="T27" fmla="*/ 130 h 632"/>
                <a:gd name="T28" fmla="*/ 341 w 518"/>
                <a:gd name="T29" fmla="*/ 121 h 632"/>
                <a:gd name="T30" fmla="*/ 355 w 518"/>
                <a:gd name="T31" fmla="*/ 98 h 632"/>
                <a:gd name="T32" fmla="*/ 327 w 518"/>
                <a:gd name="T33" fmla="*/ 65 h 632"/>
                <a:gd name="T34" fmla="*/ 294 w 518"/>
                <a:gd name="T35" fmla="*/ 70 h 632"/>
                <a:gd name="T36" fmla="*/ 275 w 518"/>
                <a:gd name="T37" fmla="*/ 46 h 632"/>
                <a:gd name="T38" fmla="*/ 299 w 518"/>
                <a:gd name="T39" fmla="*/ 14 h 632"/>
                <a:gd name="T40" fmla="*/ 341 w 518"/>
                <a:gd name="T41" fmla="*/ 0 h 632"/>
                <a:gd name="T42" fmla="*/ 392 w 518"/>
                <a:gd name="T43" fmla="*/ 14 h 632"/>
                <a:gd name="T44" fmla="*/ 411 w 518"/>
                <a:gd name="T45" fmla="*/ 60 h 632"/>
                <a:gd name="T46" fmla="*/ 406 w 518"/>
                <a:gd name="T47" fmla="*/ 121 h 632"/>
                <a:gd name="T48" fmla="*/ 373 w 518"/>
                <a:gd name="T49" fmla="*/ 144 h 632"/>
                <a:gd name="T50" fmla="*/ 411 w 518"/>
                <a:gd name="T51" fmla="*/ 181 h 632"/>
                <a:gd name="T52" fmla="*/ 457 w 518"/>
                <a:gd name="T53" fmla="*/ 237 h 632"/>
                <a:gd name="T54" fmla="*/ 485 w 518"/>
                <a:gd name="T55" fmla="*/ 339 h 632"/>
                <a:gd name="T56" fmla="*/ 518 w 518"/>
                <a:gd name="T57" fmla="*/ 455 h 632"/>
                <a:gd name="T58" fmla="*/ 518 w 518"/>
                <a:gd name="T59" fmla="*/ 502 h 632"/>
                <a:gd name="T60" fmla="*/ 504 w 518"/>
                <a:gd name="T61" fmla="*/ 511 h 632"/>
                <a:gd name="T62" fmla="*/ 420 w 518"/>
                <a:gd name="T63" fmla="*/ 548 h 632"/>
                <a:gd name="T64" fmla="*/ 322 w 518"/>
                <a:gd name="T65" fmla="*/ 576 h 632"/>
                <a:gd name="T66" fmla="*/ 154 w 518"/>
                <a:gd name="T67" fmla="*/ 599 h 632"/>
                <a:gd name="T68" fmla="*/ 56 w 518"/>
                <a:gd name="T69" fmla="*/ 632 h 632"/>
                <a:gd name="T70" fmla="*/ 14 w 518"/>
                <a:gd name="T71" fmla="*/ 623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8"/>
                <a:gd name="T109" fmla="*/ 0 h 632"/>
                <a:gd name="T110" fmla="*/ 518 w 518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8" h="632">
                  <a:moveTo>
                    <a:pt x="14" y="623"/>
                  </a:moveTo>
                  <a:lnTo>
                    <a:pt x="0" y="595"/>
                  </a:lnTo>
                  <a:lnTo>
                    <a:pt x="9" y="567"/>
                  </a:lnTo>
                  <a:lnTo>
                    <a:pt x="42" y="539"/>
                  </a:lnTo>
                  <a:lnTo>
                    <a:pt x="126" y="525"/>
                  </a:lnTo>
                  <a:lnTo>
                    <a:pt x="233" y="534"/>
                  </a:lnTo>
                  <a:lnTo>
                    <a:pt x="369" y="516"/>
                  </a:lnTo>
                  <a:lnTo>
                    <a:pt x="453" y="474"/>
                  </a:lnTo>
                  <a:lnTo>
                    <a:pt x="471" y="451"/>
                  </a:lnTo>
                  <a:lnTo>
                    <a:pt x="457" y="390"/>
                  </a:lnTo>
                  <a:lnTo>
                    <a:pt x="420" y="256"/>
                  </a:lnTo>
                  <a:lnTo>
                    <a:pt x="364" y="177"/>
                  </a:lnTo>
                  <a:lnTo>
                    <a:pt x="327" y="153"/>
                  </a:lnTo>
                  <a:lnTo>
                    <a:pt x="322" y="130"/>
                  </a:lnTo>
                  <a:lnTo>
                    <a:pt x="341" y="121"/>
                  </a:lnTo>
                  <a:lnTo>
                    <a:pt x="355" y="98"/>
                  </a:lnTo>
                  <a:lnTo>
                    <a:pt x="327" y="65"/>
                  </a:lnTo>
                  <a:lnTo>
                    <a:pt x="294" y="70"/>
                  </a:lnTo>
                  <a:lnTo>
                    <a:pt x="275" y="46"/>
                  </a:lnTo>
                  <a:lnTo>
                    <a:pt x="299" y="14"/>
                  </a:lnTo>
                  <a:lnTo>
                    <a:pt x="341" y="0"/>
                  </a:lnTo>
                  <a:lnTo>
                    <a:pt x="392" y="14"/>
                  </a:lnTo>
                  <a:lnTo>
                    <a:pt x="411" y="60"/>
                  </a:lnTo>
                  <a:lnTo>
                    <a:pt x="406" y="121"/>
                  </a:lnTo>
                  <a:lnTo>
                    <a:pt x="373" y="144"/>
                  </a:lnTo>
                  <a:lnTo>
                    <a:pt x="411" y="181"/>
                  </a:lnTo>
                  <a:lnTo>
                    <a:pt x="457" y="237"/>
                  </a:lnTo>
                  <a:lnTo>
                    <a:pt x="485" y="339"/>
                  </a:lnTo>
                  <a:lnTo>
                    <a:pt x="518" y="455"/>
                  </a:lnTo>
                  <a:lnTo>
                    <a:pt x="518" y="502"/>
                  </a:lnTo>
                  <a:lnTo>
                    <a:pt x="504" y="511"/>
                  </a:lnTo>
                  <a:lnTo>
                    <a:pt x="420" y="548"/>
                  </a:lnTo>
                  <a:lnTo>
                    <a:pt x="322" y="576"/>
                  </a:lnTo>
                  <a:lnTo>
                    <a:pt x="154" y="599"/>
                  </a:lnTo>
                  <a:lnTo>
                    <a:pt x="56" y="632"/>
                  </a:lnTo>
                  <a:lnTo>
                    <a:pt x="14" y="6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" name="Freeform 33">
              <a:extLst>
                <a:ext uri="{FF2B5EF4-FFF2-40B4-BE49-F238E27FC236}">
                  <a16:creationId xmlns:a16="http://schemas.microsoft.com/office/drawing/2014/main" id="{0C4D6A78-74D9-17C5-0DD3-6546DA19BF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" y="2046"/>
              <a:ext cx="47" cy="86"/>
            </a:xfrm>
            <a:custGeom>
              <a:avLst/>
              <a:gdLst>
                <a:gd name="T0" fmla="*/ 10 w 47"/>
                <a:gd name="T1" fmla="*/ 32 h 86"/>
                <a:gd name="T2" fmla="*/ 28 w 47"/>
                <a:gd name="T3" fmla="*/ 75 h 86"/>
                <a:gd name="T4" fmla="*/ 35 w 47"/>
                <a:gd name="T5" fmla="*/ 86 h 86"/>
                <a:gd name="T6" fmla="*/ 43 w 47"/>
                <a:gd name="T7" fmla="*/ 85 h 86"/>
                <a:gd name="T8" fmla="*/ 47 w 47"/>
                <a:gd name="T9" fmla="*/ 73 h 86"/>
                <a:gd name="T10" fmla="*/ 1 w 47"/>
                <a:gd name="T11" fmla="*/ 0 h 86"/>
                <a:gd name="T12" fmla="*/ 0 w 47"/>
                <a:gd name="T13" fmla="*/ 15 h 86"/>
                <a:gd name="T14" fmla="*/ 10 w 47"/>
                <a:gd name="T15" fmla="*/ 32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86"/>
                <a:gd name="T26" fmla="*/ 47 w 47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86">
                  <a:moveTo>
                    <a:pt x="10" y="32"/>
                  </a:moveTo>
                  <a:lnTo>
                    <a:pt x="28" y="75"/>
                  </a:lnTo>
                  <a:lnTo>
                    <a:pt x="35" y="86"/>
                  </a:lnTo>
                  <a:lnTo>
                    <a:pt x="43" y="85"/>
                  </a:lnTo>
                  <a:lnTo>
                    <a:pt x="47" y="73"/>
                  </a:lnTo>
                  <a:lnTo>
                    <a:pt x="1" y="0"/>
                  </a:lnTo>
                  <a:lnTo>
                    <a:pt x="0" y="15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9" name="Freeform 34">
              <a:extLst>
                <a:ext uri="{FF2B5EF4-FFF2-40B4-BE49-F238E27FC236}">
                  <a16:creationId xmlns:a16="http://schemas.microsoft.com/office/drawing/2014/main" id="{6893D6E9-0708-786E-6F20-8499CF39C4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2" y="1561"/>
              <a:ext cx="551" cy="452"/>
            </a:xfrm>
            <a:custGeom>
              <a:avLst/>
              <a:gdLst>
                <a:gd name="T0" fmla="*/ 93 w 551"/>
                <a:gd name="T1" fmla="*/ 345 h 452"/>
                <a:gd name="T2" fmla="*/ 0 w 551"/>
                <a:gd name="T3" fmla="*/ 373 h 452"/>
                <a:gd name="T4" fmla="*/ 9 w 551"/>
                <a:gd name="T5" fmla="*/ 410 h 452"/>
                <a:gd name="T6" fmla="*/ 140 w 551"/>
                <a:gd name="T7" fmla="*/ 345 h 452"/>
                <a:gd name="T8" fmla="*/ 9 w 551"/>
                <a:gd name="T9" fmla="*/ 429 h 452"/>
                <a:gd name="T10" fmla="*/ 23 w 551"/>
                <a:gd name="T11" fmla="*/ 452 h 452"/>
                <a:gd name="T12" fmla="*/ 121 w 551"/>
                <a:gd name="T13" fmla="*/ 382 h 452"/>
                <a:gd name="T14" fmla="*/ 196 w 551"/>
                <a:gd name="T15" fmla="*/ 345 h 452"/>
                <a:gd name="T16" fmla="*/ 313 w 551"/>
                <a:gd name="T17" fmla="*/ 312 h 452"/>
                <a:gd name="T18" fmla="*/ 434 w 551"/>
                <a:gd name="T19" fmla="*/ 312 h 452"/>
                <a:gd name="T20" fmla="*/ 546 w 551"/>
                <a:gd name="T21" fmla="*/ 308 h 452"/>
                <a:gd name="T22" fmla="*/ 551 w 551"/>
                <a:gd name="T23" fmla="*/ 275 h 452"/>
                <a:gd name="T24" fmla="*/ 430 w 551"/>
                <a:gd name="T25" fmla="*/ 284 h 452"/>
                <a:gd name="T26" fmla="*/ 313 w 551"/>
                <a:gd name="T27" fmla="*/ 294 h 452"/>
                <a:gd name="T28" fmla="*/ 196 w 551"/>
                <a:gd name="T29" fmla="*/ 322 h 452"/>
                <a:gd name="T30" fmla="*/ 177 w 551"/>
                <a:gd name="T31" fmla="*/ 326 h 452"/>
                <a:gd name="T32" fmla="*/ 313 w 551"/>
                <a:gd name="T33" fmla="*/ 261 h 452"/>
                <a:gd name="T34" fmla="*/ 448 w 551"/>
                <a:gd name="T35" fmla="*/ 172 h 452"/>
                <a:gd name="T36" fmla="*/ 453 w 551"/>
                <a:gd name="T37" fmla="*/ 140 h 452"/>
                <a:gd name="T38" fmla="*/ 350 w 551"/>
                <a:gd name="T39" fmla="*/ 210 h 452"/>
                <a:gd name="T40" fmla="*/ 224 w 551"/>
                <a:gd name="T41" fmla="*/ 284 h 452"/>
                <a:gd name="T42" fmla="*/ 168 w 551"/>
                <a:gd name="T43" fmla="*/ 303 h 452"/>
                <a:gd name="T44" fmla="*/ 271 w 551"/>
                <a:gd name="T45" fmla="*/ 224 h 452"/>
                <a:gd name="T46" fmla="*/ 332 w 551"/>
                <a:gd name="T47" fmla="*/ 135 h 452"/>
                <a:gd name="T48" fmla="*/ 360 w 551"/>
                <a:gd name="T49" fmla="*/ 47 h 452"/>
                <a:gd name="T50" fmla="*/ 332 w 551"/>
                <a:gd name="T51" fmla="*/ 0 h 452"/>
                <a:gd name="T52" fmla="*/ 318 w 551"/>
                <a:gd name="T53" fmla="*/ 103 h 452"/>
                <a:gd name="T54" fmla="*/ 266 w 551"/>
                <a:gd name="T55" fmla="*/ 196 h 452"/>
                <a:gd name="T56" fmla="*/ 191 w 551"/>
                <a:gd name="T57" fmla="*/ 256 h 452"/>
                <a:gd name="T58" fmla="*/ 93 w 551"/>
                <a:gd name="T59" fmla="*/ 345 h 4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51"/>
                <a:gd name="T91" fmla="*/ 0 h 452"/>
                <a:gd name="T92" fmla="*/ 551 w 551"/>
                <a:gd name="T93" fmla="*/ 452 h 4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51" h="452">
                  <a:moveTo>
                    <a:pt x="93" y="345"/>
                  </a:moveTo>
                  <a:lnTo>
                    <a:pt x="0" y="373"/>
                  </a:lnTo>
                  <a:lnTo>
                    <a:pt x="9" y="410"/>
                  </a:lnTo>
                  <a:lnTo>
                    <a:pt x="140" y="345"/>
                  </a:lnTo>
                  <a:lnTo>
                    <a:pt x="9" y="429"/>
                  </a:lnTo>
                  <a:lnTo>
                    <a:pt x="23" y="452"/>
                  </a:lnTo>
                  <a:lnTo>
                    <a:pt x="121" y="382"/>
                  </a:lnTo>
                  <a:lnTo>
                    <a:pt x="196" y="345"/>
                  </a:lnTo>
                  <a:lnTo>
                    <a:pt x="313" y="312"/>
                  </a:lnTo>
                  <a:lnTo>
                    <a:pt x="434" y="312"/>
                  </a:lnTo>
                  <a:lnTo>
                    <a:pt x="546" y="308"/>
                  </a:lnTo>
                  <a:lnTo>
                    <a:pt x="551" y="275"/>
                  </a:lnTo>
                  <a:lnTo>
                    <a:pt x="430" y="284"/>
                  </a:lnTo>
                  <a:lnTo>
                    <a:pt x="313" y="294"/>
                  </a:lnTo>
                  <a:lnTo>
                    <a:pt x="196" y="322"/>
                  </a:lnTo>
                  <a:lnTo>
                    <a:pt x="177" y="326"/>
                  </a:lnTo>
                  <a:lnTo>
                    <a:pt x="313" y="261"/>
                  </a:lnTo>
                  <a:lnTo>
                    <a:pt x="448" y="172"/>
                  </a:lnTo>
                  <a:lnTo>
                    <a:pt x="453" y="140"/>
                  </a:lnTo>
                  <a:lnTo>
                    <a:pt x="350" y="210"/>
                  </a:lnTo>
                  <a:lnTo>
                    <a:pt x="224" y="284"/>
                  </a:lnTo>
                  <a:lnTo>
                    <a:pt x="168" y="303"/>
                  </a:lnTo>
                  <a:lnTo>
                    <a:pt x="271" y="224"/>
                  </a:lnTo>
                  <a:lnTo>
                    <a:pt x="332" y="135"/>
                  </a:lnTo>
                  <a:lnTo>
                    <a:pt x="360" y="47"/>
                  </a:lnTo>
                  <a:lnTo>
                    <a:pt x="332" y="0"/>
                  </a:lnTo>
                  <a:lnTo>
                    <a:pt x="318" y="103"/>
                  </a:lnTo>
                  <a:lnTo>
                    <a:pt x="266" y="196"/>
                  </a:lnTo>
                  <a:lnTo>
                    <a:pt x="191" y="256"/>
                  </a:lnTo>
                  <a:lnTo>
                    <a:pt x="93" y="34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0" name="Freeform 35">
              <a:extLst>
                <a:ext uri="{FF2B5EF4-FFF2-40B4-BE49-F238E27FC236}">
                  <a16:creationId xmlns:a16="http://schemas.microsoft.com/office/drawing/2014/main" id="{FE9FF16C-12DC-7D04-65DE-DA9DFC6F9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" y="2056"/>
              <a:ext cx="31" cy="92"/>
            </a:xfrm>
            <a:custGeom>
              <a:avLst/>
              <a:gdLst>
                <a:gd name="T0" fmla="*/ 16 w 31"/>
                <a:gd name="T1" fmla="*/ 32 h 92"/>
                <a:gd name="T2" fmla="*/ 6 w 31"/>
                <a:gd name="T3" fmla="*/ 77 h 92"/>
                <a:gd name="T4" fmla="*/ 0 w 31"/>
                <a:gd name="T5" fmla="*/ 87 h 92"/>
                <a:gd name="T6" fmla="*/ 9 w 31"/>
                <a:gd name="T7" fmla="*/ 92 h 92"/>
                <a:gd name="T8" fmla="*/ 22 w 31"/>
                <a:gd name="T9" fmla="*/ 85 h 92"/>
                <a:gd name="T10" fmla="*/ 31 w 31"/>
                <a:gd name="T11" fmla="*/ 0 h 92"/>
                <a:gd name="T12" fmla="*/ 19 w 31"/>
                <a:gd name="T13" fmla="*/ 12 h 92"/>
                <a:gd name="T14" fmla="*/ 16 w 31"/>
                <a:gd name="T15" fmla="*/ 3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92"/>
                <a:gd name="T26" fmla="*/ 31 w 31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92">
                  <a:moveTo>
                    <a:pt x="16" y="32"/>
                  </a:moveTo>
                  <a:lnTo>
                    <a:pt x="6" y="77"/>
                  </a:lnTo>
                  <a:lnTo>
                    <a:pt x="0" y="87"/>
                  </a:lnTo>
                  <a:lnTo>
                    <a:pt x="9" y="92"/>
                  </a:lnTo>
                  <a:lnTo>
                    <a:pt x="22" y="85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1" name="Freeform 36">
              <a:extLst>
                <a:ext uri="{FF2B5EF4-FFF2-40B4-BE49-F238E27FC236}">
                  <a16:creationId xmlns:a16="http://schemas.microsoft.com/office/drawing/2014/main" id="{5573981F-AF23-EC11-721C-19776CD1B4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" y="1812"/>
              <a:ext cx="27" cy="92"/>
            </a:xfrm>
            <a:custGeom>
              <a:avLst/>
              <a:gdLst>
                <a:gd name="T0" fmla="*/ 17 w 27"/>
                <a:gd name="T1" fmla="*/ 62 h 92"/>
                <a:gd name="T2" fmla="*/ 7 w 27"/>
                <a:gd name="T3" fmla="*/ 17 h 92"/>
                <a:gd name="T4" fmla="*/ 0 w 27"/>
                <a:gd name="T5" fmla="*/ 5 h 92"/>
                <a:gd name="T6" fmla="*/ 14 w 27"/>
                <a:gd name="T7" fmla="*/ 0 h 92"/>
                <a:gd name="T8" fmla="*/ 27 w 27"/>
                <a:gd name="T9" fmla="*/ 7 h 92"/>
                <a:gd name="T10" fmla="*/ 24 w 27"/>
                <a:gd name="T11" fmla="*/ 92 h 92"/>
                <a:gd name="T12" fmla="*/ 14 w 27"/>
                <a:gd name="T13" fmla="*/ 80 h 92"/>
                <a:gd name="T14" fmla="*/ 17 w 27"/>
                <a:gd name="T15" fmla="*/ 6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92"/>
                <a:gd name="T26" fmla="*/ 27 w 27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92">
                  <a:moveTo>
                    <a:pt x="17" y="62"/>
                  </a:moveTo>
                  <a:lnTo>
                    <a:pt x="7" y="17"/>
                  </a:lnTo>
                  <a:lnTo>
                    <a:pt x="0" y="5"/>
                  </a:lnTo>
                  <a:lnTo>
                    <a:pt x="14" y="0"/>
                  </a:lnTo>
                  <a:lnTo>
                    <a:pt x="27" y="7"/>
                  </a:lnTo>
                  <a:lnTo>
                    <a:pt x="24" y="92"/>
                  </a:lnTo>
                  <a:lnTo>
                    <a:pt x="14" y="80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2" name="Freeform 37">
              <a:extLst>
                <a:ext uri="{FF2B5EF4-FFF2-40B4-BE49-F238E27FC236}">
                  <a16:creationId xmlns:a16="http://schemas.microsoft.com/office/drawing/2014/main" id="{7A4DC25E-CB4C-4585-34C3-AB4193C1C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1831"/>
              <a:ext cx="66" cy="73"/>
            </a:xfrm>
            <a:custGeom>
              <a:avLst/>
              <a:gdLst>
                <a:gd name="T0" fmla="*/ 40 w 66"/>
                <a:gd name="T1" fmla="*/ 50 h 73"/>
                <a:gd name="T2" fmla="*/ 8 w 66"/>
                <a:gd name="T3" fmla="*/ 15 h 73"/>
                <a:gd name="T4" fmla="*/ 0 w 66"/>
                <a:gd name="T5" fmla="*/ 8 h 73"/>
                <a:gd name="T6" fmla="*/ 3 w 66"/>
                <a:gd name="T7" fmla="*/ 0 h 73"/>
                <a:gd name="T8" fmla="*/ 18 w 66"/>
                <a:gd name="T9" fmla="*/ 3 h 73"/>
                <a:gd name="T10" fmla="*/ 66 w 66"/>
                <a:gd name="T11" fmla="*/ 73 h 73"/>
                <a:gd name="T12" fmla="*/ 53 w 66"/>
                <a:gd name="T13" fmla="*/ 68 h 73"/>
                <a:gd name="T14" fmla="*/ 40 w 66"/>
                <a:gd name="T15" fmla="*/ 50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73"/>
                <a:gd name="T26" fmla="*/ 66 w 66"/>
                <a:gd name="T27" fmla="*/ 73 h 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73">
                  <a:moveTo>
                    <a:pt x="40" y="50"/>
                  </a:moveTo>
                  <a:lnTo>
                    <a:pt x="8" y="15"/>
                  </a:lnTo>
                  <a:lnTo>
                    <a:pt x="0" y="8"/>
                  </a:lnTo>
                  <a:lnTo>
                    <a:pt x="3" y="0"/>
                  </a:lnTo>
                  <a:lnTo>
                    <a:pt x="18" y="3"/>
                  </a:lnTo>
                  <a:lnTo>
                    <a:pt x="66" y="73"/>
                  </a:lnTo>
                  <a:lnTo>
                    <a:pt x="53" y="68"/>
                  </a:lnTo>
                  <a:lnTo>
                    <a:pt x="40" y="5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3" name="Freeform 38">
              <a:extLst>
                <a:ext uri="{FF2B5EF4-FFF2-40B4-BE49-F238E27FC236}">
                  <a16:creationId xmlns:a16="http://schemas.microsoft.com/office/drawing/2014/main" id="{C50E1449-0CD7-65DC-ED3A-25324E7739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0" y="1819"/>
              <a:ext cx="421" cy="670"/>
            </a:xfrm>
            <a:custGeom>
              <a:avLst/>
              <a:gdLst>
                <a:gd name="T0" fmla="*/ 64 w 421"/>
                <a:gd name="T1" fmla="*/ 299 h 670"/>
                <a:gd name="T2" fmla="*/ 191 w 421"/>
                <a:gd name="T3" fmla="*/ 378 h 670"/>
                <a:gd name="T4" fmla="*/ 308 w 421"/>
                <a:gd name="T5" fmla="*/ 468 h 670"/>
                <a:gd name="T6" fmla="*/ 393 w 421"/>
                <a:gd name="T7" fmla="*/ 563 h 670"/>
                <a:gd name="T8" fmla="*/ 421 w 421"/>
                <a:gd name="T9" fmla="*/ 607 h 670"/>
                <a:gd name="T10" fmla="*/ 414 w 421"/>
                <a:gd name="T11" fmla="*/ 649 h 670"/>
                <a:gd name="T12" fmla="*/ 386 w 421"/>
                <a:gd name="T13" fmla="*/ 670 h 670"/>
                <a:gd name="T14" fmla="*/ 332 w 421"/>
                <a:gd name="T15" fmla="*/ 670 h 670"/>
                <a:gd name="T16" fmla="*/ 294 w 421"/>
                <a:gd name="T17" fmla="*/ 591 h 670"/>
                <a:gd name="T18" fmla="*/ 233 w 421"/>
                <a:gd name="T19" fmla="*/ 503 h 670"/>
                <a:gd name="T20" fmla="*/ 148 w 421"/>
                <a:gd name="T21" fmla="*/ 427 h 670"/>
                <a:gd name="T22" fmla="*/ 61 w 421"/>
                <a:gd name="T23" fmla="*/ 348 h 670"/>
                <a:gd name="T24" fmla="*/ 5 w 421"/>
                <a:gd name="T25" fmla="*/ 313 h 670"/>
                <a:gd name="T26" fmla="*/ 0 w 421"/>
                <a:gd name="T27" fmla="*/ 287 h 670"/>
                <a:gd name="T28" fmla="*/ 28 w 421"/>
                <a:gd name="T29" fmla="*/ 230 h 670"/>
                <a:gd name="T30" fmla="*/ 96 w 421"/>
                <a:gd name="T31" fmla="*/ 155 h 670"/>
                <a:gd name="T32" fmla="*/ 202 w 421"/>
                <a:gd name="T33" fmla="*/ 104 h 670"/>
                <a:gd name="T34" fmla="*/ 289 w 421"/>
                <a:gd name="T35" fmla="*/ 83 h 670"/>
                <a:gd name="T36" fmla="*/ 289 w 421"/>
                <a:gd name="T37" fmla="*/ 37 h 670"/>
                <a:gd name="T38" fmla="*/ 346 w 421"/>
                <a:gd name="T39" fmla="*/ 0 h 670"/>
                <a:gd name="T40" fmla="*/ 395 w 421"/>
                <a:gd name="T41" fmla="*/ 0 h 670"/>
                <a:gd name="T42" fmla="*/ 402 w 421"/>
                <a:gd name="T43" fmla="*/ 21 h 670"/>
                <a:gd name="T44" fmla="*/ 381 w 421"/>
                <a:gd name="T45" fmla="*/ 42 h 670"/>
                <a:gd name="T46" fmla="*/ 346 w 421"/>
                <a:gd name="T47" fmla="*/ 42 h 670"/>
                <a:gd name="T48" fmla="*/ 332 w 421"/>
                <a:gd name="T49" fmla="*/ 72 h 670"/>
                <a:gd name="T50" fmla="*/ 329 w 421"/>
                <a:gd name="T51" fmla="*/ 121 h 670"/>
                <a:gd name="T52" fmla="*/ 303 w 421"/>
                <a:gd name="T53" fmla="*/ 121 h 670"/>
                <a:gd name="T54" fmla="*/ 273 w 421"/>
                <a:gd name="T55" fmla="*/ 118 h 670"/>
                <a:gd name="T56" fmla="*/ 202 w 421"/>
                <a:gd name="T57" fmla="*/ 141 h 670"/>
                <a:gd name="T58" fmla="*/ 132 w 421"/>
                <a:gd name="T59" fmla="*/ 183 h 670"/>
                <a:gd name="T60" fmla="*/ 82 w 421"/>
                <a:gd name="T61" fmla="*/ 239 h 670"/>
                <a:gd name="T62" fmla="*/ 64 w 421"/>
                <a:gd name="T63" fmla="*/ 299 h 6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1"/>
                <a:gd name="T97" fmla="*/ 0 h 670"/>
                <a:gd name="T98" fmla="*/ 421 w 421"/>
                <a:gd name="T99" fmla="*/ 670 h 6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1" h="670">
                  <a:moveTo>
                    <a:pt x="64" y="299"/>
                  </a:moveTo>
                  <a:lnTo>
                    <a:pt x="191" y="378"/>
                  </a:lnTo>
                  <a:lnTo>
                    <a:pt x="308" y="468"/>
                  </a:lnTo>
                  <a:lnTo>
                    <a:pt x="393" y="563"/>
                  </a:lnTo>
                  <a:lnTo>
                    <a:pt x="421" y="607"/>
                  </a:lnTo>
                  <a:lnTo>
                    <a:pt x="414" y="649"/>
                  </a:lnTo>
                  <a:lnTo>
                    <a:pt x="386" y="670"/>
                  </a:lnTo>
                  <a:lnTo>
                    <a:pt x="332" y="670"/>
                  </a:lnTo>
                  <a:lnTo>
                    <a:pt x="294" y="591"/>
                  </a:lnTo>
                  <a:lnTo>
                    <a:pt x="233" y="503"/>
                  </a:lnTo>
                  <a:lnTo>
                    <a:pt x="148" y="427"/>
                  </a:lnTo>
                  <a:lnTo>
                    <a:pt x="61" y="348"/>
                  </a:lnTo>
                  <a:lnTo>
                    <a:pt x="5" y="313"/>
                  </a:lnTo>
                  <a:lnTo>
                    <a:pt x="0" y="287"/>
                  </a:lnTo>
                  <a:lnTo>
                    <a:pt x="28" y="230"/>
                  </a:lnTo>
                  <a:lnTo>
                    <a:pt x="96" y="155"/>
                  </a:lnTo>
                  <a:lnTo>
                    <a:pt x="202" y="104"/>
                  </a:lnTo>
                  <a:lnTo>
                    <a:pt x="289" y="83"/>
                  </a:lnTo>
                  <a:lnTo>
                    <a:pt x="289" y="37"/>
                  </a:lnTo>
                  <a:lnTo>
                    <a:pt x="346" y="0"/>
                  </a:lnTo>
                  <a:lnTo>
                    <a:pt x="395" y="0"/>
                  </a:lnTo>
                  <a:lnTo>
                    <a:pt x="402" y="21"/>
                  </a:lnTo>
                  <a:lnTo>
                    <a:pt x="381" y="42"/>
                  </a:lnTo>
                  <a:lnTo>
                    <a:pt x="346" y="42"/>
                  </a:lnTo>
                  <a:lnTo>
                    <a:pt x="332" y="72"/>
                  </a:lnTo>
                  <a:lnTo>
                    <a:pt x="329" y="121"/>
                  </a:lnTo>
                  <a:lnTo>
                    <a:pt x="303" y="121"/>
                  </a:lnTo>
                  <a:lnTo>
                    <a:pt x="273" y="118"/>
                  </a:lnTo>
                  <a:lnTo>
                    <a:pt x="202" y="141"/>
                  </a:lnTo>
                  <a:lnTo>
                    <a:pt x="132" y="183"/>
                  </a:lnTo>
                  <a:lnTo>
                    <a:pt x="82" y="239"/>
                  </a:lnTo>
                  <a:lnTo>
                    <a:pt x="64" y="29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4" name="Freeform 39">
              <a:extLst>
                <a:ext uri="{FF2B5EF4-FFF2-40B4-BE49-F238E27FC236}">
                  <a16:creationId xmlns:a16="http://schemas.microsoft.com/office/drawing/2014/main" id="{49F9FC72-E90B-4E6D-D850-0B1AC60F5D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0" y="1551"/>
              <a:ext cx="346" cy="396"/>
            </a:xfrm>
            <a:custGeom>
              <a:avLst/>
              <a:gdLst>
                <a:gd name="T0" fmla="*/ 292 w 346"/>
                <a:gd name="T1" fmla="*/ 288 h 396"/>
                <a:gd name="T2" fmla="*/ 346 w 346"/>
                <a:gd name="T3" fmla="*/ 340 h 396"/>
                <a:gd name="T4" fmla="*/ 334 w 346"/>
                <a:gd name="T5" fmla="*/ 359 h 396"/>
                <a:gd name="T6" fmla="*/ 278 w 346"/>
                <a:gd name="T7" fmla="*/ 312 h 396"/>
                <a:gd name="T8" fmla="*/ 271 w 346"/>
                <a:gd name="T9" fmla="*/ 316 h 396"/>
                <a:gd name="T10" fmla="*/ 318 w 346"/>
                <a:gd name="T11" fmla="*/ 375 h 396"/>
                <a:gd name="T12" fmla="*/ 304 w 346"/>
                <a:gd name="T13" fmla="*/ 396 h 396"/>
                <a:gd name="T14" fmla="*/ 254 w 346"/>
                <a:gd name="T15" fmla="*/ 333 h 396"/>
                <a:gd name="T16" fmla="*/ 214 w 346"/>
                <a:gd name="T17" fmla="*/ 309 h 396"/>
                <a:gd name="T18" fmla="*/ 108 w 346"/>
                <a:gd name="T19" fmla="*/ 260 h 396"/>
                <a:gd name="T20" fmla="*/ 52 w 346"/>
                <a:gd name="T21" fmla="*/ 246 h 396"/>
                <a:gd name="T22" fmla="*/ 49 w 346"/>
                <a:gd name="T23" fmla="*/ 218 h 396"/>
                <a:gd name="T24" fmla="*/ 141 w 346"/>
                <a:gd name="T25" fmla="*/ 241 h 396"/>
                <a:gd name="T26" fmla="*/ 221 w 346"/>
                <a:gd name="T27" fmla="*/ 281 h 396"/>
                <a:gd name="T28" fmla="*/ 247 w 346"/>
                <a:gd name="T29" fmla="*/ 302 h 396"/>
                <a:gd name="T30" fmla="*/ 179 w 346"/>
                <a:gd name="T31" fmla="*/ 232 h 396"/>
                <a:gd name="T32" fmla="*/ 64 w 346"/>
                <a:gd name="T33" fmla="*/ 162 h 396"/>
                <a:gd name="T34" fmla="*/ 0 w 346"/>
                <a:gd name="T35" fmla="*/ 129 h 396"/>
                <a:gd name="T36" fmla="*/ 7 w 346"/>
                <a:gd name="T37" fmla="*/ 108 h 396"/>
                <a:gd name="T38" fmla="*/ 56 w 346"/>
                <a:gd name="T39" fmla="*/ 129 h 396"/>
                <a:gd name="T40" fmla="*/ 148 w 346"/>
                <a:gd name="T41" fmla="*/ 183 h 396"/>
                <a:gd name="T42" fmla="*/ 219 w 346"/>
                <a:gd name="T43" fmla="*/ 232 h 396"/>
                <a:gd name="T44" fmla="*/ 268 w 346"/>
                <a:gd name="T45" fmla="*/ 284 h 396"/>
                <a:gd name="T46" fmla="*/ 193 w 346"/>
                <a:gd name="T47" fmla="*/ 176 h 396"/>
                <a:gd name="T48" fmla="*/ 141 w 346"/>
                <a:gd name="T49" fmla="*/ 84 h 396"/>
                <a:gd name="T50" fmla="*/ 122 w 346"/>
                <a:gd name="T51" fmla="*/ 0 h 396"/>
                <a:gd name="T52" fmla="*/ 148 w 346"/>
                <a:gd name="T53" fmla="*/ 0 h 396"/>
                <a:gd name="T54" fmla="*/ 165 w 346"/>
                <a:gd name="T55" fmla="*/ 73 h 396"/>
                <a:gd name="T56" fmla="*/ 226 w 346"/>
                <a:gd name="T57" fmla="*/ 178 h 396"/>
                <a:gd name="T58" fmla="*/ 268 w 346"/>
                <a:gd name="T59" fmla="*/ 246 h 396"/>
                <a:gd name="T60" fmla="*/ 292 w 346"/>
                <a:gd name="T61" fmla="*/ 288 h 3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6"/>
                <a:gd name="T94" fmla="*/ 0 h 396"/>
                <a:gd name="T95" fmla="*/ 346 w 346"/>
                <a:gd name="T96" fmla="*/ 396 h 3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6" h="396">
                  <a:moveTo>
                    <a:pt x="292" y="288"/>
                  </a:moveTo>
                  <a:lnTo>
                    <a:pt x="346" y="340"/>
                  </a:lnTo>
                  <a:lnTo>
                    <a:pt x="334" y="359"/>
                  </a:lnTo>
                  <a:lnTo>
                    <a:pt x="278" y="312"/>
                  </a:lnTo>
                  <a:lnTo>
                    <a:pt x="271" y="316"/>
                  </a:lnTo>
                  <a:lnTo>
                    <a:pt x="318" y="375"/>
                  </a:lnTo>
                  <a:lnTo>
                    <a:pt x="304" y="396"/>
                  </a:lnTo>
                  <a:lnTo>
                    <a:pt x="254" y="333"/>
                  </a:lnTo>
                  <a:lnTo>
                    <a:pt x="214" y="309"/>
                  </a:lnTo>
                  <a:lnTo>
                    <a:pt x="108" y="260"/>
                  </a:lnTo>
                  <a:lnTo>
                    <a:pt x="52" y="246"/>
                  </a:lnTo>
                  <a:lnTo>
                    <a:pt x="49" y="218"/>
                  </a:lnTo>
                  <a:lnTo>
                    <a:pt x="141" y="241"/>
                  </a:lnTo>
                  <a:lnTo>
                    <a:pt x="221" y="281"/>
                  </a:lnTo>
                  <a:lnTo>
                    <a:pt x="247" y="302"/>
                  </a:lnTo>
                  <a:lnTo>
                    <a:pt x="179" y="232"/>
                  </a:lnTo>
                  <a:lnTo>
                    <a:pt x="64" y="162"/>
                  </a:lnTo>
                  <a:lnTo>
                    <a:pt x="0" y="129"/>
                  </a:lnTo>
                  <a:lnTo>
                    <a:pt x="7" y="108"/>
                  </a:lnTo>
                  <a:lnTo>
                    <a:pt x="56" y="129"/>
                  </a:lnTo>
                  <a:lnTo>
                    <a:pt x="148" y="183"/>
                  </a:lnTo>
                  <a:lnTo>
                    <a:pt x="219" y="232"/>
                  </a:lnTo>
                  <a:lnTo>
                    <a:pt x="268" y="284"/>
                  </a:lnTo>
                  <a:lnTo>
                    <a:pt x="193" y="176"/>
                  </a:lnTo>
                  <a:lnTo>
                    <a:pt x="141" y="84"/>
                  </a:lnTo>
                  <a:lnTo>
                    <a:pt x="122" y="0"/>
                  </a:lnTo>
                  <a:lnTo>
                    <a:pt x="148" y="0"/>
                  </a:lnTo>
                  <a:lnTo>
                    <a:pt x="165" y="73"/>
                  </a:lnTo>
                  <a:lnTo>
                    <a:pt x="226" y="178"/>
                  </a:lnTo>
                  <a:lnTo>
                    <a:pt x="268" y="246"/>
                  </a:lnTo>
                  <a:lnTo>
                    <a:pt x="292" y="28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5" name="Freeform 40">
              <a:extLst>
                <a:ext uri="{FF2B5EF4-FFF2-40B4-BE49-F238E27FC236}">
                  <a16:creationId xmlns:a16="http://schemas.microsoft.com/office/drawing/2014/main" id="{3D02EE78-C45A-7634-56AA-92E8DCDE8E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" y="1821"/>
              <a:ext cx="67" cy="75"/>
            </a:xfrm>
            <a:custGeom>
              <a:avLst/>
              <a:gdLst>
                <a:gd name="T0" fmla="*/ 21 w 67"/>
                <a:gd name="T1" fmla="*/ 52 h 75"/>
                <a:gd name="T2" fmla="*/ 49 w 67"/>
                <a:gd name="T3" fmla="*/ 16 h 75"/>
                <a:gd name="T4" fmla="*/ 54 w 67"/>
                <a:gd name="T5" fmla="*/ 0 h 75"/>
                <a:gd name="T6" fmla="*/ 64 w 67"/>
                <a:gd name="T7" fmla="*/ 5 h 75"/>
                <a:gd name="T8" fmla="*/ 67 w 67"/>
                <a:gd name="T9" fmla="*/ 18 h 75"/>
                <a:gd name="T10" fmla="*/ 0 w 67"/>
                <a:gd name="T11" fmla="*/ 75 h 75"/>
                <a:gd name="T12" fmla="*/ 5 w 67"/>
                <a:gd name="T13" fmla="*/ 59 h 75"/>
                <a:gd name="T14" fmla="*/ 21 w 67"/>
                <a:gd name="T15" fmla="*/ 52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75"/>
                <a:gd name="T26" fmla="*/ 67 w 67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75">
                  <a:moveTo>
                    <a:pt x="21" y="52"/>
                  </a:moveTo>
                  <a:lnTo>
                    <a:pt x="49" y="16"/>
                  </a:lnTo>
                  <a:lnTo>
                    <a:pt x="54" y="0"/>
                  </a:lnTo>
                  <a:lnTo>
                    <a:pt x="64" y="5"/>
                  </a:lnTo>
                  <a:lnTo>
                    <a:pt x="67" y="18"/>
                  </a:lnTo>
                  <a:lnTo>
                    <a:pt x="0" y="75"/>
                  </a:lnTo>
                  <a:lnTo>
                    <a:pt x="5" y="59"/>
                  </a:lnTo>
                  <a:lnTo>
                    <a:pt x="21" y="5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6" name="Freeform 41">
              <a:extLst>
                <a:ext uri="{FF2B5EF4-FFF2-40B4-BE49-F238E27FC236}">
                  <a16:creationId xmlns:a16="http://schemas.microsoft.com/office/drawing/2014/main" id="{D69C9CC4-63BC-8C89-236D-3652C6D146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1782"/>
              <a:ext cx="41" cy="89"/>
            </a:xfrm>
            <a:custGeom>
              <a:avLst/>
              <a:gdLst>
                <a:gd name="T0" fmla="*/ 15 w 41"/>
                <a:gd name="T1" fmla="*/ 59 h 89"/>
                <a:gd name="T2" fmla="*/ 21 w 41"/>
                <a:gd name="T3" fmla="*/ 17 h 89"/>
                <a:gd name="T4" fmla="*/ 18 w 41"/>
                <a:gd name="T5" fmla="*/ 2 h 89"/>
                <a:gd name="T6" fmla="*/ 32 w 41"/>
                <a:gd name="T7" fmla="*/ 0 h 89"/>
                <a:gd name="T8" fmla="*/ 41 w 41"/>
                <a:gd name="T9" fmla="*/ 12 h 89"/>
                <a:gd name="T10" fmla="*/ 6 w 41"/>
                <a:gd name="T11" fmla="*/ 89 h 89"/>
                <a:gd name="T12" fmla="*/ 0 w 41"/>
                <a:gd name="T13" fmla="*/ 74 h 89"/>
                <a:gd name="T14" fmla="*/ 15 w 41"/>
                <a:gd name="T15" fmla="*/ 59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89"/>
                <a:gd name="T26" fmla="*/ 41 w 4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89">
                  <a:moveTo>
                    <a:pt x="15" y="59"/>
                  </a:moveTo>
                  <a:lnTo>
                    <a:pt x="21" y="17"/>
                  </a:lnTo>
                  <a:lnTo>
                    <a:pt x="18" y="2"/>
                  </a:lnTo>
                  <a:lnTo>
                    <a:pt x="32" y="0"/>
                  </a:lnTo>
                  <a:lnTo>
                    <a:pt x="41" y="12"/>
                  </a:lnTo>
                  <a:lnTo>
                    <a:pt x="6" y="89"/>
                  </a:lnTo>
                  <a:lnTo>
                    <a:pt x="0" y="74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7" name="Freeform 42">
              <a:extLst>
                <a:ext uri="{FF2B5EF4-FFF2-40B4-BE49-F238E27FC236}">
                  <a16:creationId xmlns:a16="http://schemas.microsoft.com/office/drawing/2014/main" id="{3A912550-15C4-3BF9-6F21-9666D6A73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1960"/>
              <a:ext cx="80" cy="66"/>
            </a:xfrm>
            <a:custGeom>
              <a:avLst/>
              <a:gdLst>
                <a:gd name="T0" fmla="*/ 49 w 80"/>
                <a:gd name="T1" fmla="*/ 18 h 66"/>
                <a:gd name="T2" fmla="*/ 8 w 80"/>
                <a:gd name="T3" fmla="*/ 48 h 66"/>
                <a:gd name="T4" fmla="*/ 0 w 80"/>
                <a:gd name="T5" fmla="*/ 55 h 66"/>
                <a:gd name="T6" fmla="*/ 3 w 80"/>
                <a:gd name="T7" fmla="*/ 63 h 66"/>
                <a:gd name="T8" fmla="*/ 15 w 80"/>
                <a:gd name="T9" fmla="*/ 66 h 66"/>
                <a:gd name="T10" fmla="*/ 80 w 80"/>
                <a:gd name="T11" fmla="*/ 0 h 66"/>
                <a:gd name="T12" fmla="*/ 65 w 80"/>
                <a:gd name="T13" fmla="*/ 5 h 66"/>
                <a:gd name="T14" fmla="*/ 49 w 80"/>
                <a:gd name="T15" fmla="*/ 18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"/>
                <a:gd name="T25" fmla="*/ 0 h 66"/>
                <a:gd name="T26" fmla="*/ 80 w 80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" h="66">
                  <a:moveTo>
                    <a:pt x="49" y="18"/>
                  </a:moveTo>
                  <a:lnTo>
                    <a:pt x="8" y="48"/>
                  </a:lnTo>
                  <a:lnTo>
                    <a:pt x="0" y="55"/>
                  </a:lnTo>
                  <a:lnTo>
                    <a:pt x="3" y="63"/>
                  </a:lnTo>
                  <a:lnTo>
                    <a:pt x="15" y="66"/>
                  </a:lnTo>
                  <a:lnTo>
                    <a:pt x="80" y="0"/>
                  </a:lnTo>
                  <a:lnTo>
                    <a:pt x="65" y="5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8" name="Freeform 43">
              <a:extLst>
                <a:ext uri="{FF2B5EF4-FFF2-40B4-BE49-F238E27FC236}">
                  <a16:creationId xmlns:a16="http://schemas.microsoft.com/office/drawing/2014/main" id="{A0212A5B-65E7-DD5C-F040-97DD735F4B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" y="1989"/>
              <a:ext cx="81" cy="75"/>
            </a:xfrm>
            <a:custGeom>
              <a:avLst/>
              <a:gdLst>
                <a:gd name="T0" fmla="*/ 52 w 81"/>
                <a:gd name="T1" fmla="*/ 24 h 75"/>
                <a:gd name="T2" fmla="*/ 7 w 81"/>
                <a:gd name="T3" fmla="*/ 63 h 75"/>
                <a:gd name="T4" fmla="*/ 0 w 81"/>
                <a:gd name="T5" fmla="*/ 70 h 75"/>
                <a:gd name="T6" fmla="*/ 7 w 81"/>
                <a:gd name="T7" fmla="*/ 75 h 75"/>
                <a:gd name="T8" fmla="*/ 22 w 81"/>
                <a:gd name="T9" fmla="*/ 75 h 75"/>
                <a:gd name="T10" fmla="*/ 81 w 81"/>
                <a:gd name="T11" fmla="*/ 0 h 75"/>
                <a:gd name="T12" fmla="*/ 66 w 81"/>
                <a:gd name="T13" fmla="*/ 7 h 75"/>
                <a:gd name="T14" fmla="*/ 52 w 81"/>
                <a:gd name="T15" fmla="*/ 24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75"/>
                <a:gd name="T26" fmla="*/ 81 w 8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75">
                  <a:moveTo>
                    <a:pt x="52" y="24"/>
                  </a:moveTo>
                  <a:lnTo>
                    <a:pt x="7" y="63"/>
                  </a:lnTo>
                  <a:lnTo>
                    <a:pt x="0" y="70"/>
                  </a:lnTo>
                  <a:lnTo>
                    <a:pt x="7" y="75"/>
                  </a:lnTo>
                  <a:lnTo>
                    <a:pt x="22" y="75"/>
                  </a:lnTo>
                  <a:lnTo>
                    <a:pt x="81" y="0"/>
                  </a:lnTo>
                  <a:lnTo>
                    <a:pt x="66" y="7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9" name="Freeform 44">
              <a:extLst>
                <a:ext uri="{FF2B5EF4-FFF2-40B4-BE49-F238E27FC236}">
                  <a16:creationId xmlns:a16="http://schemas.microsoft.com/office/drawing/2014/main" id="{26017F4A-FA60-13B7-6123-CAB25C8C7A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" y="2366"/>
              <a:ext cx="325" cy="574"/>
            </a:xfrm>
            <a:custGeom>
              <a:avLst/>
              <a:gdLst>
                <a:gd name="T0" fmla="*/ 24 w 325"/>
                <a:gd name="T1" fmla="*/ 219 h 574"/>
                <a:gd name="T2" fmla="*/ 57 w 325"/>
                <a:gd name="T3" fmla="*/ 131 h 574"/>
                <a:gd name="T4" fmla="*/ 118 w 325"/>
                <a:gd name="T5" fmla="*/ 61 h 574"/>
                <a:gd name="T6" fmla="*/ 179 w 325"/>
                <a:gd name="T7" fmla="*/ 14 h 574"/>
                <a:gd name="T8" fmla="*/ 231 w 325"/>
                <a:gd name="T9" fmla="*/ 0 h 574"/>
                <a:gd name="T10" fmla="*/ 283 w 325"/>
                <a:gd name="T11" fmla="*/ 0 h 574"/>
                <a:gd name="T12" fmla="*/ 311 w 325"/>
                <a:gd name="T13" fmla="*/ 23 h 574"/>
                <a:gd name="T14" fmla="*/ 325 w 325"/>
                <a:gd name="T15" fmla="*/ 61 h 574"/>
                <a:gd name="T16" fmla="*/ 320 w 325"/>
                <a:gd name="T17" fmla="*/ 126 h 574"/>
                <a:gd name="T18" fmla="*/ 278 w 325"/>
                <a:gd name="T19" fmla="*/ 187 h 574"/>
                <a:gd name="T20" fmla="*/ 250 w 325"/>
                <a:gd name="T21" fmla="*/ 219 h 574"/>
                <a:gd name="T22" fmla="*/ 221 w 325"/>
                <a:gd name="T23" fmla="*/ 266 h 574"/>
                <a:gd name="T24" fmla="*/ 217 w 325"/>
                <a:gd name="T25" fmla="*/ 322 h 574"/>
                <a:gd name="T26" fmla="*/ 236 w 325"/>
                <a:gd name="T27" fmla="*/ 387 h 574"/>
                <a:gd name="T28" fmla="*/ 245 w 325"/>
                <a:gd name="T29" fmla="*/ 481 h 574"/>
                <a:gd name="T30" fmla="*/ 226 w 325"/>
                <a:gd name="T31" fmla="*/ 541 h 574"/>
                <a:gd name="T32" fmla="*/ 174 w 325"/>
                <a:gd name="T33" fmla="*/ 574 h 574"/>
                <a:gd name="T34" fmla="*/ 113 w 325"/>
                <a:gd name="T35" fmla="*/ 574 h 574"/>
                <a:gd name="T36" fmla="*/ 57 w 325"/>
                <a:gd name="T37" fmla="*/ 555 h 574"/>
                <a:gd name="T38" fmla="*/ 24 w 325"/>
                <a:gd name="T39" fmla="*/ 499 h 574"/>
                <a:gd name="T40" fmla="*/ 0 w 325"/>
                <a:gd name="T41" fmla="*/ 415 h 574"/>
                <a:gd name="T42" fmla="*/ 0 w 325"/>
                <a:gd name="T43" fmla="*/ 313 h 574"/>
                <a:gd name="T44" fmla="*/ 9 w 325"/>
                <a:gd name="T45" fmla="*/ 252 h 574"/>
                <a:gd name="T46" fmla="*/ 33 w 325"/>
                <a:gd name="T47" fmla="*/ 187 h 574"/>
                <a:gd name="T48" fmla="*/ 52 w 325"/>
                <a:gd name="T49" fmla="*/ 140 h 574"/>
                <a:gd name="T50" fmla="*/ 24 w 325"/>
                <a:gd name="T51" fmla="*/ 219 h 5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5"/>
                <a:gd name="T79" fmla="*/ 0 h 574"/>
                <a:gd name="T80" fmla="*/ 325 w 325"/>
                <a:gd name="T81" fmla="*/ 574 h 5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5" h="574">
                  <a:moveTo>
                    <a:pt x="24" y="219"/>
                  </a:moveTo>
                  <a:lnTo>
                    <a:pt x="57" y="131"/>
                  </a:lnTo>
                  <a:lnTo>
                    <a:pt x="118" y="61"/>
                  </a:lnTo>
                  <a:lnTo>
                    <a:pt x="179" y="14"/>
                  </a:lnTo>
                  <a:lnTo>
                    <a:pt x="231" y="0"/>
                  </a:lnTo>
                  <a:lnTo>
                    <a:pt x="283" y="0"/>
                  </a:lnTo>
                  <a:lnTo>
                    <a:pt x="311" y="23"/>
                  </a:lnTo>
                  <a:lnTo>
                    <a:pt x="325" y="61"/>
                  </a:lnTo>
                  <a:lnTo>
                    <a:pt x="320" y="126"/>
                  </a:lnTo>
                  <a:lnTo>
                    <a:pt x="278" y="187"/>
                  </a:lnTo>
                  <a:lnTo>
                    <a:pt x="250" y="219"/>
                  </a:lnTo>
                  <a:lnTo>
                    <a:pt x="221" y="266"/>
                  </a:lnTo>
                  <a:lnTo>
                    <a:pt x="217" y="322"/>
                  </a:lnTo>
                  <a:lnTo>
                    <a:pt x="236" y="387"/>
                  </a:lnTo>
                  <a:lnTo>
                    <a:pt x="245" y="481"/>
                  </a:lnTo>
                  <a:lnTo>
                    <a:pt x="226" y="541"/>
                  </a:lnTo>
                  <a:lnTo>
                    <a:pt x="174" y="574"/>
                  </a:lnTo>
                  <a:lnTo>
                    <a:pt x="113" y="574"/>
                  </a:lnTo>
                  <a:lnTo>
                    <a:pt x="57" y="555"/>
                  </a:lnTo>
                  <a:lnTo>
                    <a:pt x="24" y="499"/>
                  </a:lnTo>
                  <a:lnTo>
                    <a:pt x="0" y="415"/>
                  </a:lnTo>
                  <a:lnTo>
                    <a:pt x="0" y="313"/>
                  </a:lnTo>
                  <a:lnTo>
                    <a:pt x="9" y="252"/>
                  </a:lnTo>
                  <a:lnTo>
                    <a:pt x="33" y="187"/>
                  </a:lnTo>
                  <a:lnTo>
                    <a:pt x="52" y="140"/>
                  </a:lnTo>
                  <a:lnTo>
                    <a:pt x="24" y="21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0" name="Freeform 45">
              <a:extLst>
                <a:ext uri="{FF2B5EF4-FFF2-40B4-BE49-F238E27FC236}">
                  <a16:creationId xmlns:a16="http://schemas.microsoft.com/office/drawing/2014/main" id="{5A66CB17-1FF3-6FE0-9D11-9D59A93D39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2861"/>
              <a:ext cx="366" cy="678"/>
            </a:xfrm>
            <a:custGeom>
              <a:avLst/>
              <a:gdLst>
                <a:gd name="T0" fmla="*/ 156 w 366"/>
                <a:gd name="T1" fmla="*/ 9 h 678"/>
                <a:gd name="T2" fmla="*/ 184 w 366"/>
                <a:gd name="T3" fmla="*/ 0 h 678"/>
                <a:gd name="T4" fmla="*/ 234 w 366"/>
                <a:gd name="T5" fmla="*/ 23 h 678"/>
                <a:gd name="T6" fmla="*/ 307 w 366"/>
                <a:gd name="T7" fmla="*/ 128 h 678"/>
                <a:gd name="T8" fmla="*/ 361 w 366"/>
                <a:gd name="T9" fmla="*/ 218 h 678"/>
                <a:gd name="T10" fmla="*/ 366 w 366"/>
                <a:gd name="T11" fmla="*/ 267 h 678"/>
                <a:gd name="T12" fmla="*/ 335 w 366"/>
                <a:gd name="T13" fmla="*/ 327 h 678"/>
                <a:gd name="T14" fmla="*/ 269 w 366"/>
                <a:gd name="T15" fmla="*/ 381 h 678"/>
                <a:gd name="T16" fmla="*/ 165 w 366"/>
                <a:gd name="T17" fmla="*/ 439 h 678"/>
                <a:gd name="T18" fmla="*/ 92 w 366"/>
                <a:gd name="T19" fmla="*/ 485 h 678"/>
                <a:gd name="T20" fmla="*/ 73 w 366"/>
                <a:gd name="T21" fmla="*/ 515 h 678"/>
                <a:gd name="T22" fmla="*/ 97 w 366"/>
                <a:gd name="T23" fmla="*/ 527 h 678"/>
                <a:gd name="T24" fmla="*/ 172 w 366"/>
                <a:gd name="T25" fmla="*/ 571 h 678"/>
                <a:gd name="T26" fmla="*/ 217 w 366"/>
                <a:gd name="T27" fmla="*/ 641 h 678"/>
                <a:gd name="T28" fmla="*/ 208 w 366"/>
                <a:gd name="T29" fmla="*/ 657 h 678"/>
                <a:gd name="T30" fmla="*/ 172 w 366"/>
                <a:gd name="T31" fmla="*/ 678 h 678"/>
                <a:gd name="T32" fmla="*/ 130 w 366"/>
                <a:gd name="T33" fmla="*/ 678 h 678"/>
                <a:gd name="T34" fmla="*/ 125 w 366"/>
                <a:gd name="T35" fmla="*/ 618 h 678"/>
                <a:gd name="T36" fmla="*/ 94 w 366"/>
                <a:gd name="T37" fmla="*/ 583 h 678"/>
                <a:gd name="T38" fmla="*/ 40 w 366"/>
                <a:gd name="T39" fmla="*/ 546 h 678"/>
                <a:gd name="T40" fmla="*/ 0 w 366"/>
                <a:gd name="T41" fmla="*/ 539 h 678"/>
                <a:gd name="T42" fmla="*/ 2 w 366"/>
                <a:gd name="T43" fmla="*/ 506 h 678"/>
                <a:gd name="T44" fmla="*/ 38 w 366"/>
                <a:gd name="T45" fmla="*/ 478 h 678"/>
                <a:gd name="T46" fmla="*/ 128 w 366"/>
                <a:gd name="T47" fmla="*/ 423 h 678"/>
                <a:gd name="T48" fmla="*/ 231 w 366"/>
                <a:gd name="T49" fmla="*/ 367 h 678"/>
                <a:gd name="T50" fmla="*/ 293 w 366"/>
                <a:gd name="T51" fmla="*/ 302 h 678"/>
                <a:gd name="T52" fmla="*/ 312 w 366"/>
                <a:gd name="T53" fmla="*/ 267 h 678"/>
                <a:gd name="T54" fmla="*/ 312 w 366"/>
                <a:gd name="T55" fmla="*/ 235 h 678"/>
                <a:gd name="T56" fmla="*/ 286 w 366"/>
                <a:gd name="T57" fmla="*/ 174 h 678"/>
                <a:gd name="T58" fmla="*/ 191 w 366"/>
                <a:gd name="T59" fmla="*/ 93 h 678"/>
                <a:gd name="T60" fmla="*/ 132 w 366"/>
                <a:gd name="T61" fmla="*/ 53 h 678"/>
                <a:gd name="T62" fmla="*/ 156 w 366"/>
                <a:gd name="T63" fmla="*/ 9 h 6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6"/>
                <a:gd name="T97" fmla="*/ 0 h 678"/>
                <a:gd name="T98" fmla="*/ 366 w 366"/>
                <a:gd name="T99" fmla="*/ 678 h 6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6" h="678">
                  <a:moveTo>
                    <a:pt x="156" y="9"/>
                  </a:moveTo>
                  <a:lnTo>
                    <a:pt x="184" y="0"/>
                  </a:lnTo>
                  <a:lnTo>
                    <a:pt x="234" y="23"/>
                  </a:lnTo>
                  <a:lnTo>
                    <a:pt x="307" y="128"/>
                  </a:lnTo>
                  <a:lnTo>
                    <a:pt x="361" y="218"/>
                  </a:lnTo>
                  <a:lnTo>
                    <a:pt x="366" y="267"/>
                  </a:lnTo>
                  <a:lnTo>
                    <a:pt x="335" y="327"/>
                  </a:lnTo>
                  <a:lnTo>
                    <a:pt x="269" y="381"/>
                  </a:lnTo>
                  <a:lnTo>
                    <a:pt x="165" y="439"/>
                  </a:lnTo>
                  <a:lnTo>
                    <a:pt x="92" y="485"/>
                  </a:lnTo>
                  <a:lnTo>
                    <a:pt x="73" y="515"/>
                  </a:lnTo>
                  <a:lnTo>
                    <a:pt x="97" y="527"/>
                  </a:lnTo>
                  <a:lnTo>
                    <a:pt x="172" y="571"/>
                  </a:lnTo>
                  <a:lnTo>
                    <a:pt x="217" y="641"/>
                  </a:lnTo>
                  <a:lnTo>
                    <a:pt x="208" y="657"/>
                  </a:lnTo>
                  <a:lnTo>
                    <a:pt x="172" y="678"/>
                  </a:lnTo>
                  <a:lnTo>
                    <a:pt x="130" y="678"/>
                  </a:lnTo>
                  <a:lnTo>
                    <a:pt x="125" y="618"/>
                  </a:lnTo>
                  <a:lnTo>
                    <a:pt x="94" y="583"/>
                  </a:lnTo>
                  <a:lnTo>
                    <a:pt x="40" y="546"/>
                  </a:lnTo>
                  <a:lnTo>
                    <a:pt x="0" y="539"/>
                  </a:lnTo>
                  <a:lnTo>
                    <a:pt x="2" y="506"/>
                  </a:lnTo>
                  <a:lnTo>
                    <a:pt x="38" y="478"/>
                  </a:lnTo>
                  <a:lnTo>
                    <a:pt x="128" y="423"/>
                  </a:lnTo>
                  <a:lnTo>
                    <a:pt x="231" y="367"/>
                  </a:lnTo>
                  <a:lnTo>
                    <a:pt x="293" y="302"/>
                  </a:lnTo>
                  <a:lnTo>
                    <a:pt x="312" y="267"/>
                  </a:lnTo>
                  <a:lnTo>
                    <a:pt x="312" y="235"/>
                  </a:lnTo>
                  <a:lnTo>
                    <a:pt x="286" y="174"/>
                  </a:lnTo>
                  <a:lnTo>
                    <a:pt x="191" y="93"/>
                  </a:lnTo>
                  <a:lnTo>
                    <a:pt x="132" y="5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1" name="Freeform 46">
              <a:extLst>
                <a:ext uri="{FF2B5EF4-FFF2-40B4-BE49-F238E27FC236}">
                  <a16:creationId xmlns:a16="http://schemas.microsoft.com/office/drawing/2014/main" id="{372023DE-3FFE-8DE4-3168-096635B795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" y="2761"/>
              <a:ext cx="694" cy="361"/>
            </a:xfrm>
            <a:custGeom>
              <a:avLst/>
              <a:gdLst>
                <a:gd name="T0" fmla="*/ 508 w 694"/>
                <a:gd name="T1" fmla="*/ 23 h 361"/>
                <a:gd name="T2" fmla="*/ 601 w 694"/>
                <a:gd name="T3" fmla="*/ 0 h 361"/>
                <a:gd name="T4" fmla="*/ 694 w 694"/>
                <a:gd name="T5" fmla="*/ 28 h 361"/>
                <a:gd name="T6" fmla="*/ 694 w 694"/>
                <a:gd name="T7" fmla="*/ 70 h 361"/>
                <a:gd name="T8" fmla="*/ 657 w 694"/>
                <a:gd name="T9" fmla="*/ 98 h 361"/>
                <a:gd name="T10" fmla="*/ 582 w 694"/>
                <a:gd name="T11" fmla="*/ 98 h 361"/>
                <a:gd name="T12" fmla="*/ 461 w 694"/>
                <a:gd name="T13" fmla="*/ 94 h 361"/>
                <a:gd name="T14" fmla="*/ 391 w 694"/>
                <a:gd name="T15" fmla="*/ 94 h 361"/>
                <a:gd name="T16" fmla="*/ 377 w 694"/>
                <a:gd name="T17" fmla="*/ 113 h 361"/>
                <a:gd name="T18" fmla="*/ 363 w 694"/>
                <a:gd name="T19" fmla="*/ 216 h 361"/>
                <a:gd name="T20" fmla="*/ 303 w 694"/>
                <a:gd name="T21" fmla="*/ 309 h 361"/>
                <a:gd name="T22" fmla="*/ 200 w 694"/>
                <a:gd name="T23" fmla="*/ 347 h 361"/>
                <a:gd name="T24" fmla="*/ 172 w 694"/>
                <a:gd name="T25" fmla="*/ 361 h 361"/>
                <a:gd name="T26" fmla="*/ 135 w 694"/>
                <a:gd name="T27" fmla="*/ 352 h 361"/>
                <a:gd name="T28" fmla="*/ 84 w 694"/>
                <a:gd name="T29" fmla="*/ 272 h 361"/>
                <a:gd name="T30" fmla="*/ 5 w 694"/>
                <a:gd name="T31" fmla="*/ 225 h 361"/>
                <a:gd name="T32" fmla="*/ 0 w 694"/>
                <a:gd name="T33" fmla="*/ 206 h 361"/>
                <a:gd name="T34" fmla="*/ 56 w 694"/>
                <a:gd name="T35" fmla="*/ 155 h 361"/>
                <a:gd name="T36" fmla="*/ 98 w 694"/>
                <a:gd name="T37" fmla="*/ 183 h 361"/>
                <a:gd name="T38" fmla="*/ 140 w 694"/>
                <a:gd name="T39" fmla="*/ 272 h 361"/>
                <a:gd name="T40" fmla="*/ 158 w 694"/>
                <a:gd name="T41" fmla="*/ 328 h 361"/>
                <a:gd name="T42" fmla="*/ 247 w 694"/>
                <a:gd name="T43" fmla="*/ 291 h 361"/>
                <a:gd name="T44" fmla="*/ 303 w 694"/>
                <a:gd name="T45" fmla="*/ 230 h 361"/>
                <a:gd name="T46" fmla="*/ 326 w 694"/>
                <a:gd name="T47" fmla="*/ 155 h 361"/>
                <a:gd name="T48" fmla="*/ 349 w 694"/>
                <a:gd name="T49" fmla="*/ 42 h 361"/>
                <a:gd name="T50" fmla="*/ 396 w 694"/>
                <a:gd name="T51" fmla="*/ 33 h 361"/>
                <a:gd name="T52" fmla="*/ 508 w 694"/>
                <a:gd name="T53" fmla="*/ 23 h 3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94"/>
                <a:gd name="T82" fmla="*/ 0 h 361"/>
                <a:gd name="T83" fmla="*/ 694 w 694"/>
                <a:gd name="T84" fmla="*/ 361 h 3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94" h="361">
                  <a:moveTo>
                    <a:pt x="508" y="23"/>
                  </a:moveTo>
                  <a:lnTo>
                    <a:pt x="601" y="0"/>
                  </a:lnTo>
                  <a:lnTo>
                    <a:pt x="694" y="28"/>
                  </a:lnTo>
                  <a:lnTo>
                    <a:pt x="694" y="70"/>
                  </a:lnTo>
                  <a:lnTo>
                    <a:pt x="657" y="98"/>
                  </a:lnTo>
                  <a:lnTo>
                    <a:pt x="582" y="98"/>
                  </a:lnTo>
                  <a:lnTo>
                    <a:pt x="461" y="94"/>
                  </a:lnTo>
                  <a:lnTo>
                    <a:pt x="391" y="94"/>
                  </a:lnTo>
                  <a:lnTo>
                    <a:pt x="377" y="113"/>
                  </a:lnTo>
                  <a:lnTo>
                    <a:pt x="363" y="216"/>
                  </a:lnTo>
                  <a:lnTo>
                    <a:pt x="303" y="309"/>
                  </a:lnTo>
                  <a:lnTo>
                    <a:pt x="200" y="347"/>
                  </a:lnTo>
                  <a:lnTo>
                    <a:pt x="172" y="361"/>
                  </a:lnTo>
                  <a:lnTo>
                    <a:pt x="135" y="352"/>
                  </a:lnTo>
                  <a:lnTo>
                    <a:pt x="84" y="272"/>
                  </a:lnTo>
                  <a:lnTo>
                    <a:pt x="5" y="225"/>
                  </a:lnTo>
                  <a:lnTo>
                    <a:pt x="0" y="206"/>
                  </a:lnTo>
                  <a:lnTo>
                    <a:pt x="56" y="155"/>
                  </a:lnTo>
                  <a:lnTo>
                    <a:pt x="98" y="183"/>
                  </a:lnTo>
                  <a:lnTo>
                    <a:pt x="140" y="272"/>
                  </a:lnTo>
                  <a:lnTo>
                    <a:pt x="158" y="328"/>
                  </a:lnTo>
                  <a:lnTo>
                    <a:pt x="247" y="291"/>
                  </a:lnTo>
                  <a:lnTo>
                    <a:pt x="303" y="230"/>
                  </a:lnTo>
                  <a:lnTo>
                    <a:pt x="326" y="155"/>
                  </a:lnTo>
                  <a:lnTo>
                    <a:pt x="349" y="42"/>
                  </a:lnTo>
                  <a:lnTo>
                    <a:pt x="396" y="33"/>
                  </a:lnTo>
                  <a:lnTo>
                    <a:pt x="508" y="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</p:grpSp>
      <p:sp>
        <p:nvSpPr>
          <p:cNvPr id="32" name="AutoShape 35">
            <a:extLst>
              <a:ext uri="{FF2B5EF4-FFF2-40B4-BE49-F238E27FC236}">
                <a16:creationId xmlns:a16="http://schemas.microsoft.com/office/drawing/2014/main" id="{0A8F6177-745E-810B-CA7C-B9A169178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0864" y="3276601"/>
            <a:ext cx="3400335" cy="631022"/>
          </a:xfrm>
          <a:prstGeom prst="wedgeRoundRectCallout">
            <a:avLst>
              <a:gd name="adj1" fmla="val -53324"/>
              <a:gd name="adj2" fmla="val -21789"/>
              <a:gd name="adj3" fmla="val 16667"/>
            </a:avLst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Need divine inspiration.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19AB175-466A-1D8A-8018-76FD6F595546}"/>
              </a:ext>
            </a:extLst>
          </p:cNvPr>
          <p:cNvGrpSpPr/>
          <p:nvPr/>
        </p:nvGrpSpPr>
        <p:grpSpPr>
          <a:xfrm>
            <a:off x="457200" y="4124036"/>
            <a:ext cx="7772400" cy="731674"/>
            <a:chOff x="1905000" y="4692227"/>
            <a:chExt cx="7772400" cy="731674"/>
          </a:xfrm>
        </p:grpSpPr>
        <p:sp>
          <p:nvSpPr>
            <p:cNvPr id="34" name="Text Box 21">
              <a:extLst>
                <a:ext uri="{FF2B5EF4-FFF2-40B4-BE49-F238E27FC236}">
                  <a16:creationId xmlns:a16="http://schemas.microsoft.com/office/drawing/2014/main" id="{8325725E-661A-0159-FD02-E4DCCF234F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9523" y="4962236"/>
              <a:ext cx="7649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CA" altLang="en-US" sz="2400" dirty="0">
                  <a:solidFill>
                    <a:srgbClr val="66FF66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need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60F3C54-22E0-8A07-E004-14962CBE85B9}"/>
                </a:ext>
              </a:extLst>
            </p:cNvPr>
            <p:cNvCxnSpPr/>
            <p:nvPr/>
          </p:nvCxnSpPr>
          <p:spPr bwMode="auto">
            <a:xfrm>
              <a:off x="1905000" y="5105400"/>
              <a:ext cx="7772400" cy="0"/>
            </a:xfrm>
            <a:prstGeom prst="line">
              <a:avLst/>
            </a:prstGeom>
            <a:noFill/>
            <a:ln w="38100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Text Box 21">
              <a:extLst>
                <a:ext uri="{FF2B5EF4-FFF2-40B4-BE49-F238E27FC236}">
                  <a16:creationId xmlns:a16="http://schemas.microsoft.com/office/drawing/2014/main" id="{C4B4EB45-66CE-7765-9F11-F6B493F662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1000" y="4692227"/>
              <a:ext cx="7649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CA" altLang="en-US" sz="2400" dirty="0">
                  <a:solidFill>
                    <a:schemeClr val="tx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have</a:t>
              </a:r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id="{47B82D0B-8F08-AD0E-329E-04607EEE0063}"/>
              </a:ext>
            </a:extLst>
          </p:cNvPr>
          <p:cNvSpPr/>
          <p:nvPr/>
        </p:nvSpPr>
        <p:spPr bwMode="auto">
          <a:xfrm>
            <a:off x="646544" y="1118277"/>
            <a:ext cx="762000" cy="405723"/>
          </a:xfrm>
          <a:prstGeom prst="ellipse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CA" sz="2400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AD436E8-AFE9-B599-FBB6-94D4F93CFB0D}"/>
              </a:ext>
            </a:extLst>
          </p:cNvPr>
          <p:cNvSpPr/>
          <p:nvPr/>
        </p:nvSpPr>
        <p:spPr bwMode="auto">
          <a:xfrm>
            <a:off x="550245" y="5845630"/>
            <a:ext cx="583519" cy="368458"/>
          </a:xfrm>
          <a:prstGeom prst="ellipse">
            <a:avLst/>
          </a:prstGeom>
          <a:noFill/>
          <a:ln w="38100">
            <a:solidFill>
              <a:srgbClr val="66FF66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CA" sz="2400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BF262534-8164-DB77-D089-14955671F769}"/>
              </a:ext>
            </a:extLst>
          </p:cNvPr>
          <p:cNvSpPr/>
          <p:nvPr/>
        </p:nvSpPr>
        <p:spPr bwMode="auto">
          <a:xfrm>
            <a:off x="1420092" y="5477852"/>
            <a:ext cx="583519" cy="368458"/>
          </a:xfrm>
          <a:prstGeom prst="ellipse">
            <a:avLst/>
          </a:prstGeom>
          <a:noFill/>
          <a:ln w="38100">
            <a:solidFill>
              <a:srgbClr val="66FF66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CA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6C90322-8689-2C78-2262-A28548491040}"/>
              </a:ext>
            </a:extLst>
          </p:cNvPr>
          <p:cNvSpPr/>
          <p:nvPr/>
        </p:nvSpPr>
        <p:spPr>
          <a:xfrm>
            <a:off x="2057400" y="-22086"/>
            <a:ext cx="53396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en-US" sz="40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Brute Force Purple Table</a:t>
            </a:r>
            <a:endParaRPr lang="en-CA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15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32" grpId="0" animBg="1"/>
      <p:bldP spid="37" grpId="0" animBg="1"/>
      <p:bldP spid="37" grpId="1" animBg="1"/>
      <p:bldP spid="38" grpId="0" animBg="1"/>
      <p:bldP spid="38" grpId="1" animBg="1"/>
      <p:bldP spid="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375CD6-B920-C90C-EFCB-95BA93E0F1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77C2A7A1-219C-D8CD-2653-7B0ED8594620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41982"/>
            <a:ext cx="7772400" cy="54381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40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7" name="Text Box 21">
            <a:extLst>
              <a:ext uri="{FF2B5EF4-FFF2-40B4-BE49-F238E27FC236}">
                <a16:creationId xmlns:a16="http://schemas.microsoft.com/office/drawing/2014/main" id="{E22D290D-A762-B5B8-F16A-9DC811D75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89" y="685800"/>
            <a:ext cx="7924157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2400" dirty="0" err="1">
                <a:solidFill>
                  <a:schemeClr val="tx2"/>
                </a:solidFill>
              </a:rPr>
              <a:t>Burte</a:t>
            </a:r>
            <a:r>
              <a:rPr lang="en-US" sz="2400" dirty="0">
                <a:solidFill>
                  <a:schemeClr val="tx2"/>
                </a:solidFill>
              </a:rPr>
              <a:t> Force Purple Table</a:t>
            </a:r>
            <a:r>
              <a:rPr lang="en-US" altLang="en-US" sz="2400" dirty="0">
                <a:solidFill>
                  <a:schemeClr val="tx2"/>
                </a:solidFill>
                <a:cs typeface="Times New Roman" panose="02020603050405020304" pitchFamily="18" charset="0"/>
              </a:rPr>
              <a:t>: </a:t>
            </a:r>
            <a:r>
              <a:rPr lang="en-CA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From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αβ</a:t>
            </a:r>
            <a:r>
              <a:rPr lang="en-CA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</a:rPr>
              <a:t>α</a:t>
            </a:r>
            <a:r>
              <a:rPr lang="en-US" altLang="en-US" sz="2400" dirty="0">
                <a:solidFill>
                  <a:srgbClr val="FFC000"/>
                </a:solidFill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r>
              <a:rPr lang="en-CA" altLang="en-US" sz="24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CA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∧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US" altLang="en-US" sz="2400" dirty="0">
                <a:solidFill>
                  <a:srgbClr val="FFC000"/>
                </a:solidFill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r>
              <a:rPr lang="en-US" altLang="en-US" sz="2400" dirty="0">
                <a:solidFill>
                  <a:srgbClr val="FFFFFF"/>
                </a:solidFill>
                <a:cs typeface="Times New Roman" panose="02020603050405020304" pitchFamily="18" charset="0"/>
              </a:rPr>
              <a:t>, conclude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endParaRPr lang="en-US" altLang="en-US" sz="2400" dirty="0">
              <a:solidFill>
                <a:srgbClr val="FF00FF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αβ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altLang="en-US" sz="2400" dirty="0">
                <a:cs typeface="Times New Roman" panose="02020603050405020304" pitchFamily="18" charset="0"/>
              </a:rPr>
              <a:t>α</a:t>
            </a:r>
            <a:r>
              <a:rPr lang="en-US" altLang="en-US" sz="2400" dirty="0"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US" altLang="en-US" sz="2400" dirty="0"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γ 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sz="2400" dirty="0">
                <a:cs typeface="Times New Roman" panose="02020603050405020304" pitchFamily="18" charset="0"/>
              </a:rPr>
              <a:t>Deduction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Goal:  </a:t>
            </a:r>
            <a:r>
              <a:rPr lang="el-GR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⌐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⌐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αβ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CA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    </a:t>
            </a:r>
            <a:r>
              <a:rPr lang="el-GR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⌐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CA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    </a:t>
            </a:r>
            <a:r>
              <a:rPr lang="el-GR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⌐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⌐</a:t>
            </a:r>
            <a:r>
              <a:rPr lang="en-US" altLang="en-US" sz="2400" dirty="0">
                <a:cs typeface="Times New Roman" panose="02020603050405020304" pitchFamily="18" charset="0"/>
              </a:rPr>
              <a:t>α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CA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    </a:t>
            </a:r>
            <a:r>
              <a:rPr lang="el-GR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⌐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⌐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CA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    </a:t>
            </a:r>
            <a:r>
              <a:rPr lang="el-GR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⌐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    </a:t>
            </a:r>
            <a:r>
              <a:rPr lang="el-GR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⌐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CA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    </a:t>
            </a:r>
            <a:r>
              <a:rPr lang="el-GR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⌐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αβ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l-GR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⌐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⌐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αβ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αβ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en-US" altLang="en-US" sz="2400" dirty="0">
                <a:sym typeface="Symbol" panose="05050102010706020507" pitchFamily="18" charset="2"/>
              </a:rPr>
              <a:t>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8" name="AutoShape 8">
            <a:extLst>
              <a:ext uri="{FF2B5EF4-FFF2-40B4-BE49-F238E27FC236}">
                <a16:creationId xmlns:a16="http://schemas.microsoft.com/office/drawing/2014/main" id="{841D0343-BD33-5D7B-B72D-1BCFD4297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89" y="736599"/>
            <a:ext cx="8760111" cy="5950843"/>
          </a:xfrm>
          <a:prstGeom prst="wedgeRectCallout">
            <a:avLst>
              <a:gd name="adj1" fmla="val -31853"/>
              <a:gd name="adj2" fmla="val 22355"/>
            </a:avLst>
          </a:prstGeom>
          <a:noFill/>
          <a:ln w="381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800" dirty="0"/>
          </a:p>
        </p:txBody>
      </p:sp>
      <p:sp>
        <p:nvSpPr>
          <p:cNvPr id="12" name="Text Box 21">
            <a:extLst>
              <a:ext uri="{FF2B5EF4-FFF2-40B4-BE49-F238E27FC236}">
                <a16:creationId xmlns:a16="http://schemas.microsoft.com/office/drawing/2014/main" id="{15006043-843F-5D50-4922-2558D2AAF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4419" y="1039287"/>
            <a:ext cx="3166251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Assume proved already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Assume proved already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Assume proved already 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Assume f or  </a:t>
            </a:r>
            <a:r>
              <a:rPr lang="en-US" altLang="en-US" sz="2400" dirty="0">
                <a:sym typeface="Symbol" panose="05050102010706020507" pitchFamily="18" charset="2"/>
              </a:rPr>
              <a:t>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Contra Positive (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2)</a:t>
            </a:r>
            <a:endParaRPr lang="en-US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Contra Positive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(3)</a:t>
            </a:r>
            <a:endParaRPr lang="en-US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Modus Pones (5&amp;6)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Modus Pones (5&amp;7)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Eval/Build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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: (8&amp;9)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sz="2400" dirty="0"/>
              <a:t>Conclude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Contra Positive (11)</a:t>
            </a:r>
            <a:r>
              <a:rPr lang="en-US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     </a:t>
            </a:r>
            <a:endParaRPr lang="en-US" sz="2400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Modus Pones (1&amp;12)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98F618C-CF41-E735-5969-99DC190E0282}"/>
              </a:ext>
            </a:extLst>
          </p:cNvPr>
          <p:cNvGrpSpPr/>
          <p:nvPr/>
        </p:nvGrpSpPr>
        <p:grpSpPr>
          <a:xfrm>
            <a:off x="457200" y="4124036"/>
            <a:ext cx="7772400" cy="731674"/>
            <a:chOff x="1905000" y="4692227"/>
            <a:chExt cx="7772400" cy="731674"/>
          </a:xfrm>
        </p:grpSpPr>
        <p:sp>
          <p:nvSpPr>
            <p:cNvPr id="3" name="Text Box 21">
              <a:extLst>
                <a:ext uri="{FF2B5EF4-FFF2-40B4-BE49-F238E27FC236}">
                  <a16:creationId xmlns:a16="http://schemas.microsoft.com/office/drawing/2014/main" id="{ADE31AB6-BC6E-8B64-AC91-AC60A22F40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9523" y="4962236"/>
              <a:ext cx="7649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CA" altLang="en-US" sz="2400" dirty="0">
                  <a:solidFill>
                    <a:srgbClr val="66FF66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need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2FE6F793-E4DE-6148-79A1-C0607C790575}"/>
                </a:ext>
              </a:extLst>
            </p:cNvPr>
            <p:cNvCxnSpPr/>
            <p:nvPr/>
          </p:nvCxnSpPr>
          <p:spPr bwMode="auto">
            <a:xfrm>
              <a:off x="1905000" y="5105400"/>
              <a:ext cx="7772400" cy="0"/>
            </a:xfrm>
            <a:prstGeom prst="line">
              <a:avLst/>
            </a:prstGeom>
            <a:noFill/>
            <a:ln w="38100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" name="Text Box 21">
              <a:extLst>
                <a:ext uri="{FF2B5EF4-FFF2-40B4-BE49-F238E27FC236}">
                  <a16:creationId xmlns:a16="http://schemas.microsoft.com/office/drawing/2014/main" id="{691EA979-AE8E-A6AF-C01C-4276B7A814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1000" y="4692227"/>
              <a:ext cx="7649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CA" altLang="en-US" sz="2400" dirty="0">
                  <a:solidFill>
                    <a:schemeClr val="tx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have</a:t>
              </a:r>
            </a:p>
          </p:txBody>
        </p:sp>
      </p:grpSp>
      <p:sp>
        <p:nvSpPr>
          <p:cNvPr id="33" name="Oval 32">
            <a:extLst>
              <a:ext uri="{FF2B5EF4-FFF2-40B4-BE49-F238E27FC236}">
                <a16:creationId xmlns:a16="http://schemas.microsoft.com/office/drawing/2014/main" id="{10D1A952-FCAF-F2C9-100D-E3947C228629}"/>
              </a:ext>
            </a:extLst>
          </p:cNvPr>
          <p:cNvSpPr/>
          <p:nvPr/>
        </p:nvSpPr>
        <p:spPr bwMode="auto">
          <a:xfrm>
            <a:off x="995897" y="5123566"/>
            <a:ext cx="583519" cy="368458"/>
          </a:xfrm>
          <a:prstGeom prst="ellipse">
            <a:avLst/>
          </a:prstGeom>
          <a:noFill/>
          <a:ln w="38100">
            <a:solidFill>
              <a:srgbClr val="66FF66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CA" sz="2400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2A21AA6-B3E2-2832-64B5-A824997FE94F}"/>
              </a:ext>
            </a:extLst>
          </p:cNvPr>
          <p:cNvSpPr/>
          <p:nvPr/>
        </p:nvSpPr>
        <p:spPr bwMode="auto">
          <a:xfrm>
            <a:off x="1044389" y="2585388"/>
            <a:ext cx="583519" cy="386412"/>
          </a:xfrm>
          <a:prstGeom prst="ellipse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CA" sz="2400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E3744BF-4123-DFF5-130D-B7EB6E3EA707}"/>
              </a:ext>
            </a:extLst>
          </p:cNvPr>
          <p:cNvSpPr/>
          <p:nvPr/>
        </p:nvSpPr>
        <p:spPr bwMode="auto">
          <a:xfrm>
            <a:off x="533400" y="1442387"/>
            <a:ext cx="1094508" cy="824495"/>
          </a:xfrm>
          <a:prstGeom prst="ellipse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CA" sz="2400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C27D4D7-99A8-022C-94F6-283968D82AC2}"/>
              </a:ext>
            </a:extLst>
          </p:cNvPr>
          <p:cNvSpPr/>
          <p:nvPr/>
        </p:nvSpPr>
        <p:spPr bwMode="auto">
          <a:xfrm>
            <a:off x="1054948" y="4699851"/>
            <a:ext cx="1088382" cy="461665"/>
          </a:xfrm>
          <a:prstGeom prst="ellipse">
            <a:avLst/>
          </a:prstGeom>
          <a:noFill/>
          <a:ln w="38100">
            <a:solidFill>
              <a:srgbClr val="66FF66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CA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64F25F-8F44-B78F-612E-61E22CC10204}"/>
              </a:ext>
            </a:extLst>
          </p:cNvPr>
          <p:cNvSpPr/>
          <p:nvPr/>
        </p:nvSpPr>
        <p:spPr>
          <a:xfrm>
            <a:off x="2057400" y="-22086"/>
            <a:ext cx="53396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en-US" sz="40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Brute Force Purple Table</a:t>
            </a:r>
            <a:endParaRPr lang="en-CA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30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FB01D36-DF5D-9C20-24D0-1756EE2E8CFE}"/>
              </a:ext>
            </a:extLst>
          </p:cNvPr>
          <p:cNvGrpSpPr/>
          <p:nvPr/>
        </p:nvGrpSpPr>
        <p:grpSpPr>
          <a:xfrm>
            <a:off x="238454" y="463843"/>
            <a:ext cx="4849167" cy="1257622"/>
            <a:chOff x="2514600" y="3276596"/>
            <a:chExt cx="3161886" cy="70922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40F3FE61-16FE-C830-9613-2A9F31B043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14639" y="3276596"/>
              <a:ext cx="2324161" cy="304808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9D271DC-0FB8-28EC-E50F-4A92904B51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14600" y="3572164"/>
              <a:ext cx="3161886" cy="413652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477D802-DD76-72A8-A1FD-7F8426CE5DEC}"/>
              </a:ext>
            </a:extLst>
          </p:cNvPr>
          <p:cNvGrpSpPr/>
          <p:nvPr/>
        </p:nvGrpSpPr>
        <p:grpSpPr>
          <a:xfrm>
            <a:off x="-342072" y="1806536"/>
            <a:ext cx="4929188" cy="2026836"/>
            <a:chOff x="5070045" y="4571992"/>
            <a:chExt cx="3214063" cy="1143008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B1A27D3-3FE6-084D-4CA4-F2F45C6745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00436" y="4571992"/>
              <a:ext cx="2324161" cy="304808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0D3FE58-22E1-B567-0E9F-64377952935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70045" y="4876800"/>
              <a:ext cx="3214063" cy="838200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54C645-3E65-C3BB-C86B-EA87658AD856}"/>
              </a:ext>
            </a:extLst>
          </p:cNvPr>
          <p:cNvGrpSpPr/>
          <p:nvPr/>
        </p:nvGrpSpPr>
        <p:grpSpPr>
          <a:xfrm>
            <a:off x="-386051" y="4004043"/>
            <a:ext cx="4695880" cy="2117590"/>
            <a:chOff x="990560" y="634612"/>
            <a:chExt cx="3061935" cy="1194188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54885DCD-30C5-5DD2-2BA0-FF958775FF8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b="48938"/>
            <a:stretch/>
          </p:blipFill>
          <p:spPr>
            <a:xfrm>
              <a:off x="990560" y="939420"/>
              <a:ext cx="3048080" cy="88938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2913F8C-F4D3-95C3-B79E-E2A9A7C3A1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28334" y="634612"/>
              <a:ext cx="2324161" cy="304808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45BD1FB-65BB-3019-771E-30544F6FABEA}"/>
              </a:ext>
            </a:extLst>
          </p:cNvPr>
          <p:cNvGrpSpPr/>
          <p:nvPr/>
        </p:nvGrpSpPr>
        <p:grpSpPr>
          <a:xfrm>
            <a:off x="4793565" y="398007"/>
            <a:ext cx="4849167" cy="1223794"/>
            <a:chOff x="2514600" y="3295673"/>
            <a:chExt cx="3161886" cy="690143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9B343377-EA5C-F4F1-8856-F095D6649174}"/>
                </a:ext>
              </a:extLst>
            </p:cNvPr>
            <p:cNvGrpSpPr/>
            <p:nvPr/>
          </p:nvGrpSpPr>
          <p:grpSpPr>
            <a:xfrm>
              <a:off x="2514600" y="3295673"/>
              <a:ext cx="3161886" cy="690143"/>
              <a:chOff x="2514600" y="3295673"/>
              <a:chExt cx="3161886" cy="690143"/>
            </a:xfrm>
          </p:grpSpPr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8EA7C9DF-442E-1A21-A5C0-5E34AB3C3C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14600" y="3572164"/>
                <a:ext cx="3161886" cy="413652"/>
              </a:xfrm>
              <a:prstGeom prst="rect">
                <a:avLst/>
              </a:prstGeom>
            </p:spPr>
          </p:pic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DC429741-FB0E-9808-D497-A7C7C82627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287806" y="3295673"/>
                <a:ext cx="2388680" cy="285727"/>
              </a:xfrm>
              <a:prstGeom prst="rect">
                <a:avLst/>
              </a:prstGeom>
            </p:spPr>
          </p:pic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B22C06C9-ECA0-2574-775D-CB8F4E2E003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276600" y="3577223"/>
              <a:ext cx="2399886" cy="386453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E7A425F-6FCF-21F6-AF92-56E8D07B5689}"/>
              </a:ext>
            </a:extLst>
          </p:cNvPr>
          <p:cNvGrpSpPr/>
          <p:nvPr/>
        </p:nvGrpSpPr>
        <p:grpSpPr>
          <a:xfrm>
            <a:off x="4847099" y="1745536"/>
            <a:ext cx="4929188" cy="1944788"/>
            <a:chOff x="4939377" y="1417862"/>
            <a:chExt cx="3214063" cy="1096738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5F4B6710-3A11-C87F-61F4-3B0CF8E89D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39377" y="1676400"/>
              <a:ext cx="3214063" cy="838200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71AFDD5C-1CF7-5FE5-BAE9-340DBD77662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715000" y="1670935"/>
              <a:ext cx="2291503" cy="843665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9074B3AB-9253-585E-2E93-7471C5436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733735" y="1417862"/>
              <a:ext cx="2330017" cy="278710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8943885-E08D-684F-7EB3-16BBA2FB66DC}"/>
              </a:ext>
            </a:extLst>
          </p:cNvPr>
          <p:cNvGrpSpPr/>
          <p:nvPr/>
        </p:nvGrpSpPr>
        <p:grpSpPr>
          <a:xfrm>
            <a:off x="5014123" y="4004043"/>
            <a:ext cx="4727528" cy="2161943"/>
            <a:chOff x="990560" y="685800"/>
            <a:chExt cx="3082571" cy="1219200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88141E0C-A9E4-B14C-8191-212402D5B2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b="44563"/>
            <a:stretch/>
          </p:blipFill>
          <p:spPr>
            <a:xfrm>
              <a:off x="990560" y="939420"/>
              <a:ext cx="3048080" cy="965580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A0524A48-19EF-818E-FAFE-911C9C901B1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43114" y="685800"/>
              <a:ext cx="2330017" cy="278710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10090A37-EBE5-5BA9-956F-C8AB988752B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r="1921" b="44614"/>
            <a:stretch/>
          </p:blipFill>
          <p:spPr>
            <a:xfrm>
              <a:off x="1743114" y="931255"/>
              <a:ext cx="2295526" cy="973745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DDB35CD-334D-DF9A-1A6A-4D9A9C43878A}"/>
              </a:ext>
            </a:extLst>
          </p:cNvPr>
          <p:cNvGrpSpPr/>
          <p:nvPr/>
        </p:nvGrpSpPr>
        <p:grpSpPr>
          <a:xfrm>
            <a:off x="402847" y="6094156"/>
            <a:ext cx="7772400" cy="731674"/>
            <a:chOff x="533400" y="4692227"/>
            <a:chExt cx="7772400" cy="731674"/>
          </a:xfrm>
        </p:grpSpPr>
        <p:sp>
          <p:nvSpPr>
            <p:cNvPr id="29" name="Text Box 21">
              <a:extLst>
                <a:ext uri="{FF2B5EF4-FFF2-40B4-BE49-F238E27FC236}">
                  <a16:creationId xmlns:a16="http://schemas.microsoft.com/office/drawing/2014/main" id="{504333C8-9B4C-9A53-4F56-BE077014DD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9523" y="4962236"/>
              <a:ext cx="7649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CA" altLang="en-US" sz="2400" dirty="0">
                  <a:solidFill>
                    <a:srgbClr val="66FF66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need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81E184E-BF43-FEDB-AE3E-428C923738DD}"/>
                </a:ext>
              </a:extLst>
            </p:cNvPr>
            <p:cNvCxnSpPr/>
            <p:nvPr/>
          </p:nvCxnSpPr>
          <p:spPr bwMode="auto">
            <a:xfrm>
              <a:off x="533400" y="5105400"/>
              <a:ext cx="7772400" cy="0"/>
            </a:xfrm>
            <a:prstGeom prst="line">
              <a:avLst/>
            </a:prstGeom>
            <a:noFill/>
            <a:ln w="38100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Text Box 21">
              <a:extLst>
                <a:ext uri="{FF2B5EF4-FFF2-40B4-BE49-F238E27FC236}">
                  <a16:creationId xmlns:a16="http://schemas.microsoft.com/office/drawing/2014/main" id="{EB10A652-2645-FB71-2239-6929F1D64C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1000" y="4692227"/>
              <a:ext cx="7649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CA" altLang="en-US" sz="2400" dirty="0">
                  <a:solidFill>
                    <a:schemeClr val="tx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have</a:t>
              </a:r>
            </a:p>
          </p:txBody>
        </p:sp>
      </p:grpSp>
      <p:sp>
        <p:nvSpPr>
          <p:cNvPr id="32" name="Oval 31">
            <a:extLst>
              <a:ext uri="{FF2B5EF4-FFF2-40B4-BE49-F238E27FC236}">
                <a16:creationId xmlns:a16="http://schemas.microsoft.com/office/drawing/2014/main" id="{8AE7C44F-C69C-2BF0-B5F5-80AA7660314E}"/>
              </a:ext>
            </a:extLst>
          </p:cNvPr>
          <p:cNvSpPr/>
          <p:nvPr/>
        </p:nvSpPr>
        <p:spPr bwMode="auto">
          <a:xfrm>
            <a:off x="2362200" y="4038600"/>
            <a:ext cx="609600" cy="379672"/>
          </a:xfrm>
          <a:prstGeom prst="ellipse">
            <a:avLst/>
          </a:prstGeom>
          <a:noFill/>
          <a:ln w="38100">
            <a:solidFill>
              <a:srgbClr val="66FF66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CA" sz="2400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FAF69F1-B843-CD63-BFFF-6DD3739003BF}"/>
              </a:ext>
            </a:extLst>
          </p:cNvPr>
          <p:cNvSpPr/>
          <p:nvPr/>
        </p:nvSpPr>
        <p:spPr bwMode="auto">
          <a:xfrm>
            <a:off x="1600200" y="1098973"/>
            <a:ext cx="609600" cy="379672"/>
          </a:xfrm>
          <a:prstGeom prst="ellipse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CA" sz="2400" dirty="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17276B7E-438B-BD1E-08D7-01EAB33DFE9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68264" y="6085422"/>
            <a:ext cx="4410925" cy="74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53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3" grpId="0" animBg="1"/>
      <p:bldP spid="3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6EC6E2-B5AD-48F7-E8CA-E717FE452F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249B7B7F-5370-4991-C694-0C408FAAB1B8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41982"/>
            <a:ext cx="7772400" cy="54381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40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7" name="Text Box 21">
            <a:extLst>
              <a:ext uri="{FF2B5EF4-FFF2-40B4-BE49-F238E27FC236}">
                <a16:creationId xmlns:a16="http://schemas.microsoft.com/office/drawing/2014/main" id="{913B481B-EDA3-4429-5981-784A36D13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89" y="685800"/>
            <a:ext cx="624882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1) Deduction Goal: [(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α→β)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∧(¬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β∨γ)]→[¬γ→¬α] 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2) 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  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(α→β)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∧(¬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β∨γ)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3)     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α→β 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  <a:p>
            <a:pPr marL="457200" indent="-457200" eaLnBrk="1" hangingPunct="1">
              <a:spcBef>
                <a:spcPct val="0"/>
              </a:spcBef>
              <a:buAutoNum type="arabicParenR" startAt="4"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 ¬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β∨γ 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5)     Deduction Goal:¬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γ→¬α 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6) 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      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¬γ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7)         ¬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 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  <a:p>
            <a:pPr marL="457200" indent="-457200" eaLnBrk="1" hangingPunct="1">
              <a:spcBef>
                <a:spcPct val="0"/>
              </a:spcBef>
              <a:buAutoNum type="arabicParenR" startAt="8"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     ¬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β→¬α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457200" indent="-457200" eaLnBrk="1" hangingPunct="1">
              <a:spcBef>
                <a:spcPct val="0"/>
              </a:spcBef>
              <a:buAutoNum type="arabicParenR" startAt="8"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9)         ¬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10)    ¬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γ→¬α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11) [(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α→β)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∧(¬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β∨γ)]→[¬γ→¬α]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8" name="AutoShape 8">
            <a:extLst>
              <a:ext uri="{FF2B5EF4-FFF2-40B4-BE49-F238E27FC236}">
                <a16:creationId xmlns:a16="http://schemas.microsoft.com/office/drawing/2014/main" id="{C8B6FBF1-E3EB-5574-81F7-61D778179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89" y="736600"/>
            <a:ext cx="8760111" cy="5565666"/>
          </a:xfrm>
          <a:prstGeom prst="wedgeRectCallout">
            <a:avLst>
              <a:gd name="adj1" fmla="val -31853"/>
              <a:gd name="adj2" fmla="val 22355"/>
            </a:avLst>
          </a:prstGeom>
          <a:noFill/>
          <a:ln w="381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800" dirty="0"/>
          </a:p>
        </p:txBody>
      </p:sp>
      <p:sp>
        <p:nvSpPr>
          <p:cNvPr id="2" name="Text Box 21">
            <a:extLst>
              <a:ext uri="{FF2B5EF4-FFF2-40B4-BE49-F238E27FC236}">
                <a16:creationId xmlns:a16="http://schemas.microsoft.com/office/drawing/2014/main" id="{F0063B89-718B-BA42-7815-151FF0888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932" y="685800"/>
            <a:ext cx="283603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Assumption/Premise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Separating ∧ (2)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Separating ∧ (2)</a:t>
            </a:r>
          </a:p>
          <a:p>
            <a:pPr eaLnBrk="1" hangingPunct="1">
              <a:spcBef>
                <a:spcPct val="0"/>
              </a:spcBef>
              <a:buNone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Assumption/Premise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Selecting or (4&amp;6)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Contra Positive (3)</a:t>
            </a:r>
          </a:p>
          <a:p>
            <a:pPr eaLnBrk="1" hangingPunct="1">
              <a:spcBef>
                <a:spcPct val="0"/>
              </a:spcBef>
              <a:buNone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Modus Ponens (7&amp;8)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Conclude Deduction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Conclude Deduction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6ACE157-1AA7-6BD8-0585-1E75D60E23F4}"/>
              </a:ext>
            </a:extLst>
          </p:cNvPr>
          <p:cNvGrpSpPr/>
          <p:nvPr/>
        </p:nvGrpSpPr>
        <p:grpSpPr>
          <a:xfrm>
            <a:off x="1754228" y="5245540"/>
            <a:ext cx="4727528" cy="2161943"/>
            <a:chOff x="990560" y="685800"/>
            <a:chExt cx="3082571" cy="12192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B0A4BBF-B2FA-7081-F728-680F82EB20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44563"/>
            <a:stretch/>
          </p:blipFill>
          <p:spPr>
            <a:xfrm>
              <a:off x="990560" y="939420"/>
              <a:ext cx="3048080" cy="96558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611C980-56D9-ABFC-3ADD-2B6EDE6E015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43114" y="685800"/>
              <a:ext cx="2330017" cy="27871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AC03E3F-83BC-3E81-2C1F-00E96D408D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r="1921" b="44614"/>
            <a:stretch/>
          </p:blipFill>
          <p:spPr>
            <a:xfrm>
              <a:off x="1743114" y="931255"/>
              <a:ext cx="2295526" cy="973745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A263562-8BC3-8FD7-8919-4B1B2273926A}"/>
              </a:ext>
            </a:extLst>
          </p:cNvPr>
          <p:cNvGrpSpPr/>
          <p:nvPr/>
        </p:nvGrpSpPr>
        <p:grpSpPr>
          <a:xfrm>
            <a:off x="228600" y="3459326"/>
            <a:ext cx="7772400" cy="731674"/>
            <a:chOff x="533400" y="4692227"/>
            <a:chExt cx="7772400" cy="731674"/>
          </a:xfrm>
        </p:grpSpPr>
        <p:sp>
          <p:nvSpPr>
            <p:cNvPr id="12" name="Text Box 21">
              <a:extLst>
                <a:ext uri="{FF2B5EF4-FFF2-40B4-BE49-F238E27FC236}">
                  <a16:creationId xmlns:a16="http://schemas.microsoft.com/office/drawing/2014/main" id="{4D39C5A8-DAA7-ED58-6D2C-2C46C8B54A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9523" y="4962236"/>
              <a:ext cx="7649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CA" altLang="en-US" sz="2400" dirty="0">
                  <a:solidFill>
                    <a:srgbClr val="66FF66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need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01C94E1-C009-118A-B7B1-80A6A9AEFCF8}"/>
                </a:ext>
              </a:extLst>
            </p:cNvPr>
            <p:cNvCxnSpPr/>
            <p:nvPr/>
          </p:nvCxnSpPr>
          <p:spPr bwMode="auto">
            <a:xfrm>
              <a:off x="533400" y="5105400"/>
              <a:ext cx="7772400" cy="0"/>
            </a:xfrm>
            <a:prstGeom prst="line">
              <a:avLst/>
            </a:prstGeom>
            <a:noFill/>
            <a:ln w="38100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Text Box 21">
              <a:extLst>
                <a:ext uri="{FF2B5EF4-FFF2-40B4-BE49-F238E27FC236}">
                  <a16:creationId xmlns:a16="http://schemas.microsoft.com/office/drawing/2014/main" id="{3A5FB46A-67CD-523F-E8DC-64970A828A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1000" y="4692227"/>
              <a:ext cx="7649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CA" altLang="en-US" sz="2400" dirty="0">
                  <a:solidFill>
                    <a:schemeClr val="tx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have</a:t>
              </a:r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7500BD09-A54C-A655-4A60-844C5E8D03E0}"/>
              </a:ext>
            </a:extLst>
          </p:cNvPr>
          <p:cNvSpPr/>
          <p:nvPr/>
        </p:nvSpPr>
        <p:spPr bwMode="auto">
          <a:xfrm>
            <a:off x="2618508" y="4744200"/>
            <a:ext cx="609600" cy="379672"/>
          </a:xfrm>
          <a:prstGeom prst="ellipse">
            <a:avLst/>
          </a:prstGeom>
          <a:noFill/>
          <a:ln w="38100">
            <a:solidFill>
              <a:srgbClr val="66FF66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CA" sz="24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1186FC1-5F7E-9577-BDAD-123DD8885620}"/>
              </a:ext>
            </a:extLst>
          </p:cNvPr>
          <p:cNvGrpSpPr/>
          <p:nvPr/>
        </p:nvGrpSpPr>
        <p:grpSpPr>
          <a:xfrm>
            <a:off x="1666960" y="5245540"/>
            <a:ext cx="4849167" cy="1257622"/>
            <a:chOff x="2514600" y="3276596"/>
            <a:chExt cx="3161886" cy="709220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6E59967-1240-CE4F-796D-EF79BD956E9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14639" y="3276596"/>
              <a:ext cx="2324161" cy="304808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4A9DEA46-BB10-6BAD-07DE-BF21D4478AD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514600" y="3572164"/>
              <a:ext cx="3161886" cy="413652"/>
            </a:xfrm>
            <a:prstGeom prst="rect">
              <a:avLst/>
            </a:prstGeom>
          </p:spPr>
        </p:pic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D73AB94C-58E3-9EEF-9D84-6E12CE05B23B}"/>
              </a:ext>
            </a:extLst>
          </p:cNvPr>
          <p:cNvSpPr/>
          <p:nvPr/>
        </p:nvSpPr>
        <p:spPr bwMode="auto">
          <a:xfrm>
            <a:off x="1516653" y="1129083"/>
            <a:ext cx="609600" cy="379672"/>
          </a:xfrm>
          <a:prstGeom prst="ellipse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CA" sz="2400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7DDF54F-F325-D7A3-EC27-6850C7FE78FA}"/>
              </a:ext>
            </a:extLst>
          </p:cNvPr>
          <p:cNvSpPr/>
          <p:nvPr/>
        </p:nvSpPr>
        <p:spPr bwMode="auto">
          <a:xfrm>
            <a:off x="1182673" y="4406403"/>
            <a:ext cx="609600" cy="379672"/>
          </a:xfrm>
          <a:prstGeom prst="ellipse">
            <a:avLst/>
          </a:prstGeom>
          <a:noFill/>
          <a:ln w="38100">
            <a:solidFill>
              <a:srgbClr val="66FF66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CA" sz="240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9620C12-29C3-BBB8-8A1E-DB731439E371}"/>
              </a:ext>
            </a:extLst>
          </p:cNvPr>
          <p:cNvGrpSpPr/>
          <p:nvPr/>
        </p:nvGrpSpPr>
        <p:grpSpPr>
          <a:xfrm>
            <a:off x="1782618" y="5234619"/>
            <a:ext cx="4727528" cy="2161943"/>
            <a:chOff x="990560" y="685800"/>
            <a:chExt cx="3082571" cy="1219200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77A0EC53-9C34-AF0A-5EBA-998066AC3B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44563"/>
            <a:stretch/>
          </p:blipFill>
          <p:spPr>
            <a:xfrm>
              <a:off x="990560" y="939420"/>
              <a:ext cx="3048080" cy="965580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746F5616-1F0C-E72F-A234-C788455A69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43114" y="685800"/>
              <a:ext cx="2330017" cy="278710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88A7876E-FB46-571D-8E94-7654F88E057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r="1921" b="44614"/>
            <a:stretch/>
          </p:blipFill>
          <p:spPr>
            <a:xfrm>
              <a:off x="1743114" y="931255"/>
              <a:ext cx="2295526" cy="973745"/>
            </a:xfrm>
            <a:prstGeom prst="rect">
              <a:avLst/>
            </a:prstGeom>
          </p:spPr>
        </p:pic>
      </p:grpSp>
      <p:sp>
        <p:nvSpPr>
          <p:cNvPr id="28" name="Oval 27">
            <a:extLst>
              <a:ext uri="{FF2B5EF4-FFF2-40B4-BE49-F238E27FC236}">
                <a16:creationId xmlns:a16="http://schemas.microsoft.com/office/drawing/2014/main" id="{AB8E8378-DCB6-3D57-1F46-CE49139AAA1F}"/>
              </a:ext>
            </a:extLst>
          </p:cNvPr>
          <p:cNvSpPr/>
          <p:nvPr/>
        </p:nvSpPr>
        <p:spPr bwMode="auto">
          <a:xfrm>
            <a:off x="762000" y="1828800"/>
            <a:ext cx="1002565" cy="433157"/>
          </a:xfrm>
          <a:prstGeom prst="ellipse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CA" sz="2400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7CEF1E5-7932-8CA5-04D8-9E2A41011F63}"/>
              </a:ext>
            </a:extLst>
          </p:cNvPr>
          <p:cNvSpPr/>
          <p:nvPr/>
        </p:nvSpPr>
        <p:spPr bwMode="auto">
          <a:xfrm>
            <a:off x="1057360" y="2582002"/>
            <a:ext cx="609600" cy="379672"/>
          </a:xfrm>
          <a:prstGeom prst="ellipse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CA" sz="2400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F6D212F-A222-B8F4-2531-D5AC33570607}"/>
              </a:ext>
            </a:extLst>
          </p:cNvPr>
          <p:cNvGrpSpPr/>
          <p:nvPr/>
        </p:nvGrpSpPr>
        <p:grpSpPr>
          <a:xfrm>
            <a:off x="2409651" y="4852936"/>
            <a:ext cx="4929188" cy="2026836"/>
            <a:chOff x="5070045" y="4571992"/>
            <a:chExt cx="3214063" cy="1143008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D76CCA7C-3552-9F82-77C8-9D5970E21F9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00436" y="4571992"/>
              <a:ext cx="2324161" cy="304808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54C17E17-12BE-31A5-B22B-6A056EA58A6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070045" y="4876800"/>
              <a:ext cx="3214063" cy="838200"/>
            </a:xfrm>
            <a:prstGeom prst="rect">
              <a:avLst/>
            </a:prstGeom>
          </p:spPr>
        </p:pic>
      </p:grpSp>
      <p:sp>
        <p:nvSpPr>
          <p:cNvPr id="33" name="Oval 32">
            <a:extLst>
              <a:ext uri="{FF2B5EF4-FFF2-40B4-BE49-F238E27FC236}">
                <a16:creationId xmlns:a16="http://schemas.microsoft.com/office/drawing/2014/main" id="{4679186E-B09F-AD10-FFEB-759EFF67337A}"/>
              </a:ext>
            </a:extLst>
          </p:cNvPr>
          <p:cNvSpPr/>
          <p:nvPr/>
        </p:nvSpPr>
        <p:spPr bwMode="auto">
          <a:xfrm>
            <a:off x="750035" y="1445488"/>
            <a:ext cx="1002565" cy="433157"/>
          </a:xfrm>
          <a:prstGeom prst="ellipse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CA" sz="2400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A2E5501-93A1-FFB9-3187-02DEE0F49E76}"/>
              </a:ext>
            </a:extLst>
          </p:cNvPr>
          <p:cNvSpPr/>
          <p:nvPr/>
        </p:nvSpPr>
        <p:spPr bwMode="auto">
          <a:xfrm>
            <a:off x="1045395" y="2896928"/>
            <a:ext cx="609600" cy="379672"/>
          </a:xfrm>
          <a:prstGeom prst="ellipse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CA" sz="2400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1A31664-61EC-722C-5757-4DB43B4FC8E2}"/>
              </a:ext>
            </a:extLst>
          </p:cNvPr>
          <p:cNvGrpSpPr/>
          <p:nvPr/>
        </p:nvGrpSpPr>
        <p:grpSpPr>
          <a:xfrm>
            <a:off x="201381" y="4890809"/>
            <a:ext cx="4695880" cy="2117590"/>
            <a:chOff x="990560" y="634612"/>
            <a:chExt cx="3061935" cy="1194188"/>
          </a:xfrm>
        </p:grpSpPr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02544785-36CA-0FD6-28B8-04A21E35E7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48938"/>
            <a:stretch/>
          </p:blipFill>
          <p:spPr>
            <a:xfrm>
              <a:off x="990560" y="939420"/>
              <a:ext cx="3048080" cy="889380"/>
            </a:xfrm>
            <a:prstGeom prst="rect">
              <a:avLst/>
            </a:prstGeom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0AFA90B5-49E0-6257-6705-A0DE731015D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28334" y="634612"/>
              <a:ext cx="2324161" cy="304808"/>
            </a:xfrm>
            <a:prstGeom prst="rect">
              <a:avLst/>
            </a:prstGeom>
          </p:spPr>
        </p:pic>
      </p:grpSp>
      <p:pic>
        <p:nvPicPr>
          <p:cNvPr id="38" name="Picture 37">
            <a:extLst>
              <a:ext uri="{FF2B5EF4-FFF2-40B4-BE49-F238E27FC236}">
                <a16:creationId xmlns:a16="http://schemas.microsoft.com/office/drawing/2014/main" id="{47CF9706-D42D-0BC6-4985-2E310DA8712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139" y="5361206"/>
            <a:ext cx="4410925" cy="74036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F27934C-6E1C-B7C4-80E1-9AF7151E6573}"/>
              </a:ext>
            </a:extLst>
          </p:cNvPr>
          <p:cNvSpPr/>
          <p:nvPr/>
        </p:nvSpPr>
        <p:spPr>
          <a:xfrm>
            <a:off x="2057400" y="-22086"/>
            <a:ext cx="53396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en-US" sz="40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Brute Force Purple Table</a:t>
            </a:r>
            <a:endParaRPr lang="en-CA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21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9" grpId="0" animBg="1"/>
      <p:bldP spid="19" grpId="1" animBg="1"/>
      <p:bldP spid="23" grpId="0" animBg="1"/>
      <p:bldP spid="23" grpId="1" animBg="1"/>
      <p:bldP spid="28" grpId="0" animBg="1"/>
      <p:bldP spid="28" grpId="1" animBg="1"/>
      <p:bldP spid="29" grpId="0" animBg="1"/>
      <p:bldP spid="29" grpId="1" animBg="1"/>
      <p:bldP spid="33" grpId="0" animBg="1"/>
      <p:bldP spid="33" grpId="1" animBg="1"/>
      <p:bldP spid="34" grpId="0" animBg="1"/>
      <p:bldP spid="3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F6ACD9-8861-10E5-A758-7D59B6C7DF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A9A2F571-14AE-85D0-4C3C-66477F7AF6F9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41982"/>
            <a:ext cx="7772400" cy="54381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40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7" name="Text Box 21">
            <a:extLst>
              <a:ext uri="{FF2B5EF4-FFF2-40B4-BE49-F238E27FC236}">
                <a16:creationId xmlns:a16="http://schemas.microsoft.com/office/drawing/2014/main" id="{ABE07CDE-DB23-AECA-C3C1-CD54126D4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89" y="685800"/>
            <a:ext cx="5713424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1) Deduction Goal: [(¬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p∨r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)∧(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p∨q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)] → [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r∨q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]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2)     (¬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p∨r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)∧(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p∨q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  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3)     ¬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p∨r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4)      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p∨q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5)      Cases Goal: 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r∨q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6)          p∨¬p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7)          Case p: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8)              r 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9)              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r∨q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10)       Case ¬p: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11)            q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12)            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r∨q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13)     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r∨q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14) [(¬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p∨r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)∧(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p∨q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)] → [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r∨q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</a:p>
        </p:txBody>
      </p:sp>
      <p:sp>
        <p:nvSpPr>
          <p:cNvPr id="8" name="AutoShape 8">
            <a:extLst>
              <a:ext uri="{FF2B5EF4-FFF2-40B4-BE49-F238E27FC236}">
                <a16:creationId xmlns:a16="http://schemas.microsoft.com/office/drawing/2014/main" id="{2F078B8A-F5A7-4D56-6C84-5C8E99A1A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89" y="736600"/>
            <a:ext cx="8760111" cy="5565666"/>
          </a:xfrm>
          <a:prstGeom prst="wedgeRectCallout">
            <a:avLst>
              <a:gd name="adj1" fmla="val -31853"/>
              <a:gd name="adj2" fmla="val 22355"/>
            </a:avLst>
          </a:prstGeom>
          <a:noFill/>
          <a:ln w="381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800" dirty="0"/>
          </a:p>
        </p:txBody>
      </p:sp>
      <p:sp>
        <p:nvSpPr>
          <p:cNvPr id="2" name="Text Box 21">
            <a:extLst>
              <a:ext uri="{FF2B5EF4-FFF2-40B4-BE49-F238E27FC236}">
                <a16:creationId xmlns:a16="http://schemas.microsoft.com/office/drawing/2014/main" id="{4C84AF53-A088-A03C-BFE2-3835F66C9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729113"/>
            <a:ext cx="3738524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Assumption/Premise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Separating ∧ (2)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Separating ∧ (2)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Cases p∧¬p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Excluded Middle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Assumed by cases/deduction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Selecting or from (3&amp;7)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Building/Eval Or (8)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Assumed by cases/deduction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Selecting or from (4&amp;10)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Building/Eval Or (11)</a:t>
            </a:r>
          </a:p>
          <a:p>
            <a:pPr eaLnBrk="1" hangingPunct="1">
              <a:spcBef>
                <a:spcPct val="0"/>
              </a:spcBef>
              <a:buNone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Conclude Cases (6,9&amp;12)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Conclude Deduction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A59765E-7A64-15DC-5C92-4806E0D63F5B}"/>
              </a:ext>
            </a:extLst>
          </p:cNvPr>
          <p:cNvGrpSpPr/>
          <p:nvPr/>
        </p:nvGrpSpPr>
        <p:grpSpPr>
          <a:xfrm>
            <a:off x="381001" y="4962090"/>
            <a:ext cx="7772400" cy="731674"/>
            <a:chOff x="533400" y="4692227"/>
            <a:chExt cx="7772400" cy="731674"/>
          </a:xfrm>
        </p:grpSpPr>
        <p:sp>
          <p:nvSpPr>
            <p:cNvPr id="4" name="Text Box 21">
              <a:extLst>
                <a:ext uri="{FF2B5EF4-FFF2-40B4-BE49-F238E27FC236}">
                  <a16:creationId xmlns:a16="http://schemas.microsoft.com/office/drawing/2014/main" id="{A4332994-B98C-EF21-F6A6-36782D24C0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9523" y="4962236"/>
              <a:ext cx="7649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CA" altLang="en-US" sz="2400" dirty="0">
                  <a:solidFill>
                    <a:srgbClr val="66FF66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need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60D9063-4656-FA1E-E4FA-6F9EF4BC0E8D}"/>
                </a:ext>
              </a:extLst>
            </p:cNvPr>
            <p:cNvCxnSpPr/>
            <p:nvPr/>
          </p:nvCxnSpPr>
          <p:spPr bwMode="auto">
            <a:xfrm>
              <a:off x="533400" y="5105400"/>
              <a:ext cx="7772400" cy="0"/>
            </a:xfrm>
            <a:prstGeom prst="line">
              <a:avLst/>
            </a:prstGeom>
            <a:noFill/>
            <a:ln w="38100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" name="Text Box 21">
              <a:extLst>
                <a:ext uri="{FF2B5EF4-FFF2-40B4-BE49-F238E27FC236}">
                  <a16:creationId xmlns:a16="http://schemas.microsoft.com/office/drawing/2014/main" id="{ED75D6BB-0597-2037-7029-5B8EEEEB30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1000" y="4692227"/>
              <a:ext cx="7649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CA" altLang="en-US" sz="2400" dirty="0">
                  <a:solidFill>
                    <a:schemeClr val="tx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have</a:t>
              </a:r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id="{530C6048-E86F-6A36-46DF-B96BF9A102BA}"/>
              </a:ext>
            </a:extLst>
          </p:cNvPr>
          <p:cNvSpPr/>
          <p:nvPr/>
        </p:nvSpPr>
        <p:spPr bwMode="auto">
          <a:xfrm>
            <a:off x="2514600" y="5864300"/>
            <a:ext cx="609600" cy="379672"/>
          </a:xfrm>
          <a:prstGeom prst="ellipse">
            <a:avLst/>
          </a:prstGeom>
          <a:noFill/>
          <a:ln w="38100">
            <a:solidFill>
              <a:srgbClr val="66FF66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CA" sz="24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F4CEB9C-60DC-11A3-6099-E25DC9D7A025}"/>
              </a:ext>
            </a:extLst>
          </p:cNvPr>
          <p:cNvSpPr/>
          <p:nvPr/>
        </p:nvSpPr>
        <p:spPr bwMode="auto">
          <a:xfrm>
            <a:off x="1512452" y="1135092"/>
            <a:ext cx="609600" cy="379672"/>
          </a:xfrm>
          <a:prstGeom prst="ellipse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CA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AACF84-D926-9720-B463-EF67E518D751}"/>
              </a:ext>
            </a:extLst>
          </p:cNvPr>
          <p:cNvSpPr/>
          <p:nvPr/>
        </p:nvSpPr>
        <p:spPr>
          <a:xfrm>
            <a:off x="2057400" y="-22086"/>
            <a:ext cx="53396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en-US" sz="40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Brute Force Purple Table</a:t>
            </a:r>
            <a:endParaRPr lang="en-CA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43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14DBF7-C2DF-C7FD-6456-7EAFAF6C2A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29">
            <a:extLst>
              <a:ext uri="{FF2B5EF4-FFF2-40B4-BE49-F238E27FC236}">
                <a16:creationId xmlns:a16="http://schemas.microsoft.com/office/drawing/2014/main" id="{BEE3171E-FAAE-BA6F-B90C-BDC8B4315271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5166007"/>
            <a:ext cx="917591" cy="929993"/>
            <a:chOff x="2065" y="1551"/>
            <a:chExt cx="1628" cy="1988"/>
          </a:xfrm>
        </p:grpSpPr>
        <p:sp>
          <p:nvSpPr>
            <p:cNvPr id="15" name="Freeform 30">
              <a:extLst>
                <a:ext uri="{FF2B5EF4-FFF2-40B4-BE49-F238E27FC236}">
                  <a16:creationId xmlns:a16="http://schemas.microsoft.com/office/drawing/2014/main" id="{81BDBA29-3EA8-462E-402A-FE112C283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1977"/>
              <a:ext cx="331" cy="334"/>
            </a:xfrm>
            <a:custGeom>
              <a:avLst/>
              <a:gdLst>
                <a:gd name="T0" fmla="*/ 255 w 331"/>
                <a:gd name="T1" fmla="*/ 212 h 334"/>
                <a:gd name="T2" fmla="*/ 284 w 331"/>
                <a:gd name="T3" fmla="*/ 141 h 334"/>
                <a:gd name="T4" fmla="*/ 279 w 331"/>
                <a:gd name="T5" fmla="*/ 85 h 334"/>
                <a:gd name="T6" fmla="*/ 270 w 331"/>
                <a:gd name="T7" fmla="*/ 38 h 334"/>
                <a:gd name="T8" fmla="*/ 227 w 331"/>
                <a:gd name="T9" fmla="*/ 5 h 334"/>
                <a:gd name="T10" fmla="*/ 166 w 331"/>
                <a:gd name="T11" fmla="*/ 0 h 334"/>
                <a:gd name="T12" fmla="*/ 118 w 331"/>
                <a:gd name="T13" fmla="*/ 5 h 334"/>
                <a:gd name="T14" fmla="*/ 47 w 331"/>
                <a:gd name="T15" fmla="*/ 47 h 334"/>
                <a:gd name="T16" fmla="*/ 14 w 331"/>
                <a:gd name="T17" fmla="*/ 113 h 334"/>
                <a:gd name="T18" fmla="*/ 0 w 331"/>
                <a:gd name="T19" fmla="*/ 193 h 334"/>
                <a:gd name="T20" fmla="*/ 14 w 331"/>
                <a:gd name="T21" fmla="*/ 282 h 334"/>
                <a:gd name="T22" fmla="*/ 43 w 331"/>
                <a:gd name="T23" fmla="*/ 315 h 334"/>
                <a:gd name="T24" fmla="*/ 95 w 331"/>
                <a:gd name="T25" fmla="*/ 334 h 334"/>
                <a:gd name="T26" fmla="*/ 147 w 331"/>
                <a:gd name="T27" fmla="*/ 329 h 334"/>
                <a:gd name="T28" fmla="*/ 203 w 331"/>
                <a:gd name="T29" fmla="*/ 306 h 334"/>
                <a:gd name="T30" fmla="*/ 241 w 331"/>
                <a:gd name="T31" fmla="*/ 273 h 334"/>
                <a:gd name="T32" fmla="*/ 303 w 331"/>
                <a:gd name="T33" fmla="*/ 325 h 334"/>
                <a:gd name="T34" fmla="*/ 331 w 331"/>
                <a:gd name="T35" fmla="*/ 325 h 334"/>
                <a:gd name="T36" fmla="*/ 331 w 331"/>
                <a:gd name="T37" fmla="*/ 296 h 334"/>
                <a:gd name="T38" fmla="*/ 317 w 331"/>
                <a:gd name="T39" fmla="*/ 273 h 334"/>
                <a:gd name="T40" fmla="*/ 255 w 331"/>
                <a:gd name="T41" fmla="*/ 212 h 3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1"/>
                <a:gd name="T64" fmla="*/ 0 h 334"/>
                <a:gd name="T65" fmla="*/ 331 w 331"/>
                <a:gd name="T66" fmla="*/ 334 h 3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1" h="334">
                  <a:moveTo>
                    <a:pt x="255" y="212"/>
                  </a:moveTo>
                  <a:lnTo>
                    <a:pt x="284" y="141"/>
                  </a:lnTo>
                  <a:lnTo>
                    <a:pt x="279" y="85"/>
                  </a:lnTo>
                  <a:lnTo>
                    <a:pt x="270" y="38"/>
                  </a:lnTo>
                  <a:lnTo>
                    <a:pt x="227" y="5"/>
                  </a:lnTo>
                  <a:lnTo>
                    <a:pt x="166" y="0"/>
                  </a:lnTo>
                  <a:lnTo>
                    <a:pt x="118" y="5"/>
                  </a:lnTo>
                  <a:lnTo>
                    <a:pt x="47" y="47"/>
                  </a:lnTo>
                  <a:lnTo>
                    <a:pt x="14" y="113"/>
                  </a:lnTo>
                  <a:lnTo>
                    <a:pt x="0" y="193"/>
                  </a:lnTo>
                  <a:lnTo>
                    <a:pt x="14" y="282"/>
                  </a:lnTo>
                  <a:lnTo>
                    <a:pt x="43" y="315"/>
                  </a:lnTo>
                  <a:lnTo>
                    <a:pt x="95" y="334"/>
                  </a:lnTo>
                  <a:lnTo>
                    <a:pt x="147" y="329"/>
                  </a:lnTo>
                  <a:lnTo>
                    <a:pt x="203" y="306"/>
                  </a:lnTo>
                  <a:lnTo>
                    <a:pt x="241" y="273"/>
                  </a:lnTo>
                  <a:lnTo>
                    <a:pt x="303" y="325"/>
                  </a:lnTo>
                  <a:lnTo>
                    <a:pt x="331" y="325"/>
                  </a:lnTo>
                  <a:lnTo>
                    <a:pt x="331" y="296"/>
                  </a:lnTo>
                  <a:lnTo>
                    <a:pt x="317" y="273"/>
                  </a:lnTo>
                  <a:lnTo>
                    <a:pt x="255" y="21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6" name="Freeform 31">
              <a:extLst>
                <a:ext uri="{FF2B5EF4-FFF2-40B4-BE49-F238E27FC236}">
                  <a16:creationId xmlns:a16="http://schemas.microsoft.com/office/drawing/2014/main" id="{E762AA8E-2EDB-CCC9-FB3E-0FC9AC7A62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1" y="1929"/>
              <a:ext cx="303" cy="127"/>
            </a:xfrm>
            <a:custGeom>
              <a:avLst/>
              <a:gdLst>
                <a:gd name="T0" fmla="*/ 234 w 303"/>
                <a:gd name="T1" fmla="*/ 127 h 127"/>
                <a:gd name="T2" fmla="*/ 303 w 303"/>
                <a:gd name="T3" fmla="*/ 117 h 127"/>
                <a:gd name="T4" fmla="*/ 303 w 303"/>
                <a:gd name="T5" fmla="*/ 90 h 127"/>
                <a:gd name="T6" fmla="*/ 223 w 303"/>
                <a:gd name="T7" fmla="*/ 110 h 127"/>
                <a:gd name="T8" fmla="*/ 213 w 303"/>
                <a:gd name="T9" fmla="*/ 100 h 127"/>
                <a:gd name="T10" fmla="*/ 265 w 303"/>
                <a:gd name="T11" fmla="*/ 61 h 127"/>
                <a:gd name="T12" fmla="*/ 246 w 303"/>
                <a:gd name="T13" fmla="*/ 51 h 127"/>
                <a:gd name="T14" fmla="*/ 199 w 303"/>
                <a:gd name="T15" fmla="*/ 81 h 127"/>
                <a:gd name="T16" fmla="*/ 180 w 303"/>
                <a:gd name="T17" fmla="*/ 71 h 127"/>
                <a:gd name="T18" fmla="*/ 253 w 303"/>
                <a:gd name="T19" fmla="*/ 24 h 127"/>
                <a:gd name="T20" fmla="*/ 239 w 303"/>
                <a:gd name="T21" fmla="*/ 0 h 127"/>
                <a:gd name="T22" fmla="*/ 147 w 303"/>
                <a:gd name="T23" fmla="*/ 71 h 127"/>
                <a:gd name="T24" fmla="*/ 85 w 303"/>
                <a:gd name="T25" fmla="*/ 90 h 127"/>
                <a:gd name="T26" fmla="*/ 69 w 303"/>
                <a:gd name="T27" fmla="*/ 66 h 127"/>
                <a:gd name="T28" fmla="*/ 50 w 303"/>
                <a:gd name="T29" fmla="*/ 17 h 127"/>
                <a:gd name="T30" fmla="*/ 28 w 303"/>
                <a:gd name="T31" fmla="*/ 37 h 127"/>
                <a:gd name="T32" fmla="*/ 52 w 303"/>
                <a:gd name="T33" fmla="*/ 85 h 127"/>
                <a:gd name="T34" fmla="*/ 38 w 303"/>
                <a:gd name="T35" fmla="*/ 95 h 127"/>
                <a:gd name="T36" fmla="*/ 14 w 303"/>
                <a:gd name="T37" fmla="*/ 51 h 127"/>
                <a:gd name="T38" fmla="*/ 0 w 303"/>
                <a:gd name="T39" fmla="*/ 76 h 127"/>
                <a:gd name="T40" fmla="*/ 17 w 303"/>
                <a:gd name="T41" fmla="*/ 120 h 127"/>
                <a:gd name="T42" fmla="*/ 133 w 303"/>
                <a:gd name="T43" fmla="*/ 105 h 127"/>
                <a:gd name="T44" fmla="*/ 234 w 303"/>
                <a:gd name="T45" fmla="*/ 127 h 1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3"/>
                <a:gd name="T70" fmla="*/ 0 h 127"/>
                <a:gd name="T71" fmla="*/ 303 w 303"/>
                <a:gd name="T72" fmla="*/ 127 h 1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3" h="127">
                  <a:moveTo>
                    <a:pt x="234" y="127"/>
                  </a:moveTo>
                  <a:lnTo>
                    <a:pt x="303" y="117"/>
                  </a:lnTo>
                  <a:lnTo>
                    <a:pt x="303" y="90"/>
                  </a:lnTo>
                  <a:lnTo>
                    <a:pt x="223" y="110"/>
                  </a:lnTo>
                  <a:lnTo>
                    <a:pt x="213" y="100"/>
                  </a:lnTo>
                  <a:lnTo>
                    <a:pt x="265" y="61"/>
                  </a:lnTo>
                  <a:lnTo>
                    <a:pt x="246" y="51"/>
                  </a:lnTo>
                  <a:lnTo>
                    <a:pt x="199" y="81"/>
                  </a:lnTo>
                  <a:lnTo>
                    <a:pt x="180" y="71"/>
                  </a:lnTo>
                  <a:lnTo>
                    <a:pt x="253" y="24"/>
                  </a:lnTo>
                  <a:lnTo>
                    <a:pt x="239" y="0"/>
                  </a:lnTo>
                  <a:lnTo>
                    <a:pt x="147" y="71"/>
                  </a:lnTo>
                  <a:lnTo>
                    <a:pt x="85" y="90"/>
                  </a:lnTo>
                  <a:lnTo>
                    <a:pt x="69" y="66"/>
                  </a:lnTo>
                  <a:lnTo>
                    <a:pt x="50" y="17"/>
                  </a:lnTo>
                  <a:lnTo>
                    <a:pt x="28" y="37"/>
                  </a:lnTo>
                  <a:lnTo>
                    <a:pt x="52" y="85"/>
                  </a:lnTo>
                  <a:lnTo>
                    <a:pt x="38" y="95"/>
                  </a:lnTo>
                  <a:lnTo>
                    <a:pt x="14" y="51"/>
                  </a:lnTo>
                  <a:lnTo>
                    <a:pt x="0" y="76"/>
                  </a:lnTo>
                  <a:lnTo>
                    <a:pt x="17" y="120"/>
                  </a:lnTo>
                  <a:lnTo>
                    <a:pt x="133" y="105"/>
                  </a:lnTo>
                  <a:lnTo>
                    <a:pt x="234" y="127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7" name="Freeform 32">
              <a:extLst>
                <a:ext uri="{FF2B5EF4-FFF2-40B4-BE49-F238E27FC236}">
                  <a16:creationId xmlns:a16="http://schemas.microsoft.com/office/drawing/2014/main" id="{62994DB0-0B60-D578-1AC5-1F56537B67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1839"/>
              <a:ext cx="518" cy="632"/>
            </a:xfrm>
            <a:custGeom>
              <a:avLst/>
              <a:gdLst>
                <a:gd name="T0" fmla="*/ 14 w 518"/>
                <a:gd name="T1" fmla="*/ 623 h 632"/>
                <a:gd name="T2" fmla="*/ 0 w 518"/>
                <a:gd name="T3" fmla="*/ 595 h 632"/>
                <a:gd name="T4" fmla="*/ 9 w 518"/>
                <a:gd name="T5" fmla="*/ 567 h 632"/>
                <a:gd name="T6" fmla="*/ 42 w 518"/>
                <a:gd name="T7" fmla="*/ 539 h 632"/>
                <a:gd name="T8" fmla="*/ 126 w 518"/>
                <a:gd name="T9" fmla="*/ 525 h 632"/>
                <a:gd name="T10" fmla="*/ 233 w 518"/>
                <a:gd name="T11" fmla="*/ 534 h 632"/>
                <a:gd name="T12" fmla="*/ 369 w 518"/>
                <a:gd name="T13" fmla="*/ 516 h 632"/>
                <a:gd name="T14" fmla="*/ 453 w 518"/>
                <a:gd name="T15" fmla="*/ 474 h 632"/>
                <a:gd name="T16" fmla="*/ 471 w 518"/>
                <a:gd name="T17" fmla="*/ 451 h 632"/>
                <a:gd name="T18" fmla="*/ 457 w 518"/>
                <a:gd name="T19" fmla="*/ 390 h 632"/>
                <a:gd name="T20" fmla="*/ 420 w 518"/>
                <a:gd name="T21" fmla="*/ 256 h 632"/>
                <a:gd name="T22" fmla="*/ 364 w 518"/>
                <a:gd name="T23" fmla="*/ 177 h 632"/>
                <a:gd name="T24" fmla="*/ 327 w 518"/>
                <a:gd name="T25" fmla="*/ 153 h 632"/>
                <a:gd name="T26" fmla="*/ 322 w 518"/>
                <a:gd name="T27" fmla="*/ 130 h 632"/>
                <a:gd name="T28" fmla="*/ 341 w 518"/>
                <a:gd name="T29" fmla="*/ 121 h 632"/>
                <a:gd name="T30" fmla="*/ 355 w 518"/>
                <a:gd name="T31" fmla="*/ 98 h 632"/>
                <a:gd name="T32" fmla="*/ 327 w 518"/>
                <a:gd name="T33" fmla="*/ 65 h 632"/>
                <a:gd name="T34" fmla="*/ 294 w 518"/>
                <a:gd name="T35" fmla="*/ 70 h 632"/>
                <a:gd name="T36" fmla="*/ 275 w 518"/>
                <a:gd name="T37" fmla="*/ 46 h 632"/>
                <a:gd name="T38" fmla="*/ 299 w 518"/>
                <a:gd name="T39" fmla="*/ 14 h 632"/>
                <a:gd name="T40" fmla="*/ 341 w 518"/>
                <a:gd name="T41" fmla="*/ 0 h 632"/>
                <a:gd name="T42" fmla="*/ 392 w 518"/>
                <a:gd name="T43" fmla="*/ 14 h 632"/>
                <a:gd name="T44" fmla="*/ 411 w 518"/>
                <a:gd name="T45" fmla="*/ 60 h 632"/>
                <a:gd name="T46" fmla="*/ 406 w 518"/>
                <a:gd name="T47" fmla="*/ 121 h 632"/>
                <a:gd name="T48" fmla="*/ 373 w 518"/>
                <a:gd name="T49" fmla="*/ 144 h 632"/>
                <a:gd name="T50" fmla="*/ 411 w 518"/>
                <a:gd name="T51" fmla="*/ 181 h 632"/>
                <a:gd name="T52" fmla="*/ 457 w 518"/>
                <a:gd name="T53" fmla="*/ 237 h 632"/>
                <a:gd name="T54" fmla="*/ 485 w 518"/>
                <a:gd name="T55" fmla="*/ 339 h 632"/>
                <a:gd name="T56" fmla="*/ 518 w 518"/>
                <a:gd name="T57" fmla="*/ 455 h 632"/>
                <a:gd name="T58" fmla="*/ 518 w 518"/>
                <a:gd name="T59" fmla="*/ 502 h 632"/>
                <a:gd name="T60" fmla="*/ 504 w 518"/>
                <a:gd name="T61" fmla="*/ 511 h 632"/>
                <a:gd name="T62" fmla="*/ 420 w 518"/>
                <a:gd name="T63" fmla="*/ 548 h 632"/>
                <a:gd name="T64" fmla="*/ 322 w 518"/>
                <a:gd name="T65" fmla="*/ 576 h 632"/>
                <a:gd name="T66" fmla="*/ 154 w 518"/>
                <a:gd name="T67" fmla="*/ 599 h 632"/>
                <a:gd name="T68" fmla="*/ 56 w 518"/>
                <a:gd name="T69" fmla="*/ 632 h 632"/>
                <a:gd name="T70" fmla="*/ 14 w 518"/>
                <a:gd name="T71" fmla="*/ 623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8"/>
                <a:gd name="T109" fmla="*/ 0 h 632"/>
                <a:gd name="T110" fmla="*/ 518 w 518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8" h="632">
                  <a:moveTo>
                    <a:pt x="14" y="623"/>
                  </a:moveTo>
                  <a:lnTo>
                    <a:pt x="0" y="595"/>
                  </a:lnTo>
                  <a:lnTo>
                    <a:pt x="9" y="567"/>
                  </a:lnTo>
                  <a:lnTo>
                    <a:pt x="42" y="539"/>
                  </a:lnTo>
                  <a:lnTo>
                    <a:pt x="126" y="525"/>
                  </a:lnTo>
                  <a:lnTo>
                    <a:pt x="233" y="534"/>
                  </a:lnTo>
                  <a:lnTo>
                    <a:pt x="369" y="516"/>
                  </a:lnTo>
                  <a:lnTo>
                    <a:pt x="453" y="474"/>
                  </a:lnTo>
                  <a:lnTo>
                    <a:pt x="471" y="451"/>
                  </a:lnTo>
                  <a:lnTo>
                    <a:pt x="457" y="390"/>
                  </a:lnTo>
                  <a:lnTo>
                    <a:pt x="420" y="256"/>
                  </a:lnTo>
                  <a:lnTo>
                    <a:pt x="364" y="177"/>
                  </a:lnTo>
                  <a:lnTo>
                    <a:pt x="327" y="153"/>
                  </a:lnTo>
                  <a:lnTo>
                    <a:pt x="322" y="130"/>
                  </a:lnTo>
                  <a:lnTo>
                    <a:pt x="341" y="121"/>
                  </a:lnTo>
                  <a:lnTo>
                    <a:pt x="355" y="98"/>
                  </a:lnTo>
                  <a:lnTo>
                    <a:pt x="327" y="65"/>
                  </a:lnTo>
                  <a:lnTo>
                    <a:pt x="294" y="70"/>
                  </a:lnTo>
                  <a:lnTo>
                    <a:pt x="275" y="46"/>
                  </a:lnTo>
                  <a:lnTo>
                    <a:pt x="299" y="14"/>
                  </a:lnTo>
                  <a:lnTo>
                    <a:pt x="341" y="0"/>
                  </a:lnTo>
                  <a:lnTo>
                    <a:pt x="392" y="14"/>
                  </a:lnTo>
                  <a:lnTo>
                    <a:pt x="411" y="60"/>
                  </a:lnTo>
                  <a:lnTo>
                    <a:pt x="406" y="121"/>
                  </a:lnTo>
                  <a:lnTo>
                    <a:pt x="373" y="144"/>
                  </a:lnTo>
                  <a:lnTo>
                    <a:pt x="411" y="181"/>
                  </a:lnTo>
                  <a:lnTo>
                    <a:pt x="457" y="237"/>
                  </a:lnTo>
                  <a:lnTo>
                    <a:pt x="485" y="339"/>
                  </a:lnTo>
                  <a:lnTo>
                    <a:pt x="518" y="455"/>
                  </a:lnTo>
                  <a:lnTo>
                    <a:pt x="518" y="502"/>
                  </a:lnTo>
                  <a:lnTo>
                    <a:pt x="504" y="511"/>
                  </a:lnTo>
                  <a:lnTo>
                    <a:pt x="420" y="548"/>
                  </a:lnTo>
                  <a:lnTo>
                    <a:pt x="322" y="576"/>
                  </a:lnTo>
                  <a:lnTo>
                    <a:pt x="154" y="599"/>
                  </a:lnTo>
                  <a:lnTo>
                    <a:pt x="56" y="632"/>
                  </a:lnTo>
                  <a:lnTo>
                    <a:pt x="14" y="6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" name="Freeform 33">
              <a:extLst>
                <a:ext uri="{FF2B5EF4-FFF2-40B4-BE49-F238E27FC236}">
                  <a16:creationId xmlns:a16="http://schemas.microsoft.com/office/drawing/2014/main" id="{0193D455-DD04-893D-D4C3-36C256C16B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" y="2046"/>
              <a:ext cx="47" cy="86"/>
            </a:xfrm>
            <a:custGeom>
              <a:avLst/>
              <a:gdLst>
                <a:gd name="T0" fmla="*/ 10 w 47"/>
                <a:gd name="T1" fmla="*/ 32 h 86"/>
                <a:gd name="T2" fmla="*/ 28 w 47"/>
                <a:gd name="T3" fmla="*/ 75 h 86"/>
                <a:gd name="T4" fmla="*/ 35 w 47"/>
                <a:gd name="T5" fmla="*/ 86 h 86"/>
                <a:gd name="T6" fmla="*/ 43 w 47"/>
                <a:gd name="T7" fmla="*/ 85 h 86"/>
                <a:gd name="T8" fmla="*/ 47 w 47"/>
                <a:gd name="T9" fmla="*/ 73 h 86"/>
                <a:gd name="T10" fmla="*/ 1 w 47"/>
                <a:gd name="T11" fmla="*/ 0 h 86"/>
                <a:gd name="T12" fmla="*/ 0 w 47"/>
                <a:gd name="T13" fmla="*/ 15 h 86"/>
                <a:gd name="T14" fmla="*/ 10 w 47"/>
                <a:gd name="T15" fmla="*/ 32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86"/>
                <a:gd name="T26" fmla="*/ 47 w 47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86">
                  <a:moveTo>
                    <a:pt x="10" y="32"/>
                  </a:moveTo>
                  <a:lnTo>
                    <a:pt x="28" y="75"/>
                  </a:lnTo>
                  <a:lnTo>
                    <a:pt x="35" y="86"/>
                  </a:lnTo>
                  <a:lnTo>
                    <a:pt x="43" y="85"/>
                  </a:lnTo>
                  <a:lnTo>
                    <a:pt x="47" y="73"/>
                  </a:lnTo>
                  <a:lnTo>
                    <a:pt x="1" y="0"/>
                  </a:lnTo>
                  <a:lnTo>
                    <a:pt x="0" y="15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9" name="Freeform 34">
              <a:extLst>
                <a:ext uri="{FF2B5EF4-FFF2-40B4-BE49-F238E27FC236}">
                  <a16:creationId xmlns:a16="http://schemas.microsoft.com/office/drawing/2014/main" id="{CC412936-14DC-29C3-F392-E883841D64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2" y="1561"/>
              <a:ext cx="551" cy="452"/>
            </a:xfrm>
            <a:custGeom>
              <a:avLst/>
              <a:gdLst>
                <a:gd name="T0" fmla="*/ 93 w 551"/>
                <a:gd name="T1" fmla="*/ 345 h 452"/>
                <a:gd name="T2" fmla="*/ 0 w 551"/>
                <a:gd name="T3" fmla="*/ 373 h 452"/>
                <a:gd name="T4" fmla="*/ 9 w 551"/>
                <a:gd name="T5" fmla="*/ 410 h 452"/>
                <a:gd name="T6" fmla="*/ 140 w 551"/>
                <a:gd name="T7" fmla="*/ 345 h 452"/>
                <a:gd name="T8" fmla="*/ 9 w 551"/>
                <a:gd name="T9" fmla="*/ 429 h 452"/>
                <a:gd name="T10" fmla="*/ 23 w 551"/>
                <a:gd name="T11" fmla="*/ 452 h 452"/>
                <a:gd name="T12" fmla="*/ 121 w 551"/>
                <a:gd name="T13" fmla="*/ 382 h 452"/>
                <a:gd name="T14" fmla="*/ 196 w 551"/>
                <a:gd name="T15" fmla="*/ 345 h 452"/>
                <a:gd name="T16" fmla="*/ 313 w 551"/>
                <a:gd name="T17" fmla="*/ 312 h 452"/>
                <a:gd name="T18" fmla="*/ 434 w 551"/>
                <a:gd name="T19" fmla="*/ 312 h 452"/>
                <a:gd name="T20" fmla="*/ 546 w 551"/>
                <a:gd name="T21" fmla="*/ 308 h 452"/>
                <a:gd name="T22" fmla="*/ 551 w 551"/>
                <a:gd name="T23" fmla="*/ 275 h 452"/>
                <a:gd name="T24" fmla="*/ 430 w 551"/>
                <a:gd name="T25" fmla="*/ 284 h 452"/>
                <a:gd name="T26" fmla="*/ 313 w 551"/>
                <a:gd name="T27" fmla="*/ 294 h 452"/>
                <a:gd name="T28" fmla="*/ 196 w 551"/>
                <a:gd name="T29" fmla="*/ 322 h 452"/>
                <a:gd name="T30" fmla="*/ 177 w 551"/>
                <a:gd name="T31" fmla="*/ 326 h 452"/>
                <a:gd name="T32" fmla="*/ 313 w 551"/>
                <a:gd name="T33" fmla="*/ 261 h 452"/>
                <a:gd name="T34" fmla="*/ 448 w 551"/>
                <a:gd name="T35" fmla="*/ 172 h 452"/>
                <a:gd name="T36" fmla="*/ 453 w 551"/>
                <a:gd name="T37" fmla="*/ 140 h 452"/>
                <a:gd name="T38" fmla="*/ 350 w 551"/>
                <a:gd name="T39" fmla="*/ 210 h 452"/>
                <a:gd name="T40" fmla="*/ 224 w 551"/>
                <a:gd name="T41" fmla="*/ 284 h 452"/>
                <a:gd name="T42" fmla="*/ 168 w 551"/>
                <a:gd name="T43" fmla="*/ 303 h 452"/>
                <a:gd name="T44" fmla="*/ 271 w 551"/>
                <a:gd name="T45" fmla="*/ 224 h 452"/>
                <a:gd name="T46" fmla="*/ 332 w 551"/>
                <a:gd name="T47" fmla="*/ 135 h 452"/>
                <a:gd name="T48" fmla="*/ 360 w 551"/>
                <a:gd name="T49" fmla="*/ 47 h 452"/>
                <a:gd name="T50" fmla="*/ 332 w 551"/>
                <a:gd name="T51" fmla="*/ 0 h 452"/>
                <a:gd name="T52" fmla="*/ 318 w 551"/>
                <a:gd name="T53" fmla="*/ 103 h 452"/>
                <a:gd name="T54" fmla="*/ 266 w 551"/>
                <a:gd name="T55" fmla="*/ 196 h 452"/>
                <a:gd name="T56" fmla="*/ 191 w 551"/>
                <a:gd name="T57" fmla="*/ 256 h 452"/>
                <a:gd name="T58" fmla="*/ 93 w 551"/>
                <a:gd name="T59" fmla="*/ 345 h 4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51"/>
                <a:gd name="T91" fmla="*/ 0 h 452"/>
                <a:gd name="T92" fmla="*/ 551 w 551"/>
                <a:gd name="T93" fmla="*/ 452 h 4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51" h="452">
                  <a:moveTo>
                    <a:pt x="93" y="345"/>
                  </a:moveTo>
                  <a:lnTo>
                    <a:pt x="0" y="373"/>
                  </a:lnTo>
                  <a:lnTo>
                    <a:pt x="9" y="410"/>
                  </a:lnTo>
                  <a:lnTo>
                    <a:pt x="140" y="345"/>
                  </a:lnTo>
                  <a:lnTo>
                    <a:pt x="9" y="429"/>
                  </a:lnTo>
                  <a:lnTo>
                    <a:pt x="23" y="452"/>
                  </a:lnTo>
                  <a:lnTo>
                    <a:pt x="121" y="382"/>
                  </a:lnTo>
                  <a:lnTo>
                    <a:pt x="196" y="345"/>
                  </a:lnTo>
                  <a:lnTo>
                    <a:pt x="313" y="312"/>
                  </a:lnTo>
                  <a:lnTo>
                    <a:pt x="434" y="312"/>
                  </a:lnTo>
                  <a:lnTo>
                    <a:pt x="546" y="308"/>
                  </a:lnTo>
                  <a:lnTo>
                    <a:pt x="551" y="275"/>
                  </a:lnTo>
                  <a:lnTo>
                    <a:pt x="430" y="284"/>
                  </a:lnTo>
                  <a:lnTo>
                    <a:pt x="313" y="294"/>
                  </a:lnTo>
                  <a:lnTo>
                    <a:pt x="196" y="322"/>
                  </a:lnTo>
                  <a:lnTo>
                    <a:pt x="177" y="326"/>
                  </a:lnTo>
                  <a:lnTo>
                    <a:pt x="313" y="261"/>
                  </a:lnTo>
                  <a:lnTo>
                    <a:pt x="448" y="172"/>
                  </a:lnTo>
                  <a:lnTo>
                    <a:pt x="453" y="140"/>
                  </a:lnTo>
                  <a:lnTo>
                    <a:pt x="350" y="210"/>
                  </a:lnTo>
                  <a:lnTo>
                    <a:pt x="224" y="284"/>
                  </a:lnTo>
                  <a:lnTo>
                    <a:pt x="168" y="303"/>
                  </a:lnTo>
                  <a:lnTo>
                    <a:pt x="271" y="224"/>
                  </a:lnTo>
                  <a:lnTo>
                    <a:pt x="332" y="135"/>
                  </a:lnTo>
                  <a:lnTo>
                    <a:pt x="360" y="47"/>
                  </a:lnTo>
                  <a:lnTo>
                    <a:pt x="332" y="0"/>
                  </a:lnTo>
                  <a:lnTo>
                    <a:pt x="318" y="103"/>
                  </a:lnTo>
                  <a:lnTo>
                    <a:pt x="266" y="196"/>
                  </a:lnTo>
                  <a:lnTo>
                    <a:pt x="191" y="256"/>
                  </a:lnTo>
                  <a:lnTo>
                    <a:pt x="93" y="34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0" name="Freeform 35">
              <a:extLst>
                <a:ext uri="{FF2B5EF4-FFF2-40B4-BE49-F238E27FC236}">
                  <a16:creationId xmlns:a16="http://schemas.microsoft.com/office/drawing/2014/main" id="{407E3166-111E-2DE9-2CE0-D2B7DF509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" y="2056"/>
              <a:ext cx="31" cy="92"/>
            </a:xfrm>
            <a:custGeom>
              <a:avLst/>
              <a:gdLst>
                <a:gd name="T0" fmla="*/ 16 w 31"/>
                <a:gd name="T1" fmla="*/ 32 h 92"/>
                <a:gd name="T2" fmla="*/ 6 w 31"/>
                <a:gd name="T3" fmla="*/ 77 h 92"/>
                <a:gd name="T4" fmla="*/ 0 w 31"/>
                <a:gd name="T5" fmla="*/ 87 h 92"/>
                <a:gd name="T6" fmla="*/ 9 w 31"/>
                <a:gd name="T7" fmla="*/ 92 h 92"/>
                <a:gd name="T8" fmla="*/ 22 w 31"/>
                <a:gd name="T9" fmla="*/ 85 h 92"/>
                <a:gd name="T10" fmla="*/ 31 w 31"/>
                <a:gd name="T11" fmla="*/ 0 h 92"/>
                <a:gd name="T12" fmla="*/ 19 w 31"/>
                <a:gd name="T13" fmla="*/ 12 h 92"/>
                <a:gd name="T14" fmla="*/ 16 w 31"/>
                <a:gd name="T15" fmla="*/ 3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92"/>
                <a:gd name="T26" fmla="*/ 31 w 31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92">
                  <a:moveTo>
                    <a:pt x="16" y="32"/>
                  </a:moveTo>
                  <a:lnTo>
                    <a:pt x="6" y="77"/>
                  </a:lnTo>
                  <a:lnTo>
                    <a:pt x="0" y="87"/>
                  </a:lnTo>
                  <a:lnTo>
                    <a:pt x="9" y="92"/>
                  </a:lnTo>
                  <a:lnTo>
                    <a:pt x="22" y="85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1" name="Freeform 36">
              <a:extLst>
                <a:ext uri="{FF2B5EF4-FFF2-40B4-BE49-F238E27FC236}">
                  <a16:creationId xmlns:a16="http://schemas.microsoft.com/office/drawing/2014/main" id="{1C07AEE0-05FB-D218-37F3-F2D8045619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" y="1812"/>
              <a:ext cx="27" cy="92"/>
            </a:xfrm>
            <a:custGeom>
              <a:avLst/>
              <a:gdLst>
                <a:gd name="T0" fmla="*/ 17 w 27"/>
                <a:gd name="T1" fmla="*/ 62 h 92"/>
                <a:gd name="T2" fmla="*/ 7 w 27"/>
                <a:gd name="T3" fmla="*/ 17 h 92"/>
                <a:gd name="T4" fmla="*/ 0 w 27"/>
                <a:gd name="T5" fmla="*/ 5 h 92"/>
                <a:gd name="T6" fmla="*/ 14 w 27"/>
                <a:gd name="T7" fmla="*/ 0 h 92"/>
                <a:gd name="T8" fmla="*/ 27 w 27"/>
                <a:gd name="T9" fmla="*/ 7 h 92"/>
                <a:gd name="T10" fmla="*/ 24 w 27"/>
                <a:gd name="T11" fmla="*/ 92 h 92"/>
                <a:gd name="T12" fmla="*/ 14 w 27"/>
                <a:gd name="T13" fmla="*/ 80 h 92"/>
                <a:gd name="T14" fmla="*/ 17 w 27"/>
                <a:gd name="T15" fmla="*/ 6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92"/>
                <a:gd name="T26" fmla="*/ 27 w 27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92">
                  <a:moveTo>
                    <a:pt x="17" y="62"/>
                  </a:moveTo>
                  <a:lnTo>
                    <a:pt x="7" y="17"/>
                  </a:lnTo>
                  <a:lnTo>
                    <a:pt x="0" y="5"/>
                  </a:lnTo>
                  <a:lnTo>
                    <a:pt x="14" y="0"/>
                  </a:lnTo>
                  <a:lnTo>
                    <a:pt x="27" y="7"/>
                  </a:lnTo>
                  <a:lnTo>
                    <a:pt x="24" y="92"/>
                  </a:lnTo>
                  <a:lnTo>
                    <a:pt x="14" y="80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2" name="Freeform 37">
              <a:extLst>
                <a:ext uri="{FF2B5EF4-FFF2-40B4-BE49-F238E27FC236}">
                  <a16:creationId xmlns:a16="http://schemas.microsoft.com/office/drawing/2014/main" id="{4BC63A39-0CE7-5A0B-6F25-3D96C548FE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1831"/>
              <a:ext cx="66" cy="73"/>
            </a:xfrm>
            <a:custGeom>
              <a:avLst/>
              <a:gdLst>
                <a:gd name="T0" fmla="*/ 40 w 66"/>
                <a:gd name="T1" fmla="*/ 50 h 73"/>
                <a:gd name="T2" fmla="*/ 8 w 66"/>
                <a:gd name="T3" fmla="*/ 15 h 73"/>
                <a:gd name="T4" fmla="*/ 0 w 66"/>
                <a:gd name="T5" fmla="*/ 8 h 73"/>
                <a:gd name="T6" fmla="*/ 3 w 66"/>
                <a:gd name="T7" fmla="*/ 0 h 73"/>
                <a:gd name="T8" fmla="*/ 18 w 66"/>
                <a:gd name="T9" fmla="*/ 3 h 73"/>
                <a:gd name="T10" fmla="*/ 66 w 66"/>
                <a:gd name="T11" fmla="*/ 73 h 73"/>
                <a:gd name="T12" fmla="*/ 53 w 66"/>
                <a:gd name="T13" fmla="*/ 68 h 73"/>
                <a:gd name="T14" fmla="*/ 40 w 66"/>
                <a:gd name="T15" fmla="*/ 50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73"/>
                <a:gd name="T26" fmla="*/ 66 w 66"/>
                <a:gd name="T27" fmla="*/ 73 h 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73">
                  <a:moveTo>
                    <a:pt x="40" y="50"/>
                  </a:moveTo>
                  <a:lnTo>
                    <a:pt x="8" y="15"/>
                  </a:lnTo>
                  <a:lnTo>
                    <a:pt x="0" y="8"/>
                  </a:lnTo>
                  <a:lnTo>
                    <a:pt x="3" y="0"/>
                  </a:lnTo>
                  <a:lnTo>
                    <a:pt x="18" y="3"/>
                  </a:lnTo>
                  <a:lnTo>
                    <a:pt x="66" y="73"/>
                  </a:lnTo>
                  <a:lnTo>
                    <a:pt x="53" y="68"/>
                  </a:lnTo>
                  <a:lnTo>
                    <a:pt x="40" y="5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3" name="Freeform 38">
              <a:extLst>
                <a:ext uri="{FF2B5EF4-FFF2-40B4-BE49-F238E27FC236}">
                  <a16:creationId xmlns:a16="http://schemas.microsoft.com/office/drawing/2014/main" id="{66EDC45D-941D-F6A2-F79C-7B73FE75B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0" y="1819"/>
              <a:ext cx="421" cy="670"/>
            </a:xfrm>
            <a:custGeom>
              <a:avLst/>
              <a:gdLst>
                <a:gd name="T0" fmla="*/ 64 w 421"/>
                <a:gd name="T1" fmla="*/ 299 h 670"/>
                <a:gd name="T2" fmla="*/ 191 w 421"/>
                <a:gd name="T3" fmla="*/ 378 h 670"/>
                <a:gd name="T4" fmla="*/ 308 w 421"/>
                <a:gd name="T5" fmla="*/ 468 h 670"/>
                <a:gd name="T6" fmla="*/ 393 w 421"/>
                <a:gd name="T7" fmla="*/ 563 h 670"/>
                <a:gd name="T8" fmla="*/ 421 w 421"/>
                <a:gd name="T9" fmla="*/ 607 h 670"/>
                <a:gd name="T10" fmla="*/ 414 w 421"/>
                <a:gd name="T11" fmla="*/ 649 h 670"/>
                <a:gd name="T12" fmla="*/ 386 w 421"/>
                <a:gd name="T13" fmla="*/ 670 h 670"/>
                <a:gd name="T14" fmla="*/ 332 w 421"/>
                <a:gd name="T15" fmla="*/ 670 h 670"/>
                <a:gd name="T16" fmla="*/ 294 w 421"/>
                <a:gd name="T17" fmla="*/ 591 h 670"/>
                <a:gd name="T18" fmla="*/ 233 w 421"/>
                <a:gd name="T19" fmla="*/ 503 h 670"/>
                <a:gd name="T20" fmla="*/ 148 w 421"/>
                <a:gd name="T21" fmla="*/ 427 h 670"/>
                <a:gd name="T22" fmla="*/ 61 w 421"/>
                <a:gd name="T23" fmla="*/ 348 h 670"/>
                <a:gd name="T24" fmla="*/ 5 w 421"/>
                <a:gd name="T25" fmla="*/ 313 h 670"/>
                <a:gd name="T26" fmla="*/ 0 w 421"/>
                <a:gd name="T27" fmla="*/ 287 h 670"/>
                <a:gd name="T28" fmla="*/ 28 w 421"/>
                <a:gd name="T29" fmla="*/ 230 h 670"/>
                <a:gd name="T30" fmla="*/ 96 w 421"/>
                <a:gd name="T31" fmla="*/ 155 h 670"/>
                <a:gd name="T32" fmla="*/ 202 w 421"/>
                <a:gd name="T33" fmla="*/ 104 h 670"/>
                <a:gd name="T34" fmla="*/ 289 w 421"/>
                <a:gd name="T35" fmla="*/ 83 h 670"/>
                <a:gd name="T36" fmla="*/ 289 w 421"/>
                <a:gd name="T37" fmla="*/ 37 h 670"/>
                <a:gd name="T38" fmla="*/ 346 w 421"/>
                <a:gd name="T39" fmla="*/ 0 h 670"/>
                <a:gd name="T40" fmla="*/ 395 w 421"/>
                <a:gd name="T41" fmla="*/ 0 h 670"/>
                <a:gd name="T42" fmla="*/ 402 w 421"/>
                <a:gd name="T43" fmla="*/ 21 h 670"/>
                <a:gd name="T44" fmla="*/ 381 w 421"/>
                <a:gd name="T45" fmla="*/ 42 h 670"/>
                <a:gd name="T46" fmla="*/ 346 w 421"/>
                <a:gd name="T47" fmla="*/ 42 h 670"/>
                <a:gd name="T48" fmla="*/ 332 w 421"/>
                <a:gd name="T49" fmla="*/ 72 h 670"/>
                <a:gd name="T50" fmla="*/ 329 w 421"/>
                <a:gd name="T51" fmla="*/ 121 h 670"/>
                <a:gd name="T52" fmla="*/ 303 w 421"/>
                <a:gd name="T53" fmla="*/ 121 h 670"/>
                <a:gd name="T54" fmla="*/ 273 w 421"/>
                <a:gd name="T55" fmla="*/ 118 h 670"/>
                <a:gd name="T56" fmla="*/ 202 w 421"/>
                <a:gd name="T57" fmla="*/ 141 h 670"/>
                <a:gd name="T58" fmla="*/ 132 w 421"/>
                <a:gd name="T59" fmla="*/ 183 h 670"/>
                <a:gd name="T60" fmla="*/ 82 w 421"/>
                <a:gd name="T61" fmla="*/ 239 h 670"/>
                <a:gd name="T62" fmla="*/ 64 w 421"/>
                <a:gd name="T63" fmla="*/ 299 h 6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1"/>
                <a:gd name="T97" fmla="*/ 0 h 670"/>
                <a:gd name="T98" fmla="*/ 421 w 421"/>
                <a:gd name="T99" fmla="*/ 670 h 6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1" h="670">
                  <a:moveTo>
                    <a:pt x="64" y="299"/>
                  </a:moveTo>
                  <a:lnTo>
                    <a:pt x="191" y="378"/>
                  </a:lnTo>
                  <a:lnTo>
                    <a:pt x="308" y="468"/>
                  </a:lnTo>
                  <a:lnTo>
                    <a:pt x="393" y="563"/>
                  </a:lnTo>
                  <a:lnTo>
                    <a:pt x="421" y="607"/>
                  </a:lnTo>
                  <a:lnTo>
                    <a:pt x="414" y="649"/>
                  </a:lnTo>
                  <a:lnTo>
                    <a:pt x="386" y="670"/>
                  </a:lnTo>
                  <a:lnTo>
                    <a:pt x="332" y="670"/>
                  </a:lnTo>
                  <a:lnTo>
                    <a:pt x="294" y="591"/>
                  </a:lnTo>
                  <a:lnTo>
                    <a:pt x="233" y="503"/>
                  </a:lnTo>
                  <a:lnTo>
                    <a:pt x="148" y="427"/>
                  </a:lnTo>
                  <a:lnTo>
                    <a:pt x="61" y="348"/>
                  </a:lnTo>
                  <a:lnTo>
                    <a:pt x="5" y="313"/>
                  </a:lnTo>
                  <a:lnTo>
                    <a:pt x="0" y="287"/>
                  </a:lnTo>
                  <a:lnTo>
                    <a:pt x="28" y="230"/>
                  </a:lnTo>
                  <a:lnTo>
                    <a:pt x="96" y="155"/>
                  </a:lnTo>
                  <a:lnTo>
                    <a:pt x="202" y="104"/>
                  </a:lnTo>
                  <a:lnTo>
                    <a:pt x="289" y="83"/>
                  </a:lnTo>
                  <a:lnTo>
                    <a:pt x="289" y="37"/>
                  </a:lnTo>
                  <a:lnTo>
                    <a:pt x="346" y="0"/>
                  </a:lnTo>
                  <a:lnTo>
                    <a:pt x="395" y="0"/>
                  </a:lnTo>
                  <a:lnTo>
                    <a:pt x="402" y="21"/>
                  </a:lnTo>
                  <a:lnTo>
                    <a:pt x="381" y="42"/>
                  </a:lnTo>
                  <a:lnTo>
                    <a:pt x="346" y="42"/>
                  </a:lnTo>
                  <a:lnTo>
                    <a:pt x="332" y="72"/>
                  </a:lnTo>
                  <a:lnTo>
                    <a:pt x="329" y="121"/>
                  </a:lnTo>
                  <a:lnTo>
                    <a:pt x="303" y="121"/>
                  </a:lnTo>
                  <a:lnTo>
                    <a:pt x="273" y="118"/>
                  </a:lnTo>
                  <a:lnTo>
                    <a:pt x="202" y="141"/>
                  </a:lnTo>
                  <a:lnTo>
                    <a:pt x="132" y="183"/>
                  </a:lnTo>
                  <a:lnTo>
                    <a:pt x="82" y="239"/>
                  </a:lnTo>
                  <a:lnTo>
                    <a:pt x="64" y="29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4" name="Freeform 39">
              <a:extLst>
                <a:ext uri="{FF2B5EF4-FFF2-40B4-BE49-F238E27FC236}">
                  <a16:creationId xmlns:a16="http://schemas.microsoft.com/office/drawing/2014/main" id="{C24065B7-6A01-3B85-36AB-D4BC800DC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0" y="1551"/>
              <a:ext cx="346" cy="396"/>
            </a:xfrm>
            <a:custGeom>
              <a:avLst/>
              <a:gdLst>
                <a:gd name="T0" fmla="*/ 292 w 346"/>
                <a:gd name="T1" fmla="*/ 288 h 396"/>
                <a:gd name="T2" fmla="*/ 346 w 346"/>
                <a:gd name="T3" fmla="*/ 340 h 396"/>
                <a:gd name="T4" fmla="*/ 334 w 346"/>
                <a:gd name="T5" fmla="*/ 359 h 396"/>
                <a:gd name="T6" fmla="*/ 278 w 346"/>
                <a:gd name="T7" fmla="*/ 312 h 396"/>
                <a:gd name="T8" fmla="*/ 271 w 346"/>
                <a:gd name="T9" fmla="*/ 316 h 396"/>
                <a:gd name="T10" fmla="*/ 318 w 346"/>
                <a:gd name="T11" fmla="*/ 375 h 396"/>
                <a:gd name="T12" fmla="*/ 304 w 346"/>
                <a:gd name="T13" fmla="*/ 396 h 396"/>
                <a:gd name="T14" fmla="*/ 254 w 346"/>
                <a:gd name="T15" fmla="*/ 333 h 396"/>
                <a:gd name="T16" fmla="*/ 214 w 346"/>
                <a:gd name="T17" fmla="*/ 309 h 396"/>
                <a:gd name="T18" fmla="*/ 108 w 346"/>
                <a:gd name="T19" fmla="*/ 260 h 396"/>
                <a:gd name="T20" fmla="*/ 52 w 346"/>
                <a:gd name="T21" fmla="*/ 246 h 396"/>
                <a:gd name="T22" fmla="*/ 49 w 346"/>
                <a:gd name="T23" fmla="*/ 218 h 396"/>
                <a:gd name="T24" fmla="*/ 141 w 346"/>
                <a:gd name="T25" fmla="*/ 241 h 396"/>
                <a:gd name="T26" fmla="*/ 221 w 346"/>
                <a:gd name="T27" fmla="*/ 281 h 396"/>
                <a:gd name="T28" fmla="*/ 247 w 346"/>
                <a:gd name="T29" fmla="*/ 302 h 396"/>
                <a:gd name="T30" fmla="*/ 179 w 346"/>
                <a:gd name="T31" fmla="*/ 232 h 396"/>
                <a:gd name="T32" fmla="*/ 64 w 346"/>
                <a:gd name="T33" fmla="*/ 162 h 396"/>
                <a:gd name="T34" fmla="*/ 0 w 346"/>
                <a:gd name="T35" fmla="*/ 129 h 396"/>
                <a:gd name="T36" fmla="*/ 7 w 346"/>
                <a:gd name="T37" fmla="*/ 108 h 396"/>
                <a:gd name="T38" fmla="*/ 56 w 346"/>
                <a:gd name="T39" fmla="*/ 129 h 396"/>
                <a:gd name="T40" fmla="*/ 148 w 346"/>
                <a:gd name="T41" fmla="*/ 183 h 396"/>
                <a:gd name="T42" fmla="*/ 219 w 346"/>
                <a:gd name="T43" fmla="*/ 232 h 396"/>
                <a:gd name="T44" fmla="*/ 268 w 346"/>
                <a:gd name="T45" fmla="*/ 284 h 396"/>
                <a:gd name="T46" fmla="*/ 193 w 346"/>
                <a:gd name="T47" fmla="*/ 176 h 396"/>
                <a:gd name="T48" fmla="*/ 141 w 346"/>
                <a:gd name="T49" fmla="*/ 84 h 396"/>
                <a:gd name="T50" fmla="*/ 122 w 346"/>
                <a:gd name="T51" fmla="*/ 0 h 396"/>
                <a:gd name="T52" fmla="*/ 148 w 346"/>
                <a:gd name="T53" fmla="*/ 0 h 396"/>
                <a:gd name="T54" fmla="*/ 165 w 346"/>
                <a:gd name="T55" fmla="*/ 73 h 396"/>
                <a:gd name="T56" fmla="*/ 226 w 346"/>
                <a:gd name="T57" fmla="*/ 178 h 396"/>
                <a:gd name="T58" fmla="*/ 268 w 346"/>
                <a:gd name="T59" fmla="*/ 246 h 396"/>
                <a:gd name="T60" fmla="*/ 292 w 346"/>
                <a:gd name="T61" fmla="*/ 288 h 3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6"/>
                <a:gd name="T94" fmla="*/ 0 h 396"/>
                <a:gd name="T95" fmla="*/ 346 w 346"/>
                <a:gd name="T96" fmla="*/ 396 h 3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6" h="396">
                  <a:moveTo>
                    <a:pt x="292" y="288"/>
                  </a:moveTo>
                  <a:lnTo>
                    <a:pt x="346" y="340"/>
                  </a:lnTo>
                  <a:lnTo>
                    <a:pt x="334" y="359"/>
                  </a:lnTo>
                  <a:lnTo>
                    <a:pt x="278" y="312"/>
                  </a:lnTo>
                  <a:lnTo>
                    <a:pt x="271" y="316"/>
                  </a:lnTo>
                  <a:lnTo>
                    <a:pt x="318" y="375"/>
                  </a:lnTo>
                  <a:lnTo>
                    <a:pt x="304" y="396"/>
                  </a:lnTo>
                  <a:lnTo>
                    <a:pt x="254" y="333"/>
                  </a:lnTo>
                  <a:lnTo>
                    <a:pt x="214" y="309"/>
                  </a:lnTo>
                  <a:lnTo>
                    <a:pt x="108" y="260"/>
                  </a:lnTo>
                  <a:lnTo>
                    <a:pt x="52" y="246"/>
                  </a:lnTo>
                  <a:lnTo>
                    <a:pt x="49" y="218"/>
                  </a:lnTo>
                  <a:lnTo>
                    <a:pt x="141" y="241"/>
                  </a:lnTo>
                  <a:lnTo>
                    <a:pt x="221" y="281"/>
                  </a:lnTo>
                  <a:lnTo>
                    <a:pt x="247" y="302"/>
                  </a:lnTo>
                  <a:lnTo>
                    <a:pt x="179" y="232"/>
                  </a:lnTo>
                  <a:lnTo>
                    <a:pt x="64" y="162"/>
                  </a:lnTo>
                  <a:lnTo>
                    <a:pt x="0" y="129"/>
                  </a:lnTo>
                  <a:lnTo>
                    <a:pt x="7" y="108"/>
                  </a:lnTo>
                  <a:lnTo>
                    <a:pt x="56" y="129"/>
                  </a:lnTo>
                  <a:lnTo>
                    <a:pt x="148" y="183"/>
                  </a:lnTo>
                  <a:lnTo>
                    <a:pt x="219" y="232"/>
                  </a:lnTo>
                  <a:lnTo>
                    <a:pt x="268" y="284"/>
                  </a:lnTo>
                  <a:lnTo>
                    <a:pt x="193" y="176"/>
                  </a:lnTo>
                  <a:lnTo>
                    <a:pt x="141" y="84"/>
                  </a:lnTo>
                  <a:lnTo>
                    <a:pt x="122" y="0"/>
                  </a:lnTo>
                  <a:lnTo>
                    <a:pt x="148" y="0"/>
                  </a:lnTo>
                  <a:lnTo>
                    <a:pt x="165" y="73"/>
                  </a:lnTo>
                  <a:lnTo>
                    <a:pt x="226" y="178"/>
                  </a:lnTo>
                  <a:lnTo>
                    <a:pt x="268" y="246"/>
                  </a:lnTo>
                  <a:lnTo>
                    <a:pt x="292" y="28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5" name="Freeform 40">
              <a:extLst>
                <a:ext uri="{FF2B5EF4-FFF2-40B4-BE49-F238E27FC236}">
                  <a16:creationId xmlns:a16="http://schemas.microsoft.com/office/drawing/2014/main" id="{607CD2B9-DBC2-4D88-BEBB-14B4CB93CF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" y="1821"/>
              <a:ext cx="67" cy="75"/>
            </a:xfrm>
            <a:custGeom>
              <a:avLst/>
              <a:gdLst>
                <a:gd name="T0" fmla="*/ 21 w 67"/>
                <a:gd name="T1" fmla="*/ 52 h 75"/>
                <a:gd name="T2" fmla="*/ 49 w 67"/>
                <a:gd name="T3" fmla="*/ 16 h 75"/>
                <a:gd name="T4" fmla="*/ 54 w 67"/>
                <a:gd name="T5" fmla="*/ 0 h 75"/>
                <a:gd name="T6" fmla="*/ 64 w 67"/>
                <a:gd name="T7" fmla="*/ 5 h 75"/>
                <a:gd name="T8" fmla="*/ 67 w 67"/>
                <a:gd name="T9" fmla="*/ 18 h 75"/>
                <a:gd name="T10" fmla="*/ 0 w 67"/>
                <a:gd name="T11" fmla="*/ 75 h 75"/>
                <a:gd name="T12" fmla="*/ 5 w 67"/>
                <a:gd name="T13" fmla="*/ 59 h 75"/>
                <a:gd name="T14" fmla="*/ 21 w 67"/>
                <a:gd name="T15" fmla="*/ 52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75"/>
                <a:gd name="T26" fmla="*/ 67 w 67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75">
                  <a:moveTo>
                    <a:pt x="21" y="52"/>
                  </a:moveTo>
                  <a:lnTo>
                    <a:pt x="49" y="16"/>
                  </a:lnTo>
                  <a:lnTo>
                    <a:pt x="54" y="0"/>
                  </a:lnTo>
                  <a:lnTo>
                    <a:pt x="64" y="5"/>
                  </a:lnTo>
                  <a:lnTo>
                    <a:pt x="67" y="18"/>
                  </a:lnTo>
                  <a:lnTo>
                    <a:pt x="0" y="75"/>
                  </a:lnTo>
                  <a:lnTo>
                    <a:pt x="5" y="59"/>
                  </a:lnTo>
                  <a:lnTo>
                    <a:pt x="21" y="5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6" name="Freeform 41">
              <a:extLst>
                <a:ext uri="{FF2B5EF4-FFF2-40B4-BE49-F238E27FC236}">
                  <a16:creationId xmlns:a16="http://schemas.microsoft.com/office/drawing/2014/main" id="{11A03235-6363-32FC-4EF9-908F1C5140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1782"/>
              <a:ext cx="41" cy="89"/>
            </a:xfrm>
            <a:custGeom>
              <a:avLst/>
              <a:gdLst>
                <a:gd name="T0" fmla="*/ 15 w 41"/>
                <a:gd name="T1" fmla="*/ 59 h 89"/>
                <a:gd name="T2" fmla="*/ 21 w 41"/>
                <a:gd name="T3" fmla="*/ 17 h 89"/>
                <a:gd name="T4" fmla="*/ 18 w 41"/>
                <a:gd name="T5" fmla="*/ 2 h 89"/>
                <a:gd name="T6" fmla="*/ 32 w 41"/>
                <a:gd name="T7" fmla="*/ 0 h 89"/>
                <a:gd name="T8" fmla="*/ 41 w 41"/>
                <a:gd name="T9" fmla="*/ 12 h 89"/>
                <a:gd name="T10" fmla="*/ 6 w 41"/>
                <a:gd name="T11" fmla="*/ 89 h 89"/>
                <a:gd name="T12" fmla="*/ 0 w 41"/>
                <a:gd name="T13" fmla="*/ 74 h 89"/>
                <a:gd name="T14" fmla="*/ 15 w 41"/>
                <a:gd name="T15" fmla="*/ 59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89"/>
                <a:gd name="T26" fmla="*/ 41 w 4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89">
                  <a:moveTo>
                    <a:pt x="15" y="59"/>
                  </a:moveTo>
                  <a:lnTo>
                    <a:pt x="21" y="17"/>
                  </a:lnTo>
                  <a:lnTo>
                    <a:pt x="18" y="2"/>
                  </a:lnTo>
                  <a:lnTo>
                    <a:pt x="32" y="0"/>
                  </a:lnTo>
                  <a:lnTo>
                    <a:pt x="41" y="12"/>
                  </a:lnTo>
                  <a:lnTo>
                    <a:pt x="6" y="89"/>
                  </a:lnTo>
                  <a:lnTo>
                    <a:pt x="0" y="74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7" name="Freeform 42">
              <a:extLst>
                <a:ext uri="{FF2B5EF4-FFF2-40B4-BE49-F238E27FC236}">
                  <a16:creationId xmlns:a16="http://schemas.microsoft.com/office/drawing/2014/main" id="{63EE38F9-669C-76AB-420F-911EBCA23D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1960"/>
              <a:ext cx="80" cy="66"/>
            </a:xfrm>
            <a:custGeom>
              <a:avLst/>
              <a:gdLst>
                <a:gd name="T0" fmla="*/ 49 w 80"/>
                <a:gd name="T1" fmla="*/ 18 h 66"/>
                <a:gd name="T2" fmla="*/ 8 w 80"/>
                <a:gd name="T3" fmla="*/ 48 h 66"/>
                <a:gd name="T4" fmla="*/ 0 w 80"/>
                <a:gd name="T5" fmla="*/ 55 h 66"/>
                <a:gd name="T6" fmla="*/ 3 w 80"/>
                <a:gd name="T7" fmla="*/ 63 h 66"/>
                <a:gd name="T8" fmla="*/ 15 w 80"/>
                <a:gd name="T9" fmla="*/ 66 h 66"/>
                <a:gd name="T10" fmla="*/ 80 w 80"/>
                <a:gd name="T11" fmla="*/ 0 h 66"/>
                <a:gd name="T12" fmla="*/ 65 w 80"/>
                <a:gd name="T13" fmla="*/ 5 h 66"/>
                <a:gd name="T14" fmla="*/ 49 w 80"/>
                <a:gd name="T15" fmla="*/ 18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"/>
                <a:gd name="T25" fmla="*/ 0 h 66"/>
                <a:gd name="T26" fmla="*/ 80 w 80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" h="66">
                  <a:moveTo>
                    <a:pt x="49" y="18"/>
                  </a:moveTo>
                  <a:lnTo>
                    <a:pt x="8" y="48"/>
                  </a:lnTo>
                  <a:lnTo>
                    <a:pt x="0" y="55"/>
                  </a:lnTo>
                  <a:lnTo>
                    <a:pt x="3" y="63"/>
                  </a:lnTo>
                  <a:lnTo>
                    <a:pt x="15" y="66"/>
                  </a:lnTo>
                  <a:lnTo>
                    <a:pt x="80" y="0"/>
                  </a:lnTo>
                  <a:lnTo>
                    <a:pt x="65" y="5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8" name="Freeform 43">
              <a:extLst>
                <a:ext uri="{FF2B5EF4-FFF2-40B4-BE49-F238E27FC236}">
                  <a16:creationId xmlns:a16="http://schemas.microsoft.com/office/drawing/2014/main" id="{2F580F37-6DF6-4248-1080-48C7FDCBE7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" y="1989"/>
              <a:ext cx="81" cy="75"/>
            </a:xfrm>
            <a:custGeom>
              <a:avLst/>
              <a:gdLst>
                <a:gd name="T0" fmla="*/ 52 w 81"/>
                <a:gd name="T1" fmla="*/ 24 h 75"/>
                <a:gd name="T2" fmla="*/ 7 w 81"/>
                <a:gd name="T3" fmla="*/ 63 h 75"/>
                <a:gd name="T4" fmla="*/ 0 w 81"/>
                <a:gd name="T5" fmla="*/ 70 h 75"/>
                <a:gd name="T6" fmla="*/ 7 w 81"/>
                <a:gd name="T7" fmla="*/ 75 h 75"/>
                <a:gd name="T8" fmla="*/ 22 w 81"/>
                <a:gd name="T9" fmla="*/ 75 h 75"/>
                <a:gd name="T10" fmla="*/ 81 w 81"/>
                <a:gd name="T11" fmla="*/ 0 h 75"/>
                <a:gd name="T12" fmla="*/ 66 w 81"/>
                <a:gd name="T13" fmla="*/ 7 h 75"/>
                <a:gd name="T14" fmla="*/ 52 w 81"/>
                <a:gd name="T15" fmla="*/ 24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75"/>
                <a:gd name="T26" fmla="*/ 81 w 8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75">
                  <a:moveTo>
                    <a:pt x="52" y="24"/>
                  </a:moveTo>
                  <a:lnTo>
                    <a:pt x="7" y="63"/>
                  </a:lnTo>
                  <a:lnTo>
                    <a:pt x="0" y="70"/>
                  </a:lnTo>
                  <a:lnTo>
                    <a:pt x="7" y="75"/>
                  </a:lnTo>
                  <a:lnTo>
                    <a:pt x="22" y="75"/>
                  </a:lnTo>
                  <a:lnTo>
                    <a:pt x="81" y="0"/>
                  </a:lnTo>
                  <a:lnTo>
                    <a:pt x="66" y="7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9" name="Freeform 44">
              <a:extLst>
                <a:ext uri="{FF2B5EF4-FFF2-40B4-BE49-F238E27FC236}">
                  <a16:creationId xmlns:a16="http://schemas.microsoft.com/office/drawing/2014/main" id="{18D9C680-64D5-29FB-549F-0EBE5BEF39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" y="2366"/>
              <a:ext cx="325" cy="574"/>
            </a:xfrm>
            <a:custGeom>
              <a:avLst/>
              <a:gdLst>
                <a:gd name="T0" fmla="*/ 24 w 325"/>
                <a:gd name="T1" fmla="*/ 219 h 574"/>
                <a:gd name="T2" fmla="*/ 57 w 325"/>
                <a:gd name="T3" fmla="*/ 131 h 574"/>
                <a:gd name="T4" fmla="*/ 118 w 325"/>
                <a:gd name="T5" fmla="*/ 61 h 574"/>
                <a:gd name="T6" fmla="*/ 179 w 325"/>
                <a:gd name="T7" fmla="*/ 14 h 574"/>
                <a:gd name="T8" fmla="*/ 231 w 325"/>
                <a:gd name="T9" fmla="*/ 0 h 574"/>
                <a:gd name="T10" fmla="*/ 283 w 325"/>
                <a:gd name="T11" fmla="*/ 0 h 574"/>
                <a:gd name="T12" fmla="*/ 311 w 325"/>
                <a:gd name="T13" fmla="*/ 23 h 574"/>
                <a:gd name="T14" fmla="*/ 325 w 325"/>
                <a:gd name="T15" fmla="*/ 61 h 574"/>
                <a:gd name="T16" fmla="*/ 320 w 325"/>
                <a:gd name="T17" fmla="*/ 126 h 574"/>
                <a:gd name="T18" fmla="*/ 278 w 325"/>
                <a:gd name="T19" fmla="*/ 187 h 574"/>
                <a:gd name="T20" fmla="*/ 250 w 325"/>
                <a:gd name="T21" fmla="*/ 219 h 574"/>
                <a:gd name="T22" fmla="*/ 221 w 325"/>
                <a:gd name="T23" fmla="*/ 266 h 574"/>
                <a:gd name="T24" fmla="*/ 217 w 325"/>
                <a:gd name="T25" fmla="*/ 322 h 574"/>
                <a:gd name="T26" fmla="*/ 236 w 325"/>
                <a:gd name="T27" fmla="*/ 387 h 574"/>
                <a:gd name="T28" fmla="*/ 245 w 325"/>
                <a:gd name="T29" fmla="*/ 481 h 574"/>
                <a:gd name="T30" fmla="*/ 226 w 325"/>
                <a:gd name="T31" fmla="*/ 541 h 574"/>
                <a:gd name="T32" fmla="*/ 174 w 325"/>
                <a:gd name="T33" fmla="*/ 574 h 574"/>
                <a:gd name="T34" fmla="*/ 113 w 325"/>
                <a:gd name="T35" fmla="*/ 574 h 574"/>
                <a:gd name="T36" fmla="*/ 57 w 325"/>
                <a:gd name="T37" fmla="*/ 555 h 574"/>
                <a:gd name="T38" fmla="*/ 24 w 325"/>
                <a:gd name="T39" fmla="*/ 499 h 574"/>
                <a:gd name="T40" fmla="*/ 0 w 325"/>
                <a:gd name="T41" fmla="*/ 415 h 574"/>
                <a:gd name="T42" fmla="*/ 0 w 325"/>
                <a:gd name="T43" fmla="*/ 313 h 574"/>
                <a:gd name="T44" fmla="*/ 9 w 325"/>
                <a:gd name="T45" fmla="*/ 252 h 574"/>
                <a:gd name="T46" fmla="*/ 33 w 325"/>
                <a:gd name="T47" fmla="*/ 187 h 574"/>
                <a:gd name="T48" fmla="*/ 52 w 325"/>
                <a:gd name="T49" fmla="*/ 140 h 574"/>
                <a:gd name="T50" fmla="*/ 24 w 325"/>
                <a:gd name="T51" fmla="*/ 219 h 5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5"/>
                <a:gd name="T79" fmla="*/ 0 h 574"/>
                <a:gd name="T80" fmla="*/ 325 w 325"/>
                <a:gd name="T81" fmla="*/ 574 h 5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5" h="574">
                  <a:moveTo>
                    <a:pt x="24" y="219"/>
                  </a:moveTo>
                  <a:lnTo>
                    <a:pt x="57" y="131"/>
                  </a:lnTo>
                  <a:lnTo>
                    <a:pt x="118" y="61"/>
                  </a:lnTo>
                  <a:lnTo>
                    <a:pt x="179" y="14"/>
                  </a:lnTo>
                  <a:lnTo>
                    <a:pt x="231" y="0"/>
                  </a:lnTo>
                  <a:lnTo>
                    <a:pt x="283" y="0"/>
                  </a:lnTo>
                  <a:lnTo>
                    <a:pt x="311" y="23"/>
                  </a:lnTo>
                  <a:lnTo>
                    <a:pt x="325" y="61"/>
                  </a:lnTo>
                  <a:lnTo>
                    <a:pt x="320" y="126"/>
                  </a:lnTo>
                  <a:lnTo>
                    <a:pt x="278" y="187"/>
                  </a:lnTo>
                  <a:lnTo>
                    <a:pt x="250" y="219"/>
                  </a:lnTo>
                  <a:lnTo>
                    <a:pt x="221" y="266"/>
                  </a:lnTo>
                  <a:lnTo>
                    <a:pt x="217" y="322"/>
                  </a:lnTo>
                  <a:lnTo>
                    <a:pt x="236" y="387"/>
                  </a:lnTo>
                  <a:lnTo>
                    <a:pt x="245" y="481"/>
                  </a:lnTo>
                  <a:lnTo>
                    <a:pt x="226" y="541"/>
                  </a:lnTo>
                  <a:lnTo>
                    <a:pt x="174" y="574"/>
                  </a:lnTo>
                  <a:lnTo>
                    <a:pt x="113" y="574"/>
                  </a:lnTo>
                  <a:lnTo>
                    <a:pt x="57" y="555"/>
                  </a:lnTo>
                  <a:lnTo>
                    <a:pt x="24" y="499"/>
                  </a:lnTo>
                  <a:lnTo>
                    <a:pt x="0" y="415"/>
                  </a:lnTo>
                  <a:lnTo>
                    <a:pt x="0" y="313"/>
                  </a:lnTo>
                  <a:lnTo>
                    <a:pt x="9" y="252"/>
                  </a:lnTo>
                  <a:lnTo>
                    <a:pt x="33" y="187"/>
                  </a:lnTo>
                  <a:lnTo>
                    <a:pt x="52" y="140"/>
                  </a:lnTo>
                  <a:lnTo>
                    <a:pt x="24" y="21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0" name="Freeform 45">
              <a:extLst>
                <a:ext uri="{FF2B5EF4-FFF2-40B4-BE49-F238E27FC236}">
                  <a16:creationId xmlns:a16="http://schemas.microsoft.com/office/drawing/2014/main" id="{BE5C836A-81FC-01F0-7DBB-CD8F2AF063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2861"/>
              <a:ext cx="366" cy="678"/>
            </a:xfrm>
            <a:custGeom>
              <a:avLst/>
              <a:gdLst>
                <a:gd name="T0" fmla="*/ 156 w 366"/>
                <a:gd name="T1" fmla="*/ 9 h 678"/>
                <a:gd name="T2" fmla="*/ 184 w 366"/>
                <a:gd name="T3" fmla="*/ 0 h 678"/>
                <a:gd name="T4" fmla="*/ 234 w 366"/>
                <a:gd name="T5" fmla="*/ 23 h 678"/>
                <a:gd name="T6" fmla="*/ 307 w 366"/>
                <a:gd name="T7" fmla="*/ 128 h 678"/>
                <a:gd name="T8" fmla="*/ 361 w 366"/>
                <a:gd name="T9" fmla="*/ 218 h 678"/>
                <a:gd name="T10" fmla="*/ 366 w 366"/>
                <a:gd name="T11" fmla="*/ 267 h 678"/>
                <a:gd name="T12" fmla="*/ 335 w 366"/>
                <a:gd name="T13" fmla="*/ 327 h 678"/>
                <a:gd name="T14" fmla="*/ 269 w 366"/>
                <a:gd name="T15" fmla="*/ 381 h 678"/>
                <a:gd name="T16" fmla="*/ 165 w 366"/>
                <a:gd name="T17" fmla="*/ 439 h 678"/>
                <a:gd name="T18" fmla="*/ 92 w 366"/>
                <a:gd name="T19" fmla="*/ 485 h 678"/>
                <a:gd name="T20" fmla="*/ 73 w 366"/>
                <a:gd name="T21" fmla="*/ 515 h 678"/>
                <a:gd name="T22" fmla="*/ 97 w 366"/>
                <a:gd name="T23" fmla="*/ 527 h 678"/>
                <a:gd name="T24" fmla="*/ 172 w 366"/>
                <a:gd name="T25" fmla="*/ 571 h 678"/>
                <a:gd name="T26" fmla="*/ 217 w 366"/>
                <a:gd name="T27" fmla="*/ 641 h 678"/>
                <a:gd name="T28" fmla="*/ 208 w 366"/>
                <a:gd name="T29" fmla="*/ 657 h 678"/>
                <a:gd name="T30" fmla="*/ 172 w 366"/>
                <a:gd name="T31" fmla="*/ 678 h 678"/>
                <a:gd name="T32" fmla="*/ 130 w 366"/>
                <a:gd name="T33" fmla="*/ 678 h 678"/>
                <a:gd name="T34" fmla="*/ 125 w 366"/>
                <a:gd name="T35" fmla="*/ 618 h 678"/>
                <a:gd name="T36" fmla="*/ 94 w 366"/>
                <a:gd name="T37" fmla="*/ 583 h 678"/>
                <a:gd name="T38" fmla="*/ 40 w 366"/>
                <a:gd name="T39" fmla="*/ 546 h 678"/>
                <a:gd name="T40" fmla="*/ 0 w 366"/>
                <a:gd name="T41" fmla="*/ 539 h 678"/>
                <a:gd name="T42" fmla="*/ 2 w 366"/>
                <a:gd name="T43" fmla="*/ 506 h 678"/>
                <a:gd name="T44" fmla="*/ 38 w 366"/>
                <a:gd name="T45" fmla="*/ 478 h 678"/>
                <a:gd name="T46" fmla="*/ 128 w 366"/>
                <a:gd name="T47" fmla="*/ 423 h 678"/>
                <a:gd name="T48" fmla="*/ 231 w 366"/>
                <a:gd name="T49" fmla="*/ 367 h 678"/>
                <a:gd name="T50" fmla="*/ 293 w 366"/>
                <a:gd name="T51" fmla="*/ 302 h 678"/>
                <a:gd name="T52" fmla="*/ 312 w 366"/>
                <a:gd name="T53" fmla="*/ 267 h 678"/>
                <a:gd name="T54" fmla="*/ 312 w 366"/>
                <a:gd name="T55" fmla="*/ 235 h 678"/>
                <a:gd name="T56" fmla="*/ 286 w 366"/>
                <a:gd name="T57" fmla="*/ 174 h 678"/>
                <a:gd name="T58" fmla="*/ 191 w 366"/>
                <a:gd name="T59" fmla="*/ 93 h 678"/>
                <a:gd name="T60" fmla="*/ 132 w 366"/>
                <a:gd name="T61" fmla="*/ 53 h 678"/>
                <a:gd name="T62" fmla="*/ 156 w 366"/>
                <a:gd name="T63" fmla="*/ 9 h 6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6"/>
                <a:gd name="T97" fmla="*/ 0 h 678"/>
                <a:gd name="T98" fmla="*/ 366 w 366"/>
                <a:gd name="T99" fmla="*/ 678 h 6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6" h="678">
                  <a:moveTo>
                    <a:pt x="156" y="9"/>
                  </a:moveTo>
                  <a:lnTo>
                    <a:pt x="184" y="0"/>
                  </a:lnTo>
                  <a:lnTo>
                    <a:pt x="234" y="23"/>
                  </a:lnTo>
                  <a:lnTo>
                    <a:pt x="307" y="128"/>
                  </a:lnTo>
                  <a:lnTo>
                    <a:pt x="361" y="218"/>
                  </a:lnTo>
                  <a:lnTo>
                    <a:pt x="366" y="267"/>
                  </a:lnTo>
                  <a:lnTo>
                    <a:pt x="335" y="327"/>
                  </a:lnTo>
                  <a:lnTo>
                    <a:pt x="269" y="381"/>
                  </a:lnTo>
                  <a:lnTo>
                    <a:pt x="165" y="439"/>
                  </a:lnTo>
                  <a:lnTo>
                    <a:pt x="92" y="485"/>
                  </a:lnTo>
                  <a:lnTo>
                    <a:pt x="73" y="515"/>
                  </a:lnTo>
                  <a:lnTo>
                    <a:pt x="97" y="527"/>
                  </a:lnTo>
                  <a:lnTo>
                    <a:pt x="172" y="571"/>
                  </a:lnTo>
                  <a:lnTo>
                    <a:pt x="217" y="641"/>
                  </a:lnTo>
                  <a:lnTo>
                    <a:pt x="208" y="657"/>
                  </a:lnTo>
                  <a:lnTo>
                    <a:pt x="172" y="678"/>
                  </a:lnTo>
                  <a:lnTo>
                    <a:pt x="130" y="678"/>
                  </a:lnTo>
                  <a:lnTo>
                    <a:pt x="125" y="618"/>
                  </a:lnTo>
                  <a:lnTo>
                    <a:pt x="94" y="583"/>
                  </a:lnTo>
                  <a:lnTo>
                    <a:pt x="40" y="546"/>
                  </a:lnTo>
                  <a:lnTo>
                    <a:pt x="0" y="539"/>
                  </a:lnTo>
                  <a:lnTo>
                    <a:pt x="2" y="506"/>
                  </a:lnTo>
                  <a:lnTo>
                    <a:pt x="38" y="478"/>
                  </a:lnTo>
                  <a:lnTo>
                    <a:pt x="128" y="423"/>
                  </a:lnTo>
                  <a:lnTo>
                    <a:pt x="231" y="367"/>
                  </a:lnTo>
                  <a:lnTo>
                    <a:pt x="293" y="302"/>
                  </a:lnTo>
                  <a:lnTo>
                    <a:pt x="312" y="267"/>
                  </a:lnTo>
                  <a:lnTo>
                    <a:pt x="312" y="235"/>
                  </a:lnTo>
                  <a:lnTo>
                    <a:pt x="286" y="174"/>
                  </a:lnTo>
                  <a:lnTo>
                    <a:pt x="191" y="93"/>
                  </a:lnTo>
                  <a:lnTo>
                    <a:pt x="132" y="5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1" name="Freeform 46">
              <a:extLst>
                <a:ext uri="{FF2B5EF4-FFF2-40B4-BE49-F238E27FC236}">
                  <a16:creationId xmlns:a16="http://schemas.microsoft.com/office/drawing/2014/main" id="{23A9D71E-64E4-ED08-1C38-6C0E116B0E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" y="2761"/>
              <a:ext cx="694" cy="361"/>
            </a:xfrm>
            <a:custGeom>
              <a:avLst/>
              <a:gdLst>
                <a:gd name="T0" fmla="*/ 508 w 694"/>
                <a:gd name="T1" fmla="*/ 23 h 361"/>
                <a:gd name="T2" fmla="*/ 601 w 694"/>
                <a:gd name="T3" fmla="*/ 0 h 361"/>
                <a:gd name="T4" fmla="*/ 694 w 694"/>
                <a:gd name="T5" fmla="*/ 28 h 361"/>
                <a:gd name="T6" fmla="*/ 694 w 694"/>
                <a:gd name="T7" fmla="*/ 70 h 361"/>
                <a:gd name="T8" fmla="*/ 657 w 694"/>
                <a:gd name="T9" fmla="*/ 98 h 361"/>
                <a:gd name="T10" fmla="*/ 582 w 694"/>
                <a:gd name="T11" fmla="*/ 98 h 361"/>
                <a:gd name="T12" fmla="*/ 461 w 694"/>
                <a:gd name="T13" fmla="*/ 94 h 361"/>
                <a:gd name="T14" fmla="*/ 391 w 694"/>
                <a:gd name="T15" fmla="*/ 94 h 361"/>
                <a:gd name="T16" fmla="*/ 377 w 694"/>
                <a:gd name="T17" fmla="*/ 113 h 361"/>
                <a:gd name="T18" fmla="*/ 363 w 694"/>
                <a:gd name="T19" fmla="*/ 216 h 361"/>
                <a:gd name="T20" fmla="*/ 303 w 694"/>
                <a:gd name="T21" fmla="*/ 309 h 361"/>
                <a:gd name="T22" fmla="*/ 200 w 694"/>
                <a:gd name="T23" fmla="*/ 347 h 361"/>
                <a:gd name="T24" fmla="*/ 172 w 694"/>
                <a:gd name="T25" fmla="*/ 361 h 361"/>
                <a:gd name="T26" fmla="*/ 135 w 694"/>
                <a:gd name="T27" fmla="*/ 352 h 361"/>
                <a:gd name="T28" fmla="*/ 84 w 694"/>
                <a:gd name="T29" fmla="*/ 272 h 361"/>
                <a:gd name="T30" fmla="*/ 5 w 694"/>
                <a:gd name="T31" fmla="*/ 225 h 361"/>
                <a:gd name="T32" fmla="*/ 0 w 694"/>
                <a:gd name="T33" fmla="*/ 206 h 361"/>
                <a:gd name="T34" fmla="*/ 56 w 694"/>
                <a:gd name="T35" fmla="*/ 155 h 361"/>
                <a:gd name="T36" fmla="*/ 98 w 694"/>
                <a:gd name="T37" fmla="*/ 183 h 361"/>
                <a:gd name="T38" fmla="*/ 140 w 694"/>
                <a:gd name="T39" fmla="*/ 272 h 361"/>
                <a:gd name="T40" fmla="*/ 158 w 694"/>
                <a:gd name="T41" fmla="*/ 328 h 361"/>
                <a:gd name="T42" fmla="*/ 247 w 694"/>
                <a:gd name="T43" fmla="*/ 291 h 361"/>
                <a:gd name="T44" fmla="*/ 303 w 694"/>
                <a:gd name="T45" fmla="*/ 230 h 361"/>
                <a:gd name="T46" fmla="*/ 326 w 694"/>
                <a:gd name="T47" fmla="*/ 155 h 361"/>
                <a:gd name="T48" fmla="*/ 349 w 694"/>
                <a:gd name="T49" fmla="*/ 42 h 361"/>
                <a:gd name="T50" fmla="*/ 396 w 694"/>
                <a:gd name="T51" fmla="*/ 33 h 361"/>
                <a:gd name="T52" fmla="*/ 508 w 694"/>
                <a:gd name="T53" fmla="*/ 23 h 3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94"/>
                <a:gd name="T82" fmla="*/ 0 h 361"/>
                <a:gd name="T83" fmla="*/ 694 w 694"/>
                <a:gd name="T84" fmla="*/ 361 h 3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94" h="361">
                  <a:moveTo>
                    <a:pt x="508" y="23"/>
                  </a:moveTo>
                  <a:lnTo>
                    <a:pt x="601" y="0"/>
                  </a:lnTo>
                  <a:lnTo>
                    <a:pt x="694" y="28"/>
                  </a:lnTo>
                  <a:lnTo>
                    <a:pt x="694" y="70"/>
                  </a:lnTo>
                  <a:lnTo>
                    <a:pt x="657" y="98"/>
                  </a:lnTo>
                  <a:lnTo>
                    <a:pt x="582" y="98"/>
                  </a:lnTo>
                  <a:lnTo>
                    <a:pt x="461" y="94"/>
                  </a:lnTo>
                  <a:lnTo>
                    <a:pt x="391" y="94"/>
                  </a:lnTo>
                  <a:lnTo>
                    <a:pt x="377" y="113"/>
                  </a:lnTo>
                  <a:lnTo>
                    <a:pt x="363" y="216"/>
                  </a:lnTo>
                  <a:lnTo>
                    <a:pt x="303" y="309"/>
                  </a:lnTo>
                  <a:lnTo>
                    <a:pt x="200" y="347"/>
                  </a:lnTo>
                  <a:lnTo>
                    <a:pt x="172" y="361"/>
                  </a:lnTo>
                  <a:lnTo>
                    <a:pt x="135" y="352"/>
                  </a:lnTo>
                  <a:lnTo>
                    <a:pt x="84" y="272"/>
                  </a:lnTo>
                  <a:lnTo>
                    <a:pt x="5" y="225"/>
                  </a:lnTo>
                  <a:lnTo>
                    <a:pt x="0" y="206"/>
                  </a:lnTo>
                  <a:lnTo>
                    <a:pt x="56" y="155"/>
                  </a:lnTo>
                  <a:lnTo>
                    <a:pt x="98" y="183"/>
                  </a:lnTo>
                  <a:lnTo>
                    <a:pt x="140" y="272"/>
                  </a:lnTo>
                  <a:lnTo>
                    <a:pt x="158" y="328"/>
                  </a:lnTo>
                  <a:lnTo>
                    <a:pt x="247" y="291"/>
                  </a:lnTo>
                  <a:lnTo>
                    <a:pt x="303" y="230"/>
                  </a:lnTo>
                  <a:lnTo>
                    <a:pt x="326" y="155"/>
                  </a:lnTo>
                  <a:lnTo>
                    <a:pt x="349" y="42"/>
                  </a:lnTo>
                  <a:lnTo>
                    <a:pt x="396" y="33"/>
                  </a:lnTo>
                  <a:lnTo>
                    <a:pt x="508" y="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</p:grpSp>
      <p:sp>
        <p:nvSpPr>
          <p:cNvPr id="32" name="AutoShape 35">
            <a:extLst>
              <a:ext uri="{FF2B5EF4-FFF2-40B4-BE49-F238E27FC236}">
                <a16:creationId xmlns:a16="http://schemas.microsoft.com/office/drawing/2014/main" id="{FDCCB9BB-B89A-29FD-F33F-AC8A16FDA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048000"/>
            <a:ext cx="7162800" cy="2118007"/>
          </a:xfrm>
          <a:prstGeom prst="wedgeRoundRectCallout">
            <a:avLst>
              <a:gd name="adj1" fmla="val -49842"/>
              <a:gd name="adj2" fmla="val 55835"/>
              <a:gd name="adj3" fmla="val 16667"/>
            </a:avLst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We seem to be stuck.</a:t>
            </a:r>
          </a:p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Considering all 2</a:t>
            </a:r>
            <a:r>
              <a:rPr lang="en-US" altLang="en-US" sz="2400" baseline="30000" dirty="0">
                <a:solidFill>
                  <a:srgbClr val="FFFFFF"/>
                </a:solidFill>
              </a:rPr>
              <a:t>3</a:t>
            </a:r>
            <a:r>
              <a:rPr lang="en-US" altLang="en-US" sz="2400" dirty="0">
                <a:solidFill>
                  <a:srgbClr val="FFFFFF"/>
                </a:solidFill>
              </a:rPr>
              <a:t>=8 assignment (table method)</a:t>
            </a:r>
            <a:br>
              <a:rPr lang="en-US" altLang="en-US" sz="2400" dirty="0">
                <a:solidFill>
                  <a:srgbClr val="FFFFFF"/>
                </a:solidFill>
              </a:rPr>
            </a:br>
            <a:r>
              <a:rPr lang="en-US" altLang="en-US" sz="2400" dirty="0">
                <a:solidFill>
                  <a:srgbClr val="FFFFFF"/>
                </a:solidFill>
              </a:rPr>
              <a:t>   is not that elegant.</a:t>
            </a:r>
          </a:p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A proof that handles all cases at the same time is better.</a:t>
            </a:r>
          </a:p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Branching once is a compromise. </a:t>
            </a:r>
          </a:p>
        </p:txBody>
      </p:sp>
    </p:spTree>
    <p:extLst>
      <p:ext uri="{BB962C8B-B14F-4D97-AF65-F5344CB8AC3E}">
        <p14:creationId xmlns:p14="http://schemas.microsoft.com/office/powerpoint/2010/main" val="76955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35CFD2-A499-5EAC-1686-E58FC38D4B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33015930-C299-C04B-C19F-25979DA7CCC5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41982"/>
            <a:ext cx="7772400" cy="54381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40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7" name="Text Box 21">
            <a:extLst>
              <a:ext uri="{FF2B5EF4-FFF2-40B4-BE49-F238E27FC236}">
                <a16:creationId xmlns:a16="http://schemas.microsoft.com/office/drawing/2014/main" id="{3847DE19-1457-CA43-2B37-6E4A85207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89" y="685800"/>
            <a:ext cx="6168676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1) Deduction Goal: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α→[¬β→[(α∧¬β)∨(¬α∧β)]] 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2)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   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α 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3)      Deduction Goal: [¬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β→[(α∧¬β)∨(¬α∧β)]] 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4)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        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¬β 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5)            (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α∧¬β)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6)            (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α∧¬β)∨(¬α∧β)]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7)      [¬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β→[(α∧¬β)∨(¬α∧β)]] 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8)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α→[¬β→[(α∧¬β)∨(¬α∧β)]] 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</p:txBody>
      </p:sp>
      <p:sp>
        <p:nvSpPr>
          <p:cNvPr id="8" name="AutoShape 8">
            <a:extLst>
              <a:ext uri="{FF2B5EF4-FFF2-40B4-BE49-F238E27FC236}">
                <a16:creationId xmlns:a16="http://schemas.microsoft.com/office/drawing/2014/main" id="{D9FAA987-F3A2-7A26-59E7-4F0184F0C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89" y="736600"/>
            <a:ext cx="8760111" cy="5565666"/>
          </a:xfrm>
          <a:prstGeom prst="wedgeRectCallout">
            <a:avLst>
              <a:gd name="adj1" fmla="val -31853"/>
              <a:gd name="adj2" fmla="val 22355"/>
            </a:avLst>
          </a:prstGeom>
          <a:noFill/>
          <a:ln w="381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800" dirty="0"/>
          </a:p>
        </p:txBody>
      </p:sp>
      <p:sp>
        <p:nvSpPr>
          <p:cNvPr id="2" name="Text Box 21">
            <a:extLst>
              <a:ext uri="{FF2B5EF4-FFF2-40B4-BE49-F238E27FC236}">
                <a16:creationId xmlns:a16="http://schemas.microsoft.com/office/drawing/2014/main" id="{6B3F65C9-A5D6-409D-BF75-FD4FB87DE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686812"/>
            <a:ext cx="284084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Assumption/Premise </a:t>
            </a:r>
          </a:p>
          <a:p>
            <a:pPr eaLnBrk="1" hangingPunct="1">
              <a:spcBef>
                <a:spcPct val="0"/>
              </a:spcBef>
              <a:buNone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Assumption/Premise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Building/Eval∧(2&amp;4)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Building/Eval or (5)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Conclude Deduction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Conclude Deduction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40EA1E-04C0-0A08-12DB-8527C0F0BD94}"/>
              </a:ext>
            </a:extLst>
          </p:cNvPr>
          <p:cNvSpPr/>
          <p:nvPr/>
        </p:nvSpPr>
        <p:spPr>
          <a:xfrm>
            <a:off x="2057400" y="-22086"/>
            <a:ext cx="53396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en-US" sz="40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Brute Force Purple Table</a:t>
            </a:r>
            <a:endParaRPr lang="en-CA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59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9F18F4-77C4-C656-FFCB-92C5C5F7DB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DC3C9D87-4711-74E6-E2DA-041591713DAA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41982"/>
            <a:ext cx="7772400" cy="54381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40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7" name="Text Box 21">
            <a:extLst>
              <a:ext uri="{FF2B5EF4-FFF2-40B4-BE49-F238E27FC236}">
                <a16:creationId xmlns:a16="http://schemas.microsoft.com/office/drawing/2014/main" id="{9AB39AC8-6898-3227-74F7-705037BAE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89" y="685800"/>
            <a:ext cx="632256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1) Deduction Goal: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→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[[(α∧¬β)∨(¬α∧β)]→¬β] 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2) 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  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3)     Deduction Goal: [(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α∧¬β)∨(¬α∧β)]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→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¬β 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457200" indent="-457200" eaLnBrk="1" hangingPunct="1">
              <a:spcBef>
                <a:spcPct val="0"/>
              </a:spcBef>
              <a:buAutoNum type="arabicParenR" startAt="4"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       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(α∧¬β)∨(¬α∧β)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5)           ¬(¬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α∧β)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6)           (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α∧¬β)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7)           ¬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8)       [(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α∧¬β)∨(¬α∧β)]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→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¬β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9)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→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[[(α∧¬β)∨(¬α∧β)]→¬β] 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</p:txBody>
      </p:sp>
      <p:sp>
        <p:nvSpPr>
          <p:cNvPr id="8" name="AutoShape 8">
            <a:extLst>
              <a:ext uri="{FF2B5EF4-FFF2-40B4-BE49-F238E27FC236}">
                <a16:creationId xmlns:a16="http://schemas.microsoft.com/office/drawing/2014/main" id="{E4210C10-721B-5DA9-FAA4-C0D7CC479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89" y="736600"/>
            <a:ext cx="8760111" cy="3785652"/>
          </a:xfrm>
          <a:prstGeom prst="wedgeRectCallout">
            <a:avLst>
              <a:gd name="adj1" fmla="val -31853"/>
              <a:gd name="adj2" fmla="val 22355"/>
            </a:avLst>
          </a:prstGeom>
          <a:noFill/>
          <a:ln w="381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800" dirty="0"/>
          </a:p>
        </p:txBody>
      </p:sp>
      <p:sp>
        <p:nvSpPr>
          <p:cNvPr id="2" name="Text Box 21">
            <a:extLst>
              <a:ext uri="{FF2B5EF4-FFF2-40B4-BE49-F238E27FC236}">
                <a16:creationId xmlns:a16="http://schemas.microsoft.com/office/drawing/2014/main" id="{7FEF67BE-DE49-5EA3-71E2-383BF040F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001043"/>
            <a:ext cx="575109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Assumption/Premise</a:t>
            </a:r>
          </a:p>
          <a:p>
            <a:pPr eaLnBrk="1" hangingPunct="1">
              <a:spcBef>
                <a:spcPct val="0"/>
              </a:spcBef>
              <a:buNone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Assumption/Premise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Building/Eval ∧ (2)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Selecting Or (4&amp;5)</a:t>
            </a:r>
          </a:p>
          <a:p>
            <a:pPr eaLnBrk="1" hangingPunct="1">
              <a:spcBef>
                <a:spcPct val="0"/>
              </a:spcBef>
              <a:buNone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Separating ∧ (6)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Conclude Deduction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Conclude Deduction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FED5DC1-256C-50C2-4930-C6BB4DBCD276}"/>
              </a:ext>
            </a:extLst>
          </p:cNvPr>
          <p:cNvGrpSpPr/>
          <p:nvPr/>
        </p:nvGrpSpPr>
        <p:grpSpPr>
          <a:xfrm>
            <a:off x="623035" y="2699638"/>
            <a:ext cx="7772400" cy="731674"/>
            <a:chOff x="533400" y="4692227"/>
            <a:chExt cx="7772400" cy="731674"/>
          </a:xfrm>
        </p:grpSpPr>
        <p:sp>
          <p:nvSpPr>
            <p:cNvPr id="4" name="Text Box 21">
              <a:extLst>
                <a:ext uri="{FF2B5EF4-FFF2-40B4-BE49-F238E27FC236}">
                  <a16:creationId xmlns:a16="http://schemas.microsoft.com/office/drawing/2014/main" id="{5BC94CB5-6256-8BE4-997C-D7A4418554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9523" y="4962236"/>
              <a:ext cx="7649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CA" altLang="en-US" sz="2400" dirty="0">
                  <a:solidFill>
                    <a:srgbClr val="66FF66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need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C8D764E0-A830-492D-0419-75FADEC77752}"/>
                </a:ext>
              </a:extLst>
            </p:cNvPr>
            <p:cNvCxnSpPr/>
            <p:nvPr/>
          </p:nvCxnSpPr>
          <p:spPr bwMode="auto">
            <a:xfrm>
              <a:off x="533400" y="5105400"/>
              <a:ext cx="7772400" cy="0"/>
            </a:xfrm>
            <a:prstGeom prst="line">
              <a:avLst/>
            </a:prstGeom>
            <a:noFill/>
            <a:ln w="38100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" name="Text Box 21">
              <a:extLst>
                <a:ext uri="{FF2B5EF4-FFF2-40B4-BE49-F238E27FC236}">
                  <a16:creationId xmlns:a16="http://schemas.microsoft.com/office/drawing/2014/main" id="{0438DF92-8B0B-39AD-CE2C-06B3121320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1000" y="4692227"/>
              <a:ext cx="7649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CA" altLang="en-US" sz="2400" dirty="0">
                  <a:solidFill>
                    <a:schemeClr val="tx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have</a:t>
              </a:r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id="{778B6F49-9A96-1583-A082-5152478F744C}"/>
              </a:ext>
            </a:extLst>
          </p:cNvPr>
          <p:cNvSpPr/>
          <p:nvPr/>
        </p:nvSpPr>
        <p:spPr bwMode="auto">
          <a:xfrm>
            <a:off x="685800" y="4037691"/>
            <a:ext cx="609600" cy="379672"/>
          </a:xfrm>
          <a:prstGeom prst="ellipse">
            <a:avLst/>
          </a:prstGeom>
          <a:noFill/>
          <a:ln w="38100">
            <a:solidFill>
              <a:srgbClr val="66FF66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CA" sz="240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8C7DD1D-E7C2-7087-E4E6-FC88E1C57348}"/>
              </a:ext>
            </a:extLst>
          </p:cNvPr>
          <p:cNvSpPr/>
          <p:nvPr/>
        </p:nvSpPr>
        <p:spPr bwMode="auto">
          <a:xfrm>
            <a:off x="2298812" y="1752600"/>
            <a:ext cx="1152229" cy="580939"/>
          </a:xfrm>
          <a:prstGeom prst="ellipse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CA" sz="24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6745D31-23C8-ED41-486E-BE931AEA5341}"/>
              </a:ext>
            </a:extLst>
          </p:cNvPr>
          <p:cNvSpPr/>
          <p:nvPr/>
        </p:nvSpPr>
        <p:spPr bwMode="auto">
          <a:xfrm>
            <a:off x="3048000" y="3655710"/>
            <a:ext cx="609600" cy="379672"/>
          </a:xfrm>
          <a:prstGeom prst="ellipse">
            <a:avLst/>
          </a:prstGeom>
          <a:noFill/>
          <a:ln w="38100">
            <a:solidFill>
              <a:srgbClr val="66FF66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CA" sz="24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F151C9C-114D-597C-64E8-DD8D6D168B29}"/>
              </a:ext>
            </a:extLst>
          </p:cNvPr>
          <p:cNvSpPr/>
          <p:nvPr/>
        </p:nvSpPr>
        <p:spPr bwMode="auto">
          <a:xfrm>
            <a:off x="734939" y="1078348"/>
            <a:ext cx="408062" cy="522952"/>
          </a:xfrm>
          <a:prstGeom prst="ellipse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CA" sz="24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6B5BB51-C13E-FD3F-AA67-0CE1249C689C}"/>
              </a:ext>
            </a:extLst>
          </p:cNvPr>
          <p:cNvSpPr/>
          <p:nvPr/>
        </p:nvSpPr>
        <p:spPr bwMode="auto">
          <a:xfrm>
            <a:off x="2142836" y="1771072"/>
            <a:ext cx="408062" cy="522952"/>
          </a:xfrm>
          <a:prstGeom prst="ellipse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CA" sz="24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C6E2C66-EF52-7EC3-5732-378946E85C1A}"/>
              </a:ext>
            </a:extLst>
          </p:cNvPr>
          <p:cNvSpPr/>
          <p:nvPr/>
        </p:nvSpPr>
        <p:spPr bwMode="auto">
          <a:xfrm>
            <a:off x="1258456" y="2124365"/>
            <a:ext cx="1255498" cy="566038"/>
          </a:xfrm>
          <a:prstGeom prst="ellipse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CA" sz="2400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3D89906-1D58-72A8-507B-A210E949CF95}"/>
              </a:ext>
            </a:extLst>
          </p:cNvPr>
          <p:cNvSpPr/>
          <p:nvPr/>
        </p:nvSpPr>
        <p:spPr bwMode="auto">
          <a:xfrm>
            <a:off x="1189180" y="2491198"/>
            <a:ext cx="999836" cy="566038"/>
          </a:xfrm>
          <a:prstGeom prst="ellipse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CA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986567-BC61-3F89-A561-F9C204B907C9}"/>
              </a:ext>
            </a:extLst>
          </p:cNvPr>
          <p:cNvSpPr/>
          <p:nvPr/>
        </p:nvSpPr>
        <p:spPr>
          <a:xfrm>
            <a:off x="2057400" y="-22086"/>
            <a:ext cx="53396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en-US" sz="40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Brute Force Purple Table</a:t>
            </a:r>
            <a:endParaRPr lang="en-CA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65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6FB907-E41D-1392-5A15-1310612CE4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5CEEF4D3-9044-F565-500B-454F8EDA7327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41982"/>
            <a:ext cx="7772400" cy="54381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40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7" name="Text Box 21">
            <a:extLst>
              <a:ext uri="{FF2B5EF4-FFF2-40B4-BE49-F238E27FC236}">
                <a16:creationId xmlns:a16="http://schemas.microsoft.com/office/drawing/2014/main" id="{9006A24B-6B08-2198-334E-581455E6F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89" y="685800"/>
            <a:ext cx="702628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1) Deduction Goal: [(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α→γ)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∧(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β→γ)]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→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[(α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or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β)→γ] 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2) 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   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(α→γ)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∧(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β→γ)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3)      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α→γ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4)      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β→γ 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5)       Deduction Goal: (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or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β)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→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γ 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6) 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          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or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7)            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8)       (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or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β)→γ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9) [(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α→γ)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∧(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β→γ)]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→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[(α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or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β)→γ]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8" name="AutoShape 8">
            <a:extLst>
              <a:ext uri="{FF2B5EF4-FFF2-40B4-BE49-F238E27FC236}">
                <a16:creationId xmlns:a16="http://schemas.microsoft.com/office/drawing/2014/main" id="{CF641012-DB4B-5A93-F250-11CC430DE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89" y="736600"/>
            <a:ext cx="8760111" cy="5565666"/>
          </a:xfrm>
          <a:prstGeom prst="wedgeRectCallout">
            <a:avLst>
              <a:gd name="adj1" fmla="val -31853"/>
              <a:gd name="adj2" fmla="val 22355"/>
            </a:avLst>
          </a:prstGeom>
          <a:noFill/>
          <a:ln w="381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800" dirty="0"/>
          </a:p>
        </p:txBody>
      </p:sp>
      <p:sp>
        <p:nvSpPr>
          <p:cNvPr id="2" name="Text Box 21">
            <a:extLst>
              <a:ext uri="{FF2B5EF4-FFF2-40B4-BE49-F238E27FC236}">
                <a16:creationId xmlns:a16="http://schemas.microsoft.com/office/drawing/2014/main" id="{3158611D-5A7D-9940-4BC8-04191321B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724712"/>
            <a:ext cx="274786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Assumption/Premise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Separating ∧ (2)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Separating ∧ (2)</a:t>
            </a:r>
          </a:p>
          <a:p>
            <a:pPr eaLnBrk="1" hangingPunct="1">
              <a:spcBef>
                <a:spcPct val="0"/>
              </a:spcBef>
              <a:buNone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Assumption/Premise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Cases (3,4&amp;6)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Conclude Deduction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Conclude Deduction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5C0901-6AF3-77AC-53DC-5D7399070362}"/>
              </a:ext>
            </a:extLst>
          </p:cNvPr>
          <p:cNvSpPr/>
          <p:nvPr/>
        </p:nvSpPr>
        <p:spPr>
          <a:xfrm>
            <a:off x="2057400" y="-22086"/>
            <a:ext cx="53396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en-US" sz="40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Brute Force Purple Table</a:t>
            </a:r>
            <a:endParaRPr lang="en-CA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5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3EF410-78BC-798B-DBB9-61371F4CA2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49922DFF-0F00-52DD-B8F5-B95849EF0289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41982"/>
            <a:ext cx="7772400" cy="54381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40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7" name="Text Box 21">
            <a:extLst>
              <a:ext uri="{FF2B5EF4-FFF2-40B4-BE49-F238E27FC236}">
                <a16:creationId xmlns:a16="http://schemas.microsoft.com/office/drawing/2014/main" id="{7DC0AEFB-06C2-CA11-EEB9-6C3191F4F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89" y="685800"/>
            <a:ext cx="668484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1) Deduction Goal: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[(α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or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β)→γ] →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[(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α→γ)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∧(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β→γ)]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2) 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  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(α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or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β)→γ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3)     Deduction Goal: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α→γ 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4) 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         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5)           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or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6)           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7)     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α→γ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8)     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β→γ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9)      (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α→γ)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∧(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β→γ)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10)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[(α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or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β)→γ] →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[(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α→γ)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∧(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β→γ)]</a:t>
            </a: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8" name="AutoShape 8">
            <a:extLst>
              <a:ext uri="{FF2B5EF4-FFF2-40B4-BE49-F238E27FC236}">
                <a16:creationId xmlns:a16="http://schemas.microsoft.com/office/drawing/2014/main" id="{C8E1EAEB-75DA-B709-764E-87BF4AEC0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89" y="736600"/>
            <a:ext cx="8760111" cy="5565666"/>
          </a:xfrm>
          <a:prstGeom prst="wedgeRectCallout">
            <a:avLst>
              <a:gd name="adj1" fmla="val -31853"/>
              <a:gd name="adj2" fmla="val 22355"/>
            </a:avLst>
          </a:prstGeom>
          <a:noFill/>
          <a:ln w="381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800" dirty="0"/>
          </a:p>
        </p:txBody>
      </p:sp>
      <p:sp>
        <p:nvSpPr>
          <p:cNvPr id="2" name="Text Box 21">
            <a:extLst>
              <a:ext uri="{FF2B5EF4-FFF2-40B4-BE49-F238E27FC236}">
                <a16:creationId xmlns:a16="http://schemas.microsoft.com/office/drawing/2014/main" id="{557011B1-7933-AB5A-5889-6A0AE5E12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695528"/>
            <a:ext cx="2836033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Assumption/Premise</a:t>
            </a:r>
          </a:p>
          <a:p>
            <a:pPr eaLnBrk="1" hangingPunct="1">
              <a:spcBef>
                <a:spcPct val="0"/>
              </a:spcBef>
              <a:buNone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Assumption/Premise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Building/Eval Or (4)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Modus Ponens (2&amp;5)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Conclude Deduction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Similar to (3-7)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Building ∧ (7&amp;8)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Conclude Deduction</a:t>
            </a:r>
          </a:p>
          <a:p>
            <a:pPr eaLnBrk="1" hangingPunct="1">
              <a:spcBef>
                <a:spcPct val="0"/>
              </a:spcBef>
              <a:buNone/>
            </a:pPr>
            <a:endParaRPr lang="en-CA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467DB0-AC83-2594-7328-67D345C9FFE4}"/>
              </a:ext>
            </a:extLst>
          </p:cNvPr>
          <p:cNvSpPr/>
          <p:nvPr/>
        </p:nvSpPr>
        <p:spPr>
          <a:xfrm>
            <a:off x="2057400" y="-22086"/>
            <a:ext cx="53396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en-US" sz="40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Brute Force Purple Table</a:t>
            </a:r>
            <a:endParaRPr lang="en-CA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789125"/>
      </p:ext>
    </p:extLst>
  </p:cSld>
  <p:clrMapOvr>
    <a:masterClrMapping/>
  </p:clrMapOvr>
</p:sld>
</file>

<file path=ppt/theme/theme1.xml><?xml version="1.0" encoding="utf-8"?>
<a:theme xmlns:a="http://schemas.openxmlformats.org/drawingml/2006/main" name="2_Default Design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9900"/>
      </a:accent1>
      <a:accent2>
        <a:srgbClr val="00FFFF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0066"/>
        </a:solidFill>
        <a:ln w="12700">
          <a:solidFill>
            <a:srgbClr val="FF00FF"/>
          </a:solidFill>
          <a:miter lim="800000"/>
          <a:headEnd/>
          <a:tailEnd/>
        </a:ln>
      </a:spPr>
      <a:bodyPr lIns="0" tIns="0" rIns="0" bIns="0"/>
      <a:lstStyle>
        <a:defPPr algn="ctr" eaLnBrk="1" hangingPunct="1">
          <a:spcBef>
            <a:spcPct val="0"/>
          </a:spcBef>
          <a:buNone/>
          <a:defRPr sz="2400" dirty="0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3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ppendix_Master">
  <a:themeElements>
    <a:clrScheme name="Custom 12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Appendix_Master">
  <a:themeElements>
    <a:clrScheme name="Custom 12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Appendix_Master">
  <a:themeElements>
    <a:clrScheme name="Custom 12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Appendix_Master">
  <a:themeElements>
    <a:clrScheme name="Custom 12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121454</TotalTime>
  <Words>1315</Words>
  <Application>Microsoft Office PowerPoint</Application>
  <PresentationFormat>On-screen Show (4:3)</PresentationFormat>
  <Paragraphs>244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Symbol</vt:lpstr>
      <vt:lpstr>Times New Roman</vt:lpstr>
      <vt:lpstr>2_Default Design</vt:lpstr>
      <vt:lpstr>Appendix_Master</vt:lpstr>
      <vt:lpstr>1_Appendix_Master</vt:lpstr>
      <vt:lpstr>2_Appendix_Master</vt:lpstr>
      <vt:lpstr>3_Appendix_Master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York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</dc:title>
  <dc:creator>Jeff Edmonds</dc:creator>
  <cp:lastModifiedBy>Jeff Edmonds</cp:lastModifiedBy>
  <cp:revision>2169</cp:revision>
  <dcterms:created xsi:type="dcterms:W3CDTF">2000-08-25T17:31:26Z</dcterms:created>
  <dcterms:modified xsi:type="dcterms:W3CDTF">2024-02-14T14:42:18Z</dcterms:modified>
</cp:coreProperties>
</file>