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  <p:sldMasterId id="2147483777" r:id="rId2"/>
    <p:sldMasterId id="2147483794" r:id="rId3"/>
    <p:sldMasterId id="2147483811" r:id="rId4"/>
    <p:sldMasterId id="2147483822" r:id="rId5"/>
  </p:sldMasterIdLst>
  <p:notesMasterIdLst>
    <p:notesMasterId r:id="rId17"/>
  </p:notesMasterIdLst>
  <p:handoutMasterIdLst>
    <p:handoutMasterId r:id="rId18"/>
  </p:handoutMasterIdLst>
  <p:sldIdLst>
    <p:sldId id="3753" r:id="rId6"/>
    <p:sldId id="3762" r:id="rId7"/>
    <p:sldId id="3757" r:id="rId8"/>
    <p:sldId id="3758" r:id="rId9"/>
    <p:sldId id="3764" r:id="rId10"/>
    <p:sldId id="3760" r:id="rId11"/>
    <p:sldId id="3761" r:id="rId12"/>
    <p:sldId id="3756" r:id="rId13"/>
    <p:sldId id="3755" r:id="rId14"/>
    <p:sldId id="3754" r:id="rId15"/>
    <p:sldId id="3763" r:id="rId16"/>
  </p:sldIdLst>
  <p:sldSz cx="9144000" cy="6858000" type="screen4x3"/>
  <p:notesSz cx="6934200" cy="9120188"/>
  <p:defaultTextStyle>
    <a:defPPr>
      <a:defRPr lang="en-CA"/>
    </a:defPPr>
    <a:lvl1pPr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Edmonds" initials="JE" lastIdx="2" clrIdx="0">
    <p:extLst>
      <p:ext uri="{19B8F6BF-5375-455C-9EA6-DF929625EA0E}">
        <p15:presenceInfo xmlns:p15="http://schemas.microsoft.com/office/powerpoint/2012/main" userId="a8785b683ef20e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FF66"/>
    <a:srgbClr val="000066"/>
    <a:srgbClr val="99FF66"/>
    <a:srgbClr val="FEFEFE"/>
    <a:srgbClr val="E6E6E6"/>
    <a:srgbClr val="CCFFCC"/>
    <a:srgbClr val="4D0201"/>
    <a:srgbClr val="D5D4FC"/>
    <a:srgbClr val="D6D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7" autoAdjust="0"/>
    <p:restoredTop sz="94322" autoAdjust="0"/>
  </p:normalViewPr>
  <p:slideViewPr>
    <p:cSldViewPr>
      <p:cViewPr>
        <p:scale>
          <a:sx n="59" d="100"/>
          <a:sy n="59" d="100"/>
        </p:scale>
        <p:origin x="569" y="24"/>
      </p:cViewPr>
      <p:guideLst>
        <p:guide orient="horz" pos="33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124D8B43-BAEB-4C0F-BC20-7823DDE8759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0817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32288"/>
            <a:ext cx="55467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80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A1D717B2-2470-4192-B072-B1976093DE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6321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7BE49-F1AD-9DBC-D4D0-3F6EE5EDE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EDA7077B-6CE6-8B71-BFF1-6858782A9B7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9E59B209-4DA5-3F34-EF64-21139112E7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DE15C919-9B32-2E3F-A3D1-2C4A4420C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807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75248C-A62D-1CA8-34BD-E2A4270D9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0261AD3C-6DF9-55E6-1A22-1FD00079F7F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4BEABC44-50FD-2F84-8ACE-C4D128EFE7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3F83BCE0-D455-1BD6-4EB0-C0BDF6CCE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147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6E543-7C33-79C1-12E2-EB7E673A33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FE868228-3FCD-2976-6A6D-7B488D3D8E7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E4DA908F-BF5A-1B2B-5F4F-E89F67F4C2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E23331F6-25B4-F8FE-BD03-CA30E3004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333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DAA5E-45D8-E99F-F0BE-ABE35780E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7E96CA8F-98F5-DD87-309E-952A480187C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C37EFA92-96CB-2DD4-54B3-385DA43830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616216FB-4029-5A17-B376-566807F8F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28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E70DDD-DA19-E63F-DC1A-B50C12BC3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CCD4E6ED-C7F4-4823-A427-CF1095F3DE5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93D33275-6A5F-675A-99AC-7D45AD31A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C17B74CD-AC36-90B5-9F9C-3370615BB4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506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9EABD4-C24C-4D91-F1C6-09E75093D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6305D53D-2B63-8A0E-159C-433A2D0F7A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E65BF5A9-6ABB-E6E0-D57D-2D6A9FDFF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149B7A69-CC3D-2226-7ECA-F0D587CBC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968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9644A-162E-548B-2DE8-AD194CD4D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76983C7D-A95C-736C-48E0-53FAE95B317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7DD5CE34-27A2-3B18-01D4-745D55E88F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9D06B962-C9CF-F35D-AADE-E955C8D208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113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24A4B-DC74-FA2D-9CE5-FEC391D47A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4A4D277B-C9A6-5757-09EB-5643B6E64BD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05296848-F482-1021-D5B7-4A426902C4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E6BE42B8-9CA7-086F-C813-3CFD1A068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5570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D4019E-DD15-E90D-5659-CDEA21968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C9387474-417A-77B9-F59A-5B851C0369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EBD38C25-B466-5D5C-11B4-0B4E075664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5EA4CFB9-3393-76EF-E83E-0134D2495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1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0F6D4-ABE7-C331-E316-6A04B4D2B9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>
            <a:extLst>
              <a:ext uri="{FF2B5EF4-FFF2-40B4-BE49-F238E27FC236}">
                <a16:creationId xmlns:a16="http://schemas.microsoft.com/office/drawing/2014/main" id="{B317CDE4-5CA5-33FD-0EBE-FB6C70AB5CF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5ECFF29-0EBF-4431-AE12-662D07DD87F6}" type="slidenum">
              <a:rPr kumimoji="0" lang="en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CA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2211" name="Rectangle 2">
            <a:extLst>
              <a:ext uri="{FF2B5EF4-FFF2-40B4-BE49-F238E27FC236}">
                <a16:creationId xmlns:a16="http://schemas.microsoft.com/office/drawing/2014/main" id="{70900A3F-7A71-AAC1-2D13-1CFE0CCA7D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>
            <a:extLst>
              <a:ext uri="{FF2B5EF4-FFF2-40B4-BE49-F238E27FC236}">
                <a16:creationId xmlns:a16="http://schemas.microsoft.com/office/drawing/2014/main" id="{37422EC3-70E6-20BC-FEB3-1B005BAECD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1E2D5-81F4-48AD-9748-ECDA5F8BF72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8647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AE97E-3253-4F31-A44C-93AECB507D1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145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C6A3B-44D9-4F3E-88CF-74565B57D69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5723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77240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D1C19-911F-439B-A1B1-7AFC6706A8D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9363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B8BA-0433-406C-AFBA-EC17BC5ABBE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3389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D1230-C27D-4EAE-9B8E-9C5B973CA64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134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870451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49530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9530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49530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49530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49530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9530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9530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9530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9530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9530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892198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2385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2385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2385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32385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32385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2385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32385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2385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32385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32385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0" name="Content Placeholder 1">
            <a:extLst>
              <a:ext uri="{FF2B5EF4-FFF2-40B4-BE49-F238E27FC236}">
                <a16:creationId xmlns:a16="http://schemas.microsoft.com/office/drawing/2014/main" id="{084B054C-062B-4A0B-90CB-FAB34B715EB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0198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193C2628-8F0A-47DF-8D62-DF518A54018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198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2" name="Content Placeholder 1">
            <a:extLst>
              <a:ext uri="{FF2B5EF4-FFF2-40B4-BE49-F238E27FC236}">
                <a16:creationId xmlns:a16="http://schemas.microsoft.com/office/drawing/2014/main" id="{A9D8E977-3271-4B66-BEBB-E23DA98A6589}"/>
              </a:ext>
            </a:extLst>
          </p:cNvPr>
          <p:cNvSpPr>
            <a:spLocks noGrp="1"/>
          </p:cNvSpPr>
          <p:nvPr>
            <p:ph idx="31"/>
          </p:nvPr>
        </p:nvSpPr>
        <p:spPr>
          <a:xfrm>
            <a:off x="60198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3" name="Content Placeholder 1">
            <a:extLst>
              <a:ext uri="{FF2B5EF4-FFF2-40B4-BE49-F238E27FC236}">
                <a16:creationId xmlns:a16="http://schemas.microsoft.com/office/drawing/2014/main" id="{7B7DD5C7-415C-4DA2-91DD-527017549699}"/>
              </a:ext>
            </a:extLst>
          </p:cNvPr>
          <p:cNvSpPr>
            <a:spLocks noGrp="1"/>
          </p:cNvSpPr>
          <p:nvPr>
            <p:ph idx="32"/>
          </p:nvPr>
        </p:nvSpPr>
        <p:spPr>
          <a:xfrm>
            <a:off x="60198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00F834A0-64EE-4EEF-A85F-B15443AF59B6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60198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5" name="Content Placeholder 1">
            <a:extLst>
              <a:ext uri="{FF2B5EF4-FFF2-40B4-BE49-F238E27FC236}">
                <a16:creationId xmlns:a16="http://schemas.microsoft.com/office/drawing/2014/main" id="{A5E1AF77-D3A8-4434-A1F9-5E89CE0A2727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60198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6" name="Content Placeholder 1">
            <a:extLst>
              <a:ext uri="{FF2B5EF4-FFF2-40B4-BE49-F238E27FC236}">
                <a16:creationId xmlns:a16="http://schemas.microsoft.com/office/drawing/2014/main" id="{5136B46E-83E7-4338-BBAB-3B76E68C4908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60198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48D2FCF0-3724-46BF-A3BB-A69D7044FA6A}"/>
              </a:ext>
            </a:extLst>
          </p:cNvPr>
          <p:cNvSpPr>
            <a:spLocks noGrp="1"/>
          </p:cNvSpPr>
          <p:nvPr>
            <p:ph idx="36"/>
          </p:nvPr>
        </p:nvSpPr>
        <p:spPr>
          <a:xfrm>
            <a:off x="60198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A47CA91F-80EE-45AF-B96A-8131EA17326F}"/>
              </a:ext>
            </a:extLst>
          </p:cNvPr>
          <p:cNvSpPr>
            <a:spLocks noGrp="1"/>
          </p:cNvSpPr>
          <p:nvPr>
            <p:ph idx="37"/>
          </p:nvPr>
        </p:nvSpPr>
        <p:spPr>
          <a:xfrm>
            <a:off x="60198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0FECE6AA-FDAF-420D-856A-E818977AE947}"/>
              </a:ext>
            </a:extLst>
          </p:cNvPr>
          <p:cNvSpPr>
            <a:spLocks noGrp="1"/>
          </p:cNvSpPr>
          <p:nvPr>
            <p:ph idx="38"/>
          </p:nvPr>
        </p:nvSpPr>
        <p:spPr>
          <a:xfrm>
            <a:off x="60198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84848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19072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8164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255F7-7AE7-4190-BAB3-A3B1521F10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24200" y="1295400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C4DB6B-DD6A-43E0-BF97-584094BF80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" y="1626393"/>
            <a:ext cx="8229600" cy="472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D7826E-AAB6-4E2F-99DD-9A680BF8C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24200" y="6453187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6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AF002-DE5B-4647-B19B-40DB012A5CA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1930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09495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49530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9530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49530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49530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49530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9530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9530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9530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9530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9530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4624586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2385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2385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2385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32385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32385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2385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32385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2385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32385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32385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0" name="Content Placeholder 1">
            <a:extLst>
              <a:ext uri="{FF2B5EF4-FFF2-40B4-BE49-F238E27FC236}">
                <a16:creationId xmlns:a16="http://schemas.microsoft.com/office/drawing/2014/main" id="{084B054C-062B-4A0B-90CB-FAB34B715EB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0198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193C2628-8F0A-47DF-8D62-DF518A54018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198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2" name="Content Placeholder 1">
            <a:extLst>
              <a:ext uri="{FF2B5EF4-FFF2-40B4-BE49-F238E27FC236}">
                <a16:creationId xmlns:a16="http://schemas.microsoft.com/office/drawing/2014/main" id="{A9D8E977-3271-4B66-BEBB-E23DA98A6589}"/>
              </a:ext>
            </a:extLst>
          </p:cNvPr>
          <p:cNvSpPr>
            <a:spLocks noGrp="1"/>
          </p:cNvSpPr>
          <p:nvPr>
            <p:ph idx="31"/>
          </p:nvPr>
        </p:nvSpPr>
        <p:spPr>
          <a:xfrm>
            <a:off x="60198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3" name="Content Placeholder 1">
            <a:extLst>
              <a:ext uri="{FF2B5EF4-FFF2-40B4-BE49-F238E27FC236}">
                <a16:creationId xmlns:a16="http://schemas.microsoft.com/office/drawing/2014/main" id="{7B7DD5C7-415C-4DA2-91DD-527017549699}"/>
              </a:ext>
            </a:extLst>
          </p:cNvPr>
          <p:cNvSpPr>
            <a:spLocks noGrp="1"/>
          </p:cNvSpPr>
          <p:nvPr>
            <p:ph idx="32"/>
          </p:nvPr>
        </p:nvSpPr>
        <p:spPr>
          <a:xfrm>
            <a:off x="60198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00F834A0-64EE-4EEF-A85F-B15443AF59B6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60198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5" name="Content Placeholder 1">
            <a:extLst>
              <a:ext uri="{FF2B5EF4-FFF2-40B4-BE49-F238E27FC236}">
                <a16:creationId xmlns:a16="http://schemas.microsoft.com/office/drawing/2014/main" id="{A5E1AF77-D3A8-4434-A1F9-5E89CE0A2727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60198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6" name="Content Placeholder 1">
            <a:extLst>
              <a:ext uri="{FF2B5EF4-FFF2-40B4-BE49-F238E27FC236}">
                <a16:creationId xmlns:a16="http://schemas.microsoft.com/office/drawing/2014/main" id="{5136B46E-83E7-4338-BBAB-3B76E68C4908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60198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48D2FCF0-3724-46BF-A3BB-A69D7044FA6A}"/>
              </a:ext>
            </a:extLst>
          </p:cNvPr>
          <p:cNvSpPr>
            <a:spLocks noGrp="1"/>
          </p:cNvSpPr>
          <p:nvPr>
            <p:ph idx="36"/>
          </p:nvPr>
        </p:nvSpPr>
        <p:spPr>
          <a:xfrm>
            <a:off x="60198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A47CA91F-80EE-45AF-B96A-8131EA17326F}"/>
              </a:ext>
            </a:extLst>
          </p:cNvPr>
          <p:cNvSpPr>
            <a:spLocks noGrp="1"/>
          </p:cNvSpPr>
          <p:nvPr>
            <p:ph idx="37"/>
          </p:nvPr>
        </p:nvSpPr>
        <p:spPr>
          <a:xfrm>
            <a:off x="60198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0FECE6AA-FDAF-420D-856A-E818977AE947}"/>
              </a:ext>
            </a:extLst>
          </p:cNvPr>
          <p:cNvSpPr>
            <a:spLocks noGrp="1"/>
          </p:cNvSpPr>
          <p:nvPr>
            <p:ph idx="38"/>
          </p:nvPr>
        </p:nvSpPr>
        <p:spPr>
          <a:xfrm>
            <a:off x="60198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625453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19072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1308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255F7-7AE7-4190-BAB3-A3B1521F10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24200" y="1295400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C4DB6B-DD6A-43E0-BF97-584094BF80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" y="1626393"/>
            <a:ext cx="8229600" cy="472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D7826E-AAB6-4E2F-99DD-9A680BF8C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24200" y="6453187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56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2503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49530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9530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49530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49530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49530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9530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9530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9530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9530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9530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58586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2385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2385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2385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32385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32385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2385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32385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2385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32385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32385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0" name="Content Placeholder 1">
            <a:extLst>
              <a:ext uri="{FF2B5EF4-FFF2-40B4-BE49-F238E27FC236}">
                <a16:creationId xmlns:a16="http://schemas.microsoft.com/office/drawing/2014/main" id="{084B054C-062B-4A0B-90CB-FAB34B715EB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0198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193C2628-8F0A-47DF-8D62-DF518A54018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198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2" name="Content Placeholder 1">
            <a:extLst>
              <a:ext uri="{FF2B5EF4-FFF2-40B4-BE49-F238E27FC236}">
                <a16:creationId xmlns:a16="http://schemas.microsoft.com/office/drawing/2014/main" id="{A9D8E977-3271-4B66-BEBB-E23DA98A6589}"/>
              </a:ext>
            </a:extLst>
          </p:cNvPr>
          <p:cNvSpPr>
            <a:spLocks noGrp="1"/>
          </p:cNvSpPr>
          <p:nvPr>
            <p:ph idx="31"/>
          </p:nvPr>
        </p:nvSpPr>
        <p:spPr>
          <a:xfrm>
            <a:off x="60198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3" name="Content Placeholder 1">
            <a:extLst>
              <a:ext uri="{FF2B5EF4-FFF2-40B4-BE49-F238E27FC236}">
                <a16:creationId xmlns:a16="http://schemas.microsoft.com/office/drawing/2014/main" id="{7B7DD5C7-415C-4DA2-91DD-527017549699}"/>
              </a:ext>
            </a:extLst>
          </p:cNvPr>
          <p:cNvSpPr>
            <a:spLocks noGrp="1"/>
          </p:cNvSpPr>
          <p:nvPr>
            <p:ph idx="32"/>
          </p:nvPr>
        </p:nvSpPr>
        <p:spPr>
          <a:xfrm>
            <a:off x="60198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00F834A0-64EE-4EEF-A85F-B15443AF59B6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60198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5" name="Content Placeholder 1">
            <a:extLst>
              <a:ext uri="{FF2B5EF4-FFF2-40B4-BE49-F238E27FC236}">
                <a16:creationId xmlns:a16="http://schemas.microsoft.com/office/drawing/2014/main" id="{A5E1AF77-D3A8-4434-A1F9-5E89CE0A2727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60198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6" name="Content Placeholder 1">
            <a:extLst>
              <a:ext uri="{FF2B5EF4-FFF2-40B4-BE49-F238E27FC236}">
                <a16:creationId xmlns:a16="http://schemas.microsoft.com/office/drawing/2014/main" id="{5136B46E-83E7-4338-BBAB-3B76E68C4908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60198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48D2FCF0-3724-46BF-A3BB-A69D7044FA6A}"/>
              </a:ext>
            </a:extLst>
          </p:cNvPr>
          <p:cNvSpPr>
            <a:spLocks noGrp="1"/>
          </p:cNvSpPr>
          <p:nvPr>
            <p:ph idx="36"/>
          </p:nvPr>
        </p:nvSpPr>
        <p:spPr>
          <a:xfrm>
            <a:off x="60198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A47CA91F-80EE-45AF-B96A-8131EA17326F}"/>
              </a:ext>
            </a:extLst>
          </p:cNvPr>
          <p:cNvSpPr>
            <a:spLocks noGrp="1"/>
          </p:cNvSpPr>
          <p:nvPr>
            <p:ph idx="37"/>
          </p:nvPr>
        </p:nvSpPr>
        <p:spPr>
          <a:xfrm>
            <a:off x="60198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0FECE6AA-FDAF-420D-856A-E818977AE947}"/>
              </a:ext>
            </a:extLst>
          </p:cNvPr>
          <p:cNvSpPr>
            <a:spLocks noGrp="1"/>
          </p:cNvSpPr>
          <p:nvPr>
            <p:ph idx="38"/>
          </p:nvPr>
        </p:nvSpPr>
        <p:spPr>
          <a:xfrm>
            <a:off x="60198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716950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19072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75368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255F7-7AE7-4190-BAB3-A3B1521F10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24200" y="1295400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C4DB6B-DD6A-43E0-BF97-584094BF80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" y="1626393"/>
            <a:ext cx="8229600" cy="472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D7826E-AAB6-4E2F-99DD-9A680BF8C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24200" y="6453187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72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6469-F9AE-4321-B7A7-BDA4EDDB574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47082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107917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79248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85272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4953000" y="129540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4953000" y="1826723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4953000" y="2358046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4953000" y="2889369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4953000" y="3420692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4953000" y="3952015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4953000" y="4483338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4953000" y="5014661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4953000" y="5545984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4953000" y="6077310"/>
            <a:ext cx="33147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5443031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572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72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72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72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2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72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0" name="Content Placeholder 1">
            <a:extLst>
              <a:ext uri="{FF2B5EF4-FFF2-40B4-BE49-F238E27FC236}">
                <a16:creationId xmlns:a16="http://schemas.microsoft.com/office/drawing/2014/main" id="{F68BA59F-B2B7-43A8-BD3D-92CC992C731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2385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D81CCA73-2289-48F6-AD53-A8982796E64A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32385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EB25B95-33AE-4B43-8FC6-82EDB2E3C63D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2385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7423505E-D007-4C48-A00F-AB0F071AE383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32385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4" name="Content Placeholder 1">
            <a:extLst>
              <a:ext uri="{FF2B5EF4-FFF2-40B4-BE49-F238E27FC236}">
                <a16:creationId xmlns:a16="http://schemas.microsoft.com/office/drawing/2014/main" id="{90F8FADA-42BF-478C-ADF1-2C585D34E3C8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32385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C3D3B322-7E11-4A74-822F-210C90049E4C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32385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6" name="Content Placeholder 1">
            <a:extLst>
              <a:ext uri="{FF2B5EF4-FFF2-40B4-BE49-F238E27FC236}">
                <a16:creationId xmlns:a16="http://schemas.microsoft.com/office/drawing/2014/main" id="{A1B973CF-2BB8-478D-AD3C-0D055434637B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32385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7" name="Content Placeholder 1">
            <a:extLst>
              <a:ext uri="{FF2B5EF4-FFF2-40B4-BE49-F238E27FC236}">
                <a16:creationId xmlns:a16="http://schemas.microsoft.com/office/drawing/2014/main" id="{5D454119-E814-45B7-942B-86815A62C091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2385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EF5640C2-3BCC-40E9-B32F-F1256BC966A1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32385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9" name="Content Placeholder 1">
            <a:extLst>
              <a:ext uri="{FF2B5EF4-FFF2-40B4-BE49-F238E27FC236}">
                <a16:creationId xmlns:a16="http://schemas.microsoft.com/office/drawing/2014/main" id="{E08DC7A5-6E88-4B17-B755-094995E3DADB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32385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0" name="Content Placeholder 1">
            <a:extLst>
              <a:ext uri="{FF2B5EF4-FFF2-40B4-BE49-F238E27FC236}">
                <a16:creationId xmlns:a16="http://schemas.microsoft.com/office/drawing/2014/main" id="{084B054C-062B-4A0B-90CB-FAB34B715EB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019800" y="129540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193C2628-8F0A-47DF-8D62-DF518A540185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019800" y="1826723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2" name="Content Placeholder 1">
            <a:extLst>
              <a:ext uri="{FF2B5EF4-FFF2-40B4-BE49-F238E27FC236}">
                <a16:creationId xmlns:a16="http://schemas.microsoft.com/office/drawing/2014/main" id="{A9D8E977-3271-4B66-BEBB-E23DA98A6589}"/>
              </a:ext>
            </a:extLst>
          </p:cNvPr>
          <p:cNvSpPr>
            <a:spLocks noGrp="1"/>
          </p:cNvSpPr>
          <p:nvPr>
            <p:ph idx="31"/>
          </p:nvPr>
        </p:nvSpPr>
        <p:spPr>
          <a:xfrm>
            <a:off x="6019800" y="2358046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3" name="Content Placeholder 1">
            <a:extLst>
              <a:ext uri="{FF2B5EF4-FFF2-40B4-BE49-F238E27FC236}">
                <a16:creationId xmlns:a16="http://schemas.microsoft.com/office/drawing/2014/main" id="{7B7DD5C7-415C-4DA2-91DD-527017549699}"/>
              </a:ext>
            </a:extLst>
          </p:cNvPr>
          <p:cNvSpPr>
            <a:spLocks noGrp="1"/>
          </p:cNvSpPr>
          <p:nvPr>
            <p:ph idx="32"/>
          </p:nvPr>
        </p:nvSpPr>
        <p:spPr>
          <a:xfrm>
            <a:off x="6019800" y="2889369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00F834A0-64EE-4EEF-A85F-B15443AF59B6}"/>
              </a:ext>
            </a:extLst>
          </p:cNvPr>
          <p:cNvSpPr>
            <a:spLocks noGrp="1"/>
          </p:cNvSpPr>
          <p:nvPr>
            <p:ph idx="33"/>
          </p:nvPr>
        </p:nvSpPr>
        <p:spPr>
          <a:xfrm>
            <a:off x="6019800" y="3420692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5" name="Content Placeholder 1">
            <a:extLst>
              <a:ext uri="{FF2B5EF4-FFF2-40B4-BE49-F238E27FC236}">
                <a16:creationId xmlns:a16="http://schemas.microsoft.com/office/drawing/2014/main" id="{A5E1AF77-D3A8-4434-A1F9-5E89CE0A2727}"/>
              </a:ext>
            </a:extLst>
          </p:cNvPr>
          <p:cNvSpPr>
            <a:spLocks noGrp="1"/>
          </p:cNvSpPr>
          <p:nvPr>
            <p:ph idx="34"/>
          </p:nvPr>
        </p:nvSpPr>
        <p:spPr>
          <a:xfrm>
            <a:off x="6019800" y="3952015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6" name="Content Placeholder 1">
            <a:extLst>
              <a:ext uri="{FF2B5EF4-FFF2-40B4-BE49-F238E27FC236}">
                <a16:creationId xmlns:a16="http://schemas.microsoft.com/office/drawing/2014/main" id="{5136B46E-83E7-4338-BBAB-3B76E68C4908}"/>
              </a:ext>
            </a:extLst>
          </p:cNvPr>
          <p:cNvSpPr>
            <a:spLocks noGrp="1"/>
          </p:cNvSpPr>
          <p:nvPr>
            <p:ph idx="35"/>
          </p:nvPr>
        </p:nvSpPr>
        <p:spPr>
          <a:xfrm>
            <a:off x="6019800" y="4483338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7" name="Content Placeholder 1">
            <a:extLst>
              <a:ext uri="{FF2B5EF4-FFF2-40B4-BE49-F238E27FC236}">
                <a16:creationId xmlns:a16="http://schemas.microsoft.com/office/drawing/2014/main" id="{48D2FCF0-3724-46BF-A3BB-A69D7044FA6A}"/>
              </a:ext>
            </a:extLst>
          </p:cNvPr>
          <p:cNvSpPr>
            <a:spLocks noGrp="1"/>
          </p:cNvSpPr>
          <p:nvPr>
            <p:ph idx="36"/>
          </p:nvPr>
        </p:nvSpPr>
        <p:spPr>
          <a:xfrm>
            <a:off x="6019800" y="5014661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8" name="Content Placeholder 1">
            <a:extLst>
              <a:ext uri="{FF2B5EF4-FFF2-40B4-BE49-F238E27FC236}">
                <a16:creationId xmlns:a16="http://schemas.microsoft.com/office/drawing/2014/main" id="{A47CA91F-80EE-45AF-B96A-8131EA17326F}"/>
              </a:ext>
            </a:extLst>
          </p:cNvPr>
          <p:cNvSpPr>
            <a:spLocks noGrp="1"/>
          </p:cNvSpPr>
          <p:nvPr>
            <p:ph idx="37"/>
          </p:nvPr>
        </p:nvSpPr>
        <p:spPr>
          <a:xfrm>
            <a:off x="6019800" y="5545984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9" name="Content Placeholder 1">
            <a:extLst>
              <a:ext uri="{FF2B5EF4-FFF2-40B4-BE49-F238E27FC236}">
                <a16:creationId xmlns:a16="http://schemas.microsoft.com/office/drawing/2014/main" id="{0FECE6AA-FDAF-420D-856A-E818977AE947}"/>
              </a:ext>
            </a:extLst>
          </p:cNvPr>
          <p:cNvSpPr>
            <a:spLocks noGrp="1"/>
          </p:cNvSpPr>
          <p:nvPr>
            <p:ph idx="38"/>
          </p:nvPr>
        </p:nvSpPr>
        <p:spPr>
          <a:xfrm>
            <a:off x="6019800" y="6077310"/>
            <a:ext cx="22860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096000" y="6702552"/>
            <a:ext cx="2670048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7828484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19072"/>
          </a:xfrm>
          <a:prstGeom prst="rect">
            <a:avLst/>
          </a:prstGeom>
        </p:spPr>
        <p:txBody>
          <a:bodyPr anchor="ctr"/>
          <a:lstStyle>
            <a:lvl1pPr>
              <a:defRPr sz="6000" b="1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74750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_Mast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36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255F7-7AE7-4190-BAB3-A3B1521F10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24200" y="1295400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C4DB6B-DD6A-43E0-BF97-584094BF80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7200" y="1626393"/>
            <a:ext cx="8229600" cy="472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D7826E-AAB6-4E2F-99DD-9A680BF8C2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24200" y="6453187"/>
            <a:ext cx="2895600" cy="228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457200" indent="0" algn="ctr">
              <a:buNone/>
              <a:defRPr sz="900"/>
            </a:lvl2pPr>
            <a:lvl3pPr marL="914400" indent="0" algn="ctr">
              <a:buNone/>
              <a:defRPr sz="9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94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38100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4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599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6325807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7382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DB049-28FB-4A13-8FC3-4537FF0E13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675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54003-D2F5-492C-895A-73083B05A11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750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EEA59-6D52-4A07-84EB-1A392F46D17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0016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C0891-2F6D-4541-BBDC-F3390B73182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644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CA114-EC89-42A0-8D6F-04CD081FC12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628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D60A0-795C-45C4-B041-D597757AF5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25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cs typeface="+mn-cs"/>
              </a:defRPr>
            </a:lvl1pPr>
          </a:lstStyle>
          <a:p>
            <a:pPr>
              <a:defRPr/>
            </a:pPr>
            <a:fld id="{BF8234D7-B698-4A2C-8F5E-4301F1C58A5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fld id="{83E3F17D-4235-4A17-ACC5-44D1A319AA14}" type="slidenum">
              <a:rPr lang="en-CA" altLang="en-US" sz="1400" i="0" smtClean="0">
                <a:cs typeface="+mn-cs"/>
              </a:rPr>
              <a:pPr algn="r" eaLnBrk="1" hangingPunct="1">
                <a:defRPr/>
              </a:pPr>
              <a:t>‹#›</a:t>
            </a:fld>
            <a:endParaRPr lang="en-CA" altLang="en-US" sz="1400" i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519297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26476B0B-206B-4AFE-9AEC-D3FA261CB927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139031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26476B0B-206B-4AFE-9AEC-D3FA261CB927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225281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26476B0B-206B-4AFE-9AEC-D3FA261CB927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217468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20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Copyright" descr="©McGraw-Hill Education&#10;">
            <a:extLst>
              <a:ext uri="{FF2B5EF4-FFF2-40B4-BE49-F238E27FC236}">
                <a16:creationId xmlns:a16="http://schemas.microsoft.com/office/drawing/2014/main" id="{26476B0B-206B-4AFE-9AEC-D3FA261CB927}"/>
              </a:ext>
            </a:extLst>
          </p:cNvPr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0" dirty="0">
                <a:solidFill>
                  <a:schemeClr val="bg1"/>
                </a:solidFill>
                <a:latin typeface="+mn-lt"/>
              </a:rPr>
              <a:t>© McGraw Hill LLC</a:t>
            </a:r>
          </a:p>
        </p:txBody>
      </p:sp>
    </p:spTree>
    <p:extLst>
      <p:ext uri="{BB962C8B-B14F-4D97-AF65-F5344CB8AC3E}">
        <p14:creationId xmlns:p14="http://schemas.microsoft.com/office/powerpoint/2010/main" val="354018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3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image" Target="../media/image5.png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2EA99-0F5F-9EBD-85FB-B6848E3E4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EE49B7EF-7201-738F-5D4B-7960A027D9AF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AB3D553B-F56D-86FD-DAD3-ABBB768F4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665598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1) Deduction Goal: [x=2 or x=5] → [(x−2)(x−5)=0]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     x=2 or x=5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3)     Cases Goal: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4) 	 Case x=2: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5) 	     (x−2)(x−5)=(2−2)(2−5)=(0)(2−5)=0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6)         Case x=5: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7)              (x−2)(x−5)=(5−2)(5−5)=(5−2)(0)=0 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8)     (x−2)(x−5)=0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9) [x=2 or x=5] → [(x−2)(x−5)=0] </a:t>
            </a: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5B6909A0-8908-C65E-4756-B9AD338BF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58934"/>
            <a:ext cx="8760111" cy="3712518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A10A3E-4B08-5D14-7B0A-678562F50BFA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  <p:sp>
        <p:nvSpPr>
          <p:cNvPr id="4" name="Text Box 21">
            <a:extLst>
              <a:ext uri="{FF2B5EF4-FFF2-40B4-BE49-F238E27FC236}">
                <a16:creationId xmlns:a16="http://schemas.microsoft.com/office/drawing/2014/main" id="{22A5DBCC-1D59-6D29-549C-5A760B0D2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188" y="697152"/>
            <a:ext cx="282481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 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Cases (2,5,7)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A3B3651-1415-843A-6E4B-7B43F7B0A472}"/>
              </a:ext>
            </a:extLst>
          </p:cNvPr>
          <p:cNvSpPr/>
          <p:nvPr/>
        </p:nvSpPr>
        <p:spPr bwMode="auto">
          <a:xfrm>
            <a:off x="2057400" y="4038600"/>
            <a:ext cx="609600" cy="379672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100C3CB-D723-7611-5883-4B2E2014111C}"/>
              </a:ext>
            </a:extLst>
          </p:cNvPr>
          <p:cNvGrpSpPr/>
          <p:nvPr/>
        </p:nvGrpSpPr>
        <p:grpSpPr>
          <a:xfrm>
            <a:off x="609600" y="3179374"/>
            <a:ext cx="7772400" cy="731674"/>
            <a:chOff x="533400" y="4692227"/>
            <a:chExt cx="7772400" cy="731674"/>
          </a:xfrm>
        </p:grpSpPr>
        <p:sp>
          <p:nvSpPr>
            <p:cNvPr id="6" name="Text Box 21">
              <a:extLst>
                <a:ext uri="{FF2B5EF4-FFF2-40B4-BE49-F238E27FC236}">
                  <a16:creationId xmlns:a16="http://schemas.microsoft.com/office/drawing/2014/main" id="{84F8CF94-CBED-89BD-8C17-ACB04AAC3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9523" y="4962236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need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4F58AD5-9DE7-562D-E8D2-09F7654E115E}"/>
                </a:ext>
              </a:extLst>
            </p:cNvPr>
            <p:cNvCxnSpPr/>
            <p:nvPr/>
          </p:nvCxnSpPr>
          <p:spPr bwMode="auto">
            <a:xfrm>
              <a:off x="533400" y="5105400"/>
              <a:ext cx="7772400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 Box 21">
              <a:extLst>
                <a:ext uri="{FF2B5EF4-FFF2-40B4-BE49-F238E27FC236}">
                  <a16:creationId xmlns:a16="http://schemas.microsoft.com/office/drawing/2014/main" id="{5901735A-19F9-FB07-F93D-957A03AD47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4692227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chemeClr val="tx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have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158E36B-1166-F0E7-5219-93B8151BEF62}"/>
              </a:ext>
            </a:extLst>
          </p:cNvPr>
          <p:cNvGrpSpPr/>
          <p:nvPr/>
        </p:nvGrpSpPr>
        <p:grpSpPr>
          <a:xfrm>
            <a:off x="2462917" y="4544586"/>
            <a:ext cx="4727528" cy="2161943"/>
            <a:chOff x="990560" y="685800"/>
            <a:chExt cx="3082571" cy="1219200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81EF299C-1181-BE99-07AD-B209EA449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44563"/>
            <a:stretch/>
          </p:blipFill>
          <p:spPr>
            <a:xfrm>
              <a:off x="990560" y="939420"/>
              <a:ext cx="3048080" cy="965580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F0A3521-71A2-C007-B1C0-107E1DC67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3114" y="685800"/>
              <a:ext cx="2330017" cy="278710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73D16164-3ED4-D601-65B2-6F6076A4F8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1921" b="44614"/>
            <a:stretch/>
          </p:blipFill>
          <p:spPr>
            <a:xfrm>
              <a:off x="1743114" y="931255"/>
              <a:ext cx="2295526" cy="973745"/>
            </a:xfrm>
            <a:prstGeom prst="rect">
              <a:avLst/>
            </a:prstGeom>
          </p:spPr>
        </p:pic>
      </p:grpSp>
      <p:sp>
        <p:nvSpPr>
          <p:cNvPr id="35" name="Oval 34">
            <a:extLst>
              <a:ext uri="{FF2B5EF4-FFF2-40B4-BE49-F238E27FC236}">
                <a16:creationId xmlns:a16="http://schemas.microsoft.com/office/drawing/2014/main" id="{2394DF36-5815-4B35-EEB9-8BFDD40CE7EF}"/>
              </a:ext>
            </a:extLst>
          </p:cNvPr>
          <p:cNvSpPr/>
          <p:nvPr/>
        </p:nvSpPr>
        <p:spPr bwMode="auto">
          <a:xfrm>
            <a:off x="1295400" y="1098973"/>
            <a:ext cx="609600" cy="37967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F8091B4-6C33-40E3-1007-B009644377F3}"/>
              </a:ext>
            </a:extLst>
          </p:cNvPr>
          <p:cNvGrpSpPr/>
          <p:nvPr/>
        </p:nvGrpSpPr>
        <p:grpSpPr>
          <a:xfrm>
            <a:off x="2462917" y="4544586"/>
            <a:ext cx="4929188" cy="2026836"/>
            <a:chOff x="5070045" y="4571992"/>
            <a:chExt cx="3214063" cy="1143008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33B8AD9F-D2AA-49DC-0039-AC4612F7CD1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0436" y="4571992"/>
              <a:ext cx="2324161" cy="304808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73ED4FA9-9C8D-030B-A344-1704091DC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70045" y="4876800"/>
              <a:ext cx="3214063" cy="838200"/>
            </a:xfrm>
            <a:prstGeom prst="rect">
              <a:avLst/>
            </a:prstGeom>
          </p:spPr>
        </p:pic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5919EA81-19AB-0B78-3DF6-E03BF84FB0A9}"/>
              </a:ext>
            </a:extLst>
          </p:cNvPr>
          <p:cNvSpPr/>
          <p:nvPr/>
        </p:nvSpPr>
        <p:spPr bwMode="auto">
          <a:xfrm>
            <a:off x="838200" y="3607027"/>
            <a:ext cx="1981200" cy="507773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8734D1-6FA0-112D-2E12-B06D04FFC38E}"/>
              </a:ext>
            </a:extLst>
          </p:cNvPr>
          <p:cNvSpPr txBox="1"/>
          <p:nvPr/>
        </p:nvSpPr>
        <p:spPr>
          <a:xfrm>
            <a:off x="2430088" y="1404850"/>
            <a:ext cx="45803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(x−2)(x−5)=0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82200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35" grpId="0" animBg="1"/>
      <p:bldP spid="35" grpId="1" animBg="1"/>
      <p:bldP spid="39" grpId="0" animBg="1"/>
      <p:bldP spid="39" grpId="1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6597B-ECBB-B989-1AB1-C92D87DD9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676C88FA-5C9E-4A14-E0DD-8D1DB9B8653E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1AF35FF8-AD7B-733D-F64A-E1F1623DF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792415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400" dirty="0" err="1">
                <a:solidFill>
                  <a:schemeClr val="tx2"/>
                </a:solidFill>
              </a:rPr>
              <a:t>Burte</a:t>
            </a:r>
            <a:r>
              <a:rPr lang="en-US" sz="2400" dirty="0">
                <a:solidFill>
                  <a:schemeClr val="tx2"/>
                </a:solidFill>
              </a:rPr>
              <a:t> Force Purple Table</a:t>
            </a:r>
            <a:r>
              <a:rPr lang="en-US" alt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: </a:t>
            </a: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From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</a:rPr>
              <a:t>α</a:t>
            </a:r>
            <a:r>
              <a:rPr lang="en-US" altLang="en-US" sz="2400" dirty="0">
                <a:solidFill>
                  <a:srgbClr val="FFC000"/>
                </a:solidFill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CA" altLang="en-US" sz="24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∧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US" altLang="en-US" sz="2400" dirty="0">
                <a:solidFill>
                  <a:srgbClr val="FFC000"/>
                </a:solidFill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US" altLang="en-US" sz="2400" dirty="0">
                <a:solidFill>
                  <a:srgbClr val="FFFFFF"/>
                </a:solidFill>
                <a:cs typeface="Times New Roman" panose="02020603050405020304" pitchFamily="18" charset="0"/>
              </a:rPr>
              <a:t>, conclude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US" altLang="en-US" sz="2400" dirty="0">
              <a:solidFill>
                <a:srgbClr val="FF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>
                <a:cs typeface="Times New Roman" panose="02020603050405020304" pitchFamily="18" charset="0"/>
              </a:rPr>
              <a:t>α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11.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12.  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13.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8281137C-BEC2-C17B-5820-98B1D6FC2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599"/>
            <a:ext cx="8760111" cy="5950843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id="{7C79741F-E862-58C9-BEC8-D9FF92487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419" y="1039287"/>
            <a:ext cx="316625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Assume proved already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Assume proved already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Assume proved already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Contra Positive (11)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endParaRPr lang="en-US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Modus Pones (1&amp;12)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0235E0C-1F7C-CB40-76F3-975EEC64BE3D}"/>
              </a:ext>
            </a:extLst>
          </p:cNvPr>
          <p:cNvSpPr/>
          <p:nvPr/>
        </p:nvSpPr>
        <p:spPr bwMode="auto">
          <a:xfrm>
            <a:off x="4521880" y="736598"/>
            <a:ext cx="1269319" cy="362371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grpSp>
        <p:nvGrpSpPr>
          <p:cNvPr id="14" name="Group 29">
            <a:extLst>
              <a:ext uri="{FF2B5EF4-FFF2-40B4-BE49-F238E27FC236}">
                <a16:creationId xmlns:a16="http://schemas.microsoft.com/office/drawing/2014/main" id="{70C4610E-8666-EC4E-26C6-2B3A727FE18C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506262"/>
            <a:ext cx="917591" cy="929993"/>
            <a:chOff x="2065" y="1551"/>
            <a:chExt cx="1628" cy="1988"/>
          </a:xfrm>
        </p:grpSpPr>
        <p:sp>
          <p:nvSpPr>
            <p:cNvPr id="15" name="Freeform 30">
              <a:extLst>
                <a:ext uri="{FF2B5EF4-FFF2-40B4-BE49-F238E27FC236}">
                  <a16:creationId xmlns:a16="http://schemas.microsoft.com/office/drawing/2014/main" id="{9DD46430-1AB7-5364-C425-73594196D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6" name="Freeform 31">
              <a:extLst>
                <a:ext uri="{FF2B5EF4-FFF2-40B4-BE49-F238E27FC236}">
                  <a16:creationId xmlns:a16="http://schemas.microsoft.com/office/drawing/2014/main" id="{417D2CEB-A69E-4976-C680-C206DDAED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7" name="Freeform 32">
              <a:extLst>
                <a:ext uri="{FF2B5EF4-FFF2-40B4-BE49-F238E27FC236}">
                  <a16:creationId xmlns:a16="http://schemas.microsoft.com/office/drawing/2014/main" id="{2EAAAFD4-9810-49AE-1E5A-E9F9A9D831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" name="Freeform 33">
              <a:extLst>
                <a:ext uri="{FF2B5EF4-FFF2-40B4-BE49-F238E27FC236}">
                  <a16:creationId xmlns:a16="http://schemas.microsoft.com/office/drawing/2014/main" id="{0C4D6A78-74D9-17C5-0DD3-6546DA19B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9" name="Freeform 34">
              <a:extLst>
                <a:ext uri="{FF2B5EF4-FFF2-40B4-BE49-F238E27FC236}">
                  <a16:creationId xmlns:a16="http://schemas.microsoft.com/office/drawing/2014/main" id="{6893D6E9-0708-786E-6F20-8499CF39C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0" name="Freeform 35">
              <a:extLst>
                <a:ext uri="{FF2B5EF4-FFF2-40B4-BE49-F238E27FC236}">
                  <a16:creationId xmlns:a16="http://schemas.microsoft.com/office/drawing/2014/main" id="{FE9FF16C-12DC-7D04-65DE-DA9DFC6F9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1" name="Freeform 36">
              <a:extLst>
                <a:ext uri="{FF2B5EF4-FFF2-40B4-BE49-F238E27FC236}">
                  <a16:creationId xmlns:a16="http://schemas.microsoft.com/office/drawing/2014/main" id="{5573981F-AF23-EC11-721C-19776CD1B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2" name="Freeform 37">
              <a:extLst>
                <a:ext uri="{FF2B5EF4-FFF2-40B4-BE49-F238E27FC236}">
                  <a16:creationId xmlns:a16="http://schemas.microsoft.com/office/drawing/2014/main" id="{7A4DC25E-CB4C-4585-34C3-AB4193C1C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3" name="Freeform 38">
              <a:extLst>
                <a:ext uri="{FF2B5EF4-FFF2-40B4-BE49-F238E27FC236}">
                  <a16:creationId xmlns:a16="http://schemas.microsoft.com/office/drawing/2014/main" id="{C50E1449-0CD7-65DC-ED3A-25324E773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49F9FC72-E90B-4E6D-D850-0B1AC60F5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3D02EE78-C45A-7634-56AA-92E8DCDE8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D69C9CC4-63BC-8C89-236D-3652C6D146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3A912550-15C4-3BF9-6F21-9666D6A73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A0212A5B-65E7-DD5C-F040-97DD735F4B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26017F4A-FA60-13B7-6123-CAB25C8C7A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5A66CB17-1FF3-6FE0-9D11-9D59A93D39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372023DE-3FFE-8DE4-3168-096635B795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32" name="AutoShape 35">
            <a:extLst>
              <a:ext uri="{FF2B5EF4-FFF2-40B4-BE49-F238E27FC236}">
                <a16:creationId xmlns:a16="http://schemas.microsoft.com/office/drawing/2014/main" id="{0A8F6177-745E-810B-CA7C-B9A169178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864" y="3276601"/>
            <a:ext cx="3400335" cy="631022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Need divine inspiration.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19AB175-466A-1D8A-8018-76FD6F595546}"/>
              </a:ext>
            </a:extLst>
          </p:cNvPr>
          <p:cNvGrpSpPr/>
          <p:nvPr/>
        </p:nvGrpSpPr>
        <p:grpSpPr>
          <a:xfrm>
            <a:off x="457200" y="4124036"/>
            <a:ext cx="7772400" cy="731674"/>
            <a:chOff x="1905000" y="4692227"/>
            <a:chExt cx="7772400" cy="731674"/>
          </a:xfrm>
        </p:grpSpPr>
        <p:sp>
          <p:nvSpPr>
            <p:cNvPr id="34" name="Text Box 21">
              <a:extLst>
                <a:ext uri="{FF2B5EF4-FFF2-40B4-BE49-F238E27FC236}">
                  <a16:creationId xmlns:a16="http://schemas.microsoft.com/office/drawing/2014/main" id="{8325725E-661A-0159-FD02-E4DCCF234F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9523" y="4962236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need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60F3C54-22E0-8A07-E004-14962CBE85B9}"/>
                </a:ext>
              </a:extLst>
            </p:cNvPr>
            <p:cNvCxnSpPr/>
            <p:nvPr/>
          </p:nvCxnSpPr>
          <p:spPr bwMode="auto">
            <a:xfrm>
              <a:off x="1905000" y="5105400"/>
              <a:ext cx="7772400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 Box 21">
              <a:extLst>
                <a:ext uri="{FF2B5EF4-FFF2-40B4-BE49-F238E27FC236}">
                  <a16:creationId xmlns:a16="http://schemas.microsoft.com/office/drawing/2014/main" id="{C4B4EB45-66CE-7765-9F11-F6B493F662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4692227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chemeClr val="tx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have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47B82D0B-8F08-AD0E-329E-04607EEE0063}"/>
              </a:ext>
            </a:extLst>
          </p:cNvPr>
          <p:cNvSpPr/>
          <p:nvPr/>
        </p:nvSpPr>
        <p:spPr bwMode="auto">
          <a:xfrm>
            <a:off x="646544" y="1118277"/>
            <a:ext cx="762000" cy="405723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AD436E8-AFE9-B599-FBB6-94D4F93CFB0D}"/>
              </a:ext>
            </a:extLst>
          </p:cNvPr>
          <p:cNvSpPr/>
          <p:nvPr/>
        </p:nvSpPr>
        <p:spPr bwMode="auto">
          <a:xfrm>
            <a:off x="550245" y="5845630"/>
            <a:ext cx="583519" cy="368458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F262534-8164-DB77-D089-14955671F769}"/>
              </a:ext>
            </a:extLst>
          </p:cNvPr>
          <p:cNvSpPr/>
          <p:nvPr/>
        </p:nvSpPr>
        <p:spPr bwMode="auto">
          <a:xfrm>
            <a:off x="1420092" y="5477852"/>
            <a:ext cx="583519" cy="368458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C90322-8689-2C78-2262-A28548491040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15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2" grpId="0" animBg="1"/>
      <p:bldP spid="37" grpId="0" animBg="1"/>
      <p:bldP spid="37" grpId="1" animBg="1"/>
      <p:bldP spid="38" grpId="0" animBg="1"/>
      <p:bldP spid="38" grpId="1" animBg="1"/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75CD6-B920-C90C-EFCB-95BA93E0F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77C2A7A1-219C-D8CD-2653-7B0ED859462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E22D290D-A762-B5B8-F16A-9DC811D75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792415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2400" dirty="0" err="1">
                <a:solidFill>
                  <a:schemeClr val="tx2"/>
                </a:solidFill>
              </a:rPr>
              <a:t>Burte</a:t>
            </a:r>
            <a:r>
              <a:rPr lang="en-US" sz="2400" dirty="0">
                <a:solidFill>
                  <a:schemeClr val="tx2"/>
                </a:solidFill>
              </a:rPr>
              <a:t> Force Purple Table</a:t>
            </a:r>
            <a:r>
              <a:rPr lang="en-US" alt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: </a:t>
            </a: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From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</a:rPr>
              <a:t>α</a:t>
            </a:r>
            <a:r>
              <a:rPr lang="en-US" altLang="en-US" sz="2400" dirty="0">
                <a:solidFill>
                  <a:srgbClr val="FFC000"/>
                </a:solidFill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CA" altLang="en-US" sz="24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∧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US" altLang="en-US" sz="2400" dirty="0">
                <a:solidFill>
                  <a:srgbClr val="FFC000"/>
                </a:solidFill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US" altLang="en-US" sz="2400" dirty="0">
                <a:solidFill>
                  <a:srgbClr val="FFFFFF"/>
                </a:solidFill>
                <a:cs typeface="Times New Roman" panose="02020603050405020304" pitchFamily="18" charset="0"/>
              </a:rPr>
              <a:t>, conclude </a:t>
            </a:r>
            <a:r>
              <a:rPr lang="el-GR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US" altLang="en-US" sz="2400" dirty="0">
              <a:solidFill>
                <a:srgbClr val="FF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altLang="en-US" sz="2400" dirty="0">
                <a:cs typeface="Times New Roman" panose="02020603050405020304" pitchFamily="18" charset="0"/>
              </a:rPr>
              <a:t>α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US" sz="2400" dirty="0">
                <a:cs typeface="Times New Roman" panose="02020603050405020304" pitchFamily="18" charset="0"/>
              </a:rPr>
              <a:t>Deduction</a:t>
            </a:r>
            <a:r>
              <a:rPr lang="en-US" sz="2400" dirty="0">
                <a:solidFill>
                  <a:srgbClr val="FFFF00"/>
                </a:solidFill>
                <a:cs typeface="Times New Roman" panose="02020603050405020304" pitchFamily="18" charset="0"/>
              </a:rPr>
              <a:t>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Goal: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n-US" altLang="en-US" sz="2400" dirty="0">
                <a:cs typeface="Times New Roman" panose="02020603050405020304" pitchFamily="18" charset="0"/>
              </a:rPr>
              <a:t>α</a:t>
            </a: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CA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αβ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841D0343-BD33-5D7B-B72D-1BCFD4297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599"/>
            <a:ext cx="8760111" cy="5950843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12" name="Text Box 21">
            <a:extLst>
              <a:ext uri="{FF2B5EF4-FFF2-40B4-BE49-F238E27FC236}">
                <a16:creationId xmlns:a16="http://schemas.microsoft.com/office/drawing/2014/main" id="{15006043-843F-5D50-4922-2558D2AAF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4419" y="1039287"/>
            <a:ext cx="3166251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Assume proved already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Assume proved already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Assume proved already 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Assume f or  </a:t>
            </a:r>
            <a:r>
              <a:rPr lang="en-US" altLang="en-US" sz="2400" dirty="0">
                <a:sym typeface="Symbol" panose="05050102010706020507" pitchFamily="18" charset="2"/>
              </a:rPr>
              <a:t>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Contra Positive (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</a:t>
            </a:r>
            <a:endParaRPr lang="en-US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Contra Positive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(3)</a:t>
            </a:r>
            <a:endParaRPr lang="en-US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Modus Pones (5&amp;6)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Modus Pones (5&amp;7)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Eval/Build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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: (8&amp;9)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sz="2400" dirty="0"/>
              <a:t>Conclude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Contra Positive (11)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endParaRPr lang="en-US" sz="24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Modus Pones (1&amp;12)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98F618C-CF41-E735-5969-99DC190E0282}"/>
              </a:ext>
            </a:extLst>
          </p:cNvPr>
          <p:cNvGrpSpPr/>
          <p:nvPr/>
        </p:nvGrpSpPr>
        <p:grpSpPr>
          <a:xfrm>
            <a:off x="457200" y="4124036"/>
            <a:ext cx="7772400" cy="731674"/>
            <a:chOff x="1905000" y="4692227"/>
            <a:chExt cx="7772400" cy="731674"/>
          </a:xfrm>
        </p:grpSpPr>
        <p:sp>
          <p:nvSpPr>
            <p:cNvPr id="3" name="Text Box 21">
              <a:extLst>
                <a:ext uri="{FF2B5EF4-FFF2-40B4-BE49-F238E27FC236}">
                  <a16:creationId xmlns:a16="http://schemas.microsoft.com/office/drawing/2014/main" id="{ADE31AB6-BC6E-8B64-AC91-AC60A22F40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9523" y="4962236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need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FE6F793-E4DE-6148-79A1-C0607C790575}"/>
                </a:ext>
              </a:extLst>
            </p:cNvPr>
            <p:cNvCxnSpPr/>
            <p:nvPr/>
          </p:nvCxnSpPr>
          <p:spPr bwMode="auto">
            <a:xfrm>
              <a:off x="1905000" y="5105400"/>
              <a:ext cx="7772400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Text Box 21">
              <a:extLst>
                <a:ext uri="{FF2B5EF4-FFF2-40B4-BE49-F238E27FC236}">
                  <a16:creationId xmlns:a16="http://schemas.microsoft.com/office/drawing/2014/main" id="{691EA979-AE8E-A6AF-C01C-4276B7A81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4692227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chemeClr val="tx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have</a:t>
              </a:r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10D1A952-FCAF-F2C9-100D-E3947C228629}"/>
              </a:ext>
            </a:extLst>
          </p:cNvPr>
          <p:cNvSpPr/>
          <p:nvPr/>
        </p:nvSpPr>
        <p:spPr bwMode="auto">
          <a:xfrm>
            <a:off x="995897" y="5123566"/>
            <a:ext cx="583519" cy="368458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2A21AA6-B3E2-2832-64B5-A824997FE94F}"/>
              </a:ext>
            </a:extLst>
          </p:cNvPr>
          <p:cNvSpPr/>
          <p:nvPr/>
        </p:nvSpPr>
        <p:spPr bwMode="auto">
          <a:xfrm>
            <a:off x="1044389" y="2585388"/>
            <a:ext cx="583519" cy="38641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DE3744BF-4123-DFF5-130D-B7EB6E3EA707}"/>
              </a:ext>
            </a:extLst>
          </p:cNvPr>
          <p:cNvSpPr/>
          <p:nvPr/>
        </p:nvSpPr>
        <p:spPr bwMode="auto">
          <a:xfrm>
            <a:off x="533400" y="1442387"/>
            <a:ext cx="1094508" cy="824495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7C27D4D7-99A8-022C-94F6-283968D82AC2}"/>
              </a:ext>
            </a:extLst>
          </p:cNvPr>
          <p:cNvSpPr/>
          <p:nvPr/>
        </p:nvSpPr>
        <p:spPr bwMode="auto">
          <a:xfrm>
            <a:off x="1054948" y="4699851"/>
            <a:ext cx="1088382" cy="461665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64F25F-8F44-B78F-612E-61E22CC10204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30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FB01D36-DF5D-9C20-24D0-1756EE2E8CFE}"/>
              </a:ext>
            </a:extLst>
          </p:cNvPr>
          <p:cNvGrpSpPr/>
          <p:nvPr/>
        </p:nvGrpSpPr>
        <p:grpSpPr>
          <a:xfrm>
            <a:off x="238454" y="463843"/>
            <a:ext cx="4849167" cy="1257622"/>
            <a:chOff x="2514600" y="3276596"/>
            <a:chExt cx="3161886" cy="70922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0F3FE61-16FE-C830-9613-2A9F31B043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14639" y="3276596"/>
              <a:ext cx="2324161" cy="30480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9D271DC-0FB8-28EC-E50F-4A92904B5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14600" y="3572164"/>
              <a:ext cx="3161886" cy="413652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77D802-DD76-72A8-A1FD-7F8426CE5DEC}"/>
              </a:ext>
            </a:extLst>
          </p:cNvPr>
          <p:cNvGrpSpPr/>
          <p:nvPr/>
        </p:nvGrpSpPr>
        <p:grpSpPr>
          <a:xfrm>
            <a:off x="-342072" y="1806536"/>
            <a:ext cx="4929188" cy="2026836"/>
            <a:chOff x="5070045" y="4571992"/>
            <a:chExt cx="3214063" cy="114300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B1A27D3-3FE6-084D-4CA4-F2F45C674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00436" y="4571992"/>
              <a:ext cx="2324161" cy="30480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0D3FE58-22E1-B567-0E9F-643779529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70045" y="4876800"/>
              <a:ext cx="3214063" cy="838200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54C645-3E65-C3BB-C86B-EA87658AD856}"/>
              </a:ext>
            </a:extLst>
          </p:cNvPr>
          <p:cNvGrpSpPr/>
          <p:nvPr/>
        </p:nvGrpSpPr>
        <p:grpSpPr>
          <a:xfrm>
            <a:off x="-386051" y="4004043"/>
            <a:ext cx="4695880" cy="2117590"/>
            <a:chOff x="990560" y="634612"/>
            <a:chExt cx="3061935" cy="1194188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4885DCD-30C5-5DD2-2BA0-FF958775FF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48938"/>
            <a:stretch/>
          </p:blipFill>
          <p:spPr>
            <a:xfrm>
              <a:off x="990560" y="939420"/>
              <a:ext cx="3048080" cy="88938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2913F8C-F4D3-95C3-B79E-E2A9A7C3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8334" y="634612"/>
              <a:ext cx="2324161" cy="304808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45BD1FB-65BB-3019-771E-30544F6FABEA}"/>
              </a:ext>
            </a:extLst>
          </p:cNvPr>
          <p:cNvGrpSpPr/>
          <p:nvPr/>
        </p:nvGrpSpPr>
        <p:grpSpPr>
          <a:xfrm>
            <a:off x="4793565" y="398007"/>
            <a:ext cx="4849167" cy="1223794"/>
            <a:chOff x="2514600" y="3295673"/>
            <a:chExt cx="3161886" cy="690143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B343377-EA5C-F4F1-8856-F095D6649174}"/>
                </a:ext>
              </a:extLst>
            </p:cNvPr>
            <p:cNvGrpSpPr/>
            <p:nvPr/>
          </p:nvGrpSpPr>
          <p:grpSpPr>
            <a:xfrm>
              <a:off x="2514600" y="3295673"/>
              <a:ext cx="3161886" cy="690143"/>
              <a:chOff x="2514600" y="3295673"/>
              <a:chExt cx="3161886" cy="690143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8EA7C9DF-442E-1A21-A5C0-5E34AB3C3C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14600" y="3572164"/>
                <a:ext cx="3161886" cy="413652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DC429741-FB0E-9808-D497-A7C7C82627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87806" y="3295673"/>
                <a:ext cx="2388680" cy="285727"/>
              </a:xfrm>
              <a:prstGeom prst="rect">
                <a:avLst/>
              </a:prstGeom>
            </p:spPr>
          </p:pic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22C06C9-ECA0-2574-775D-CB8F4E2E003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276600" y="3577223"/>
              <a:ext cx="2399886" cy="386453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E7A425F-6FCF-21F6-AF92-56E8D07B5689}"/>
              </a:ext>
            </a:extLst>
          </p:cNvPr>
          <p:cNvGrpSpPr/>
          <p:nvPr/>
        </p:nvGrpSpPr>
        <p:grpSpPr>
          <a:xfrm>
            <a:off x="4847099" y="1745536"/>
            <a:ext cx="4929188" cy="1944788"/>
            <a:chOff x="4939377" y="1417862"/>
            <a:chExt cx="3214063" cy="1096738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5F4B6710-3A11-C87F-61F4-3B0CF8E89D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39377" y="1676400"/>
              <a:ext cx="3214063" cy="838200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71AFDD5C-1CF7-5FE5-BAE9-340DBD776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715000" y="1670935"/>
              <a:ext cx="2291503" cy="843665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9074B3AB-9253-585E-2E93-7471C5436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733735" y="1417862"/>
              <a:ext cx="2330017" cy="27871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8943885-E08D-684F-7EB3-16BBA2FB66DC}"/>
              </a:ext>
            </a:extLst>
          </p:cNvPr>
          <p:cNvGrpSpPr/>
          <p:nvPr/>
        </p:nvGrpSpPr>
        <p:grpSpPr>
          <a:xfrm>
            <a:off x="5014123" y="4004043"/>
            <a:ext cx="4727528" cy="2161943"/>
            <a:chOff x="990560" y="685800"/>
            <a:chExt cx="3082571" cy="1219200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88141E0C-A9E4-B14C-8191-212402D5B2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44563"/>
            <a:stretch/>
          </p:blipFill>
          <p:spPr>
            <a:xfrm>
              <a:off x="990560" y="939420"/>
              <a:ext cx="3048080" cy="965580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A0524A48-19EF-818E-FAFE-911C9C901B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43114" y="685800"/>
              <a:ext cx="2330017" cy="27871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10090A37-EBE5-5BA9-956F-C8AB988752B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r="1921" b="44614"/>
            <a:stretch/>
          </p:blipFill>
          <p:spPr>
            <a:xfrm>
              <a:off x="1743114" y="931255"/>
              <a:ext cx="2295526" cy="973745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DDB35CD-334D-DF9A-1A6A-4D9A9C43878A}"/>
              </a:ext>
            </a:extLst>
          </p:cNvPr>
          <p:cNvGrpSpPr/>
          <p:nvPr/>
        </p:nvGrpSpPr>
        <p:grpSpPr>
          <a:xfrm>
            <a:off x="402847" y="6094156"/>
            <a:ext cx="7772400" cy="731674"/>
            <a:chOff x="533400" y="4692227"/>
            <a:chExt cx="7772400" cy="731674"/>
          </a:xfrm>
        </p:grpSpPr>
        <p:sp>
          <p:nvSpPr>
            <p:cNvPr id="29" name="Text Box 21">
              <a:extLst>
                <a:ext uri="{FF2B5EF4-FFF2-40B4-BE49-F238E27FC236}">
                  <a16:creationId xmlns:a16="http://schemas.microsoft.com/office/drawing/2014/main" id="{504333C8-9B4C-9A53-4F56-BE077014DD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9523" y="4962236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need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81E184E-BF43-FEDB-AE3E-428C923738DD}"/>
                </a:ext>
              </a:extLst>
            </p:cNvPr>
            <p:cNvCxnSpPr/>
            <p:nvPr/>
          </p:nvCxnSpPr>
          <p:spPr bwMode="auto">
            <a:xfrm>
              <a:off x="533400" y="5105400"/>
              <a:ext cx="7772400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Text Box 21">
              <a:extLst>
                <a:ext uri="{FF2B5EF4-FFF2-40B4-BE49-F238E27FC236}">
                  <a16:creationId xmlns:a16="http://schemas.microsoft.com/office/drawing/2014/main" id="{EB10A652-2645-FB71-2239-6929F1D64C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4692227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chemeClr val="tx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have</a:t>
              </a:r>
            </a:p>
          </p:txBody>
        </p:sp>
      </p:grpSp>
      <p:sp>
        <p:nvSpPr>
          <p:cNvPr id="32" name="Oval 31">
            <a:extLst>
              <a:ext uri="{FF2B5EF4-FFF2-40B4-BE49-F238E27FC236}">
                <a16:creationId xmlns:a16="http://schemas.microsoft.com/office/drawing/2014/main" id="{8AE7C44F-C69C-2BF0-B5F5-80AA7660314E}"/>
              </a:ext>
            </a:extLst>
          </p:cNvPr>
          <p:cNvSpPr/>
          <p:nvPr/>
        </p:nvSpPr>
        <p:spPr bwMode="auto">
          <a:xfrm>
            <a:off x="2362200" y="4038600"/>
            <a:ext cx="609600" cy="379672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FAF69F1-B843-CD63-BFFF-6DD3739003BF}"/>
              </a:ext>
            </a:extLst>
          </p:cNvPr>
          <p:cNvSpPr/>
          <p:nvPr/>
        </p:nvSpPr>
        <p:spPr bwMode="auto">
          <a:xfrm>
            <a:off x="1600200" y="1098973"/>
            <a:ext cx="609600" cy="37967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7276B7E-438B-BD1E-08D7-01EAB33DFE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68264" y="6085422"/>
            <a:ext cx="4410925" cy="74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53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3" grpId="0" animBg="1"/>
      <p:bldP spid="3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EC6E2-B5AD-48F7-E8CA-E717FE452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249B7B7F-5370-4991-C694-0C408FAAB1B8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913B481B-EDA3-4429-5981-784A36D13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624882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1) Deduction Goal: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α→β)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β∨γ)]→[¬γ→¬α]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(α→β)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β∨γ)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3)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α→β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457200" indent="-457200" eaLnBrk="1" hangingPunct="1">
              <a:spcBef>
                <a:spcPct val="0"/>
              </a:spcBef>
              <a:buAutoNum type="arabicParenR" startAt="4"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β∨γ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5)     Deduction Goal:¬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γ→¬α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6)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¬γ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7)         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457200" indent="-457200" eaLnBrk="1" hangingPunct="1">
              <a:spcBef>
                <a:spcPct val="0"/>
              </a:spcBef>
              <a:buAutoNum type="arabicParenR" startAt="8"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β→¬α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indent="-457200" eaLnBrk="1" hangingPunct="1">
              <a:spcBef>
                <a:spcPct val="0"/>
              </a:spcBef>
              <a:buAutoNum type="arabicParenR" startAt="8"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9)         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10)    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γ→¬α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11)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α→β)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β∨γ)]→[¬γ→¬α]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C8B6FBF1-E3EB-5574-81F7-61D778179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600"/>
            <a:ext cx="8760111" cy="5565666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F0063B89-718B-BA42-7815-151FF0888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932" y="685800"/>
            <a:ext cx="283603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Separating ∧ (2)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Separating ∧ (2)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Selecting or (4&amp;6)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Contra Positive (3)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Modus Ponens (7&amp;8)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ACE157-1AA7-6BD8-0585-1E75D60E23F4}"/>
              </a:ext>
            </a:extLst>
          </p:cNvPr>
          <p:cNvGrpSpPr/>
          <p:nvPr/>
        </p:nvGrpSpPr>
        <p:grpSpPr>
          <a:xfrm>
            <a:off x="1754228" y="5245540"/>
            <a:ext cx="4727528" cy="2161943"/>
            <a:chOff x="990560" y="685800"/>
            <a:chExt cx="3082571" cy="12192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B0A4BBF-B2FA-7081-F728-680F82EB20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44563"/>
            <a:stretch/>
          </p:blipFill>
          <p:spPr>
            <a:xfrm>
              <a:off x="990560" y="939420"/>
              <a:ext cx="3048080" cy="96558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611C980-56D9-ABFC-3ADD-2B6EDE6E01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3114" y="685800"/>
              <a:ext cx="2330017" cy="27871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AC03E3F-83BC-3E81-2C1F-00E96D408D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1921" b="44614"/>
            <a:stretch/>
          </p:blipFill>
          <p:spPr>
            <a:xfrm>
              <a:off x="1743114" y="931255"/>
              <a:ext cx="2295526" cy="973745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A263562-8BC3-8FD7-8919-4B1B2273926A}"/>
              </a:ext>
            </a:extLst>
          </p:cNvPr>
          <p:cNvGrpSpPr/>
          <p:nvPr/>
        </p:nvGrpSpPr>
        <p:grpSpPr>
          <a:xfrm>
            <a:off x="228600" y="3459326"/>
            <a:ext cx="7772400" cy="731674"/>
            <a:chOff x="533400" y="4692227"/>
            <a:chExt cx="7772400" cy="731674"/>
          </a:xfrm>
        </p:grpSpPr>
        <p:sp>
          <p:nvSpPr>
            <p:cNvPr id="12" name="Text Box 21">
              <a:extLst>
                <a:ext uri="{FF2B5EF4-FFF2-40B4-BE49-F238E27FC236}">
                  <a16:creationId xmlns:a16="http://schemas.microsoft.com/office/drawing/2014/main" id="{4D39C5A8-DAA7-ED58-6D2C-2C46C8B54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9523" y="4962236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need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01C94E1-C009-118A-B7B1-80A6A9AEFCF8}"/>
                </a:ext>
              </a:extLst>
            </p:cNvPr>
            <p:cNvCxnSpPr/>
            <p:nvPr/>
          </p:nvCxnSpPr>
          <p:spPr bwMode="auto">
            <a:xfrm>
              <a:off x="533400" y="5105400"/>
              <a:ext cx="7772400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Text Box 21">
              <a:extLst>
                <a:ext uri="{FF2B5EF4-FFF2-40B4-BE49-F238E27FC236}">
                  <a16:creationId xmlns:a16="http://schemas.microsoft.com/office/drawing/2014/main" id="{3A5FB46A-67CD-523F-E8DC-64970A828A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4692227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chemeClr val="tx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have</a:t>
              </a:r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7500BD09-A54C-A655-4A60-844C5E8D03E0}"/>
              </a:ext>
            </a:extLst>
          </p:cNvPr>
          <p:cNvSpPr/>
          <p:nvPr/>
        </p:nvSpPr>
        <p:spPr bwMode="auto">
          <a:xfrm>
            <a:off x="2618508" y="4744200"/>
            <a:ext cx="609600" cy="379672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186FC1-5F7E-9577-BDAD-123DD8885620}"/>
              </a:ext>
            </a:extLst>
          </p:cNvPr>
          <p:cNvGrpSpPr/>
          <p:nvPr/>
        </p:nvGrpSpPr>
        <p:grpSpPr>
          <a:xfrm>
            <a:off x="1666960" y="5245540"/>
            <a:ext cx="4849167" cy="1257622"/>
            <a:chOff x="2514600" y="3276596"/>
            <a:chExt cx="3161886" cy="709220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6E59967-1240-CE4F-796D-EF79BD956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314639" y="3276596"/>
              <a:ext cx="2324161" cy="304808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4A9DEA46-BB10-6BAD-07DE-BF21D4478AD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514600" y="3572164"/>
              <a:ext cx="3161886" cy="413652"/>
            </a:xfrm>
            <a:prstGeom prst="rect">
              <a:avLst/>
            </a:prstGeom>
          </p:spPr>
        </p:pic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D73AB94C-58E3-9EEF-9D84-6E12CE05B23B}"/>
              </a:ext>
            </a:extLst>
          </p:cNvPr>
          <p:cNvSpPr/>
          <p:nvPr/>
        </p:nvSpPr>
        <p:spPr bwMode="auto">
          <a:xfrm>
            <a:off x="1516653" y="1129083"/>
            <a:ext cx="609600" cy="37967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7DDF54F-F325-D7A3-EC27-6850C7FE78FA}"/>
              </a:ext>
            </a:extLst>
          </p:cNvPr>
          <p:cNvSpPr/>
          <p:nvPr/>
        </p:nvSpPr>
        <p:spPr bwMode="auto">
          <a:xfrm>
            <a:off x="1182673" y="4406403"/>
            <a:ext cx="609600" cy="379672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9620C12-29C3-BBB8-8A1E-DB731439E371}"/>
              </a:ext>
            </a:extLst>
          </p:cNvPr>
          <p:cNvGrpSpPr/>
          <p:nvPr/>
        </p:nvGrpSpPr>
        <p:grpSpPr>
          <a:xfrm>
            <a:off x="1782618" y="5234619"/>
            <a:ext cx="4727528" cy="2161943"/>
            <a:chOff x="990560" y="685800"/>
            <a:chExt cx="3082571" cy="1219200"/>
          </a:xfrm>
        </p:grpSpPr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77A0EC53-9C34-AF0A-5EBA-998066AC3B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44563"/>
            <a:stretch/>
          </p:blipFill>
          <p:spPr>
            <a:xfrm>
              <a:off x="990560" y="939420"/>
              <a:ext cx="3048080" cy="965580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46F5616-1F0C-E72F-A234-C788455A6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3114" y="685800"/>
              <a:ext cx="2330017" cy="27871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88A7876E-FB46-571D-8E94-7654F88E05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1921" b="44614"/>
            <a:stretch/>
          </p:blipFill>
          <p:spPr>
            <a:xfrm>
              <a:off x="1743114" y="931255"/>
              <a:ext cx="2295526" cy="973745"/>
            </a:xfrm>
            <a:prstGeom prst="rect">
              <a:avLst/>
            </a:prstGeom>
          </p:spPr>
        </p:pic>
      </p:grpSp>
      <p:sp>
        <p:nvSpPr>
          <p:cNvPr id="28" name="Oval 27">
            <a:extLst>
              <a:ext uri="{FF2B5EF4-FFF2-40B4-BE49-F238E27FC236}">
                <a16:creationId xmlns:a16="http://schemas.microsoft.com/office/drawing/2014/main" id="{AB8E8378-DCB6-3D57-1F46-CE49139AAA1F}"/>
              </a:ext>
            </a:extLst>
          </p:cNvPr>
          <p:cNvSpPr/>
          <p:nvPr/>
        </p:nvSpPr>
        <p:spPr bwMode="auto">
          <a:xfrm>
            <a:off x="762000" y="1828800"/>
            <a:ext cx="1002565" cy="433157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7CEF1E5-7932-8CA5-04D8-9E2A41011F63}"/>
              </a:ext>
            </a:extLst>
          </p:cNvPr>
          <p:cNvSpPr/>
          <p:nvPr/>
        </p:nvSpPr>
        <p:spPr bwMode="auto">
          <a:xfrm>
            <a:off x="1057360" y="2582002"/>
            <a:ext cx="609600" cy="37967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F6D212F-A222-B8F4-2531-D5AC33570607}"/>
              </a:ext>
            </a:extLst>
          </p:cNvPr>
          <p:cNvGrpSpPr/>
          <p:nvPr/>
        </p:nvGrpSpPr>
        <p:grpSpPr>
          <a:xfrm>
            <a:off x="2409651" y="4852936"/>
            <a:ext cx="4929188" cy="2026836"/>
            <a:chOff x="5070045" y="4571992"/>
            <a:chExt cx="3214063" cy="1143008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D76CCA7C-3552-9F82-77C8-9D5970E21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00436" y="4571992"/>
              <a:ext cx="2324161" cy="30480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54C17E17-12BE-31A5-B22B-6A056EA58A6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070045" y="4876800"/>
              <a:ext cx="3214063" cy="838200"/>
            </a:xfrm>
            <a:prstGeom prst="rect">
              <a:avLst/>
            </a:prstGeom>
          </p:spPr>
        </p:pic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4679186E-B09F-AD10-FFEB-759EFF67337A}"/>
              </a:ext>
            </a:extLst>
          </p:cNvPr>
          <p:cNvSpPr/>
          <p:nvPr/>
        </p:nvSpPr>
        <p:spPr bwMode="auto">
          <a:xfrm>
            <a:off x="750035" y="1445488"/>
            <a:ext cx="1002565" cy="433157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A2E5501-93A1-FFB9-3187-02DEE0F49E76}"/>
              </a:ext>
            </a:extLst>
          </p:cNvPr>
          <p:cNvSpPr/>
          <p:nvPr/>
        </p:nvSpPr>
        <p:spPr bwMode="auto">
          <a:xfrm>
            <a:off x="1045395" y="2896928"/>
            <a:ext cx="609600" cy="37967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1A31664-61EC-722C-5757-4DB43B4FC8E2}"/>
              </a:ext>
            </a:extLst>
          </p:cNvPr>
          <p:cNvGrpSpPr/>
          <p:nvPr/>
        </p:nvGrpSpPr>
        <p:grpSpPr>
          <a:xfrm>
            <a:off x="201381" y="4890809"/>
            <a:ext cx="4695880" cy="2117590"/>
            <a:chOff x="990560" y="634612"/>
            <a:chExt cx="3061935" cy="1194188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02544785-36CA-0FD6-28B8-04A21E35E7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48938"/>
            <a:stretch/>
          </p:blipFill>
          <p:spPr>
            <a:xfrm>
              <a:off x="990560" y="939420"/>
              <a:ext cx="3048080" cy="889380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0AFA90B5-49E0-6257-6705-A0DE731015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28334" y="634612"/>
              <a:ext cx="2324161" cy="304808"/>
            </a:xfrm>
            <a:prstGeom prst="rect">
              <a:avLst/>
            </a:prstGeom>
          </p:spPr>
        </p:pic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47CF9706-D42D-0BC6-4985-2E310DA871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16139" y="5361206"/>
            <a:ext cx="4410925" cy="74036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F27934C-6E1C-B7C4-80E1-9AF7151E6573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21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9" grpId="0" animBg="1"/>
      <p:bldP spid="19" grpId="1" animBg="1"/>
      <p:bldP spid="23" grpId="0" animBg="1"/>
      <p:bldP spid="23" grpId="1" animBg="1"/>
      <p:bldP spid="28" grpId="0" animBg="1"/>
      <p:bldP spid="28" grpId="1" animBg="1"/>
      <p:bldP spid="29" grpId="0" animBg="1"/>
      <p:bldP spid="29" grpId="1" animBg="1"/>
      <p:bldP spid="33" grpId="0" animBg="1"/>
      <p:bldP spid="33" grpId="1" animBg="1"/>
      <p:bldP spid="34" grpId="0" animBg="1"/>
      <p:bldP spid="3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F6ACD9-8861-10E5-A758-7D59B6C7D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A9A2F571-14AE-85D0-4C3C-66477F7AF6F9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ABE07CDE-DB23-AECA-C3C1-CD54126D4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5713424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1) Deduction Goal: [(¬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p∨r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)∧(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p∨q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 → [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r∨q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]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     (¬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p∨r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)∧(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p∨q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 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3)     ¬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p∨r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4)      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p∨q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5)      Cases Goal: 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r∨q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6)          p∨¬p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7)          Case p: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8)              r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9)              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r∨q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10)       Case ¬p: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11)            q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12)            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r∨q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13)     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r∨q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14) [(¬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p∨r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)∧(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p∨q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)] → [</a:t>
            </a:r>
            <a:r>
              <a:rPr lang="en-CA" altLang="en-US" sz="2400" dirty="0" err="1">
                <a:cs typeface="Times New Roman" panose="02020603050405020304" pitchFamily="18" charset="0"/>
                <a:sym typeface="Symbol" panose="05050102010706020507" pitchFamily="18" charset="2"/>
              </a:rPr>
              <a:t>r∨q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2F078B8A-F5A7-4D56-6C84-5C8E99A1A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600"/>
            <a:ext cx="8760111" cy="5565666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4C84AF53-A088-A03C-BFE2-3835F66C9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729113"/>
            <a:ext cx="3738524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Separating ∧ (2)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Separating ∧ (2)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Cases p∧¬p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Excluded Middle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Assumed by cases/deduction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Selecting or from (3&amp;7)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Building/Eval Or (8)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Assumed by cases/deduction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Selecting or from (4&amp;10)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Building/Eval Or (11)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Cases (6,9&amp;12)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A59765E-7A64-15DC-5C92-4806E0D63F5B}"/>
              </a:ext>
            </a:extLst>
          </p:cNvPr>
          <p:cNvGrpSpPr/>
          <p:nvPr/>
        </p:nvGrpSpPr>
        <p:grpSpPr>
          <a:xfrm>
            <a:off x="381001" y="4962090"/>
            <a:ext cx="7772400" cy="731674"/>
            <a:chOff x="533400" y="4692227"/>
            <a:chExt cx="7772400" cy="731674"/>
          </a:xfrm>
        </p:grpSpPr>
        <p:sp>
          <p:nvSpPr>
            <p:cNvPr id="4" name="Text Box 21">
              <a:extLst>
                <a:ext uri="{FF2B5EF4-FFF2-40B4-BE49-F238E27FC236}">
                  <a16:creationId xmlns:a16="http://schemas.microsoft.com/office/drawing/2014/main" id="{A4332994-B98C-EF21-F6A6-36782D24C0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9523" y="4962236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need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60D9063-4656-FA1E-E4FA-6F9EF4BC0E8D}"/>
                </a:ext>
              </a:extLst>
            </p:cNvPr>
            <p:cNvCxnSpPr/>
            <p:nvPr/>
          </p:nvCxnSpPr>
          <p:spPr bwMode="auto">
            <a:xfrm>
              <a:off x="533400" y="5105400"/>
              <a:ext cx="7772400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Text Box 21">
              <a:extLst>
                <a:ext uri="{FF2B5EF4-FFF2-40B4-BE49-F238E27FC236}">
                  <a16:creationId xmlns:a16="http://schemas.microsoft.com/office/drawing/2014/main" id="{ED75D6BB-0597-2037-7029-5B8EEEEB3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4692227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chemeClr val="tx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have</a:t>
              </a: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530C6048-E86F-6A36-46DF-B96BF9A102BA}"/>
              </a:ext>
            </a:extLst>
          </p:cNvPr>
          <p:cNvSpPr/>
          <p:nvPr/>
        </p:nvSpPr>
        <p:spPr bwMode="auto">
          <a:xfrm>
            <a:off x="2514600" y="5864300"/>
            <a:ext cx="609600" cy="379672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F4CEB9C-60DC-11A3-6099-E25DC9D7A025}"/>
              </a:ext>
            </a:extLst>
          </p:cNvPr>
          <p:cNvSpPr/>
          <p:nvPr/>
        </p:nvSpPr>
        <p:spPr bwMode="auto">
          <a:xfrm>
            <a:off x="1512452" y="1135092"/>
            <a:ext cx="609600" cy="37967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AACF84-D926-9720-B463-EF67E518D751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43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4DBF7-C2DF-C7FD-6456-7EAFAF6C2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29">
            <a:extLst>
              <a:ext uri="{FF2B5EF4-FFF2-40B4-BE49-F238E27FC236}">
                <a16:creationId xmlns:a16="http://schemas.microsoft.com/office/drawing/2014/main" id="{BEE3171E-FAAE-BA6F-B90C-BDC8B4315271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166007"/>
            <a:ext cx="917591" cy="929993"/>
            <a:chOff x="2065" y="1551"/>
            <a:chExt cx="1628" cy="1988"/>
          </a:xfrm>
        </p:grpSpPr>
        <p:sp>
          <p:nvSpPr>
            <p:cNvPr id="15" name="Freeform 30">
              <a:extLst>
                <a:ext uri="{FF2B5EF4-FFF2-40B4-BE49-F238E27FC236}">
                  <a16:creationId xmlns:a16="http://schemas.microsoft.com/office/drawing/2014/main" id="{81BDBA29-3EA8-462E-402A-FE112C283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6" name="Freeform 31">
              <a:extLst>
                <a:ext uri="{FF2B5EF4-FFF2-40B4-BE49-F238E27FC236}">
                  <a16:creationId xmlns:a16="http://schemas.microsoft.com/office/drawing/2014/main" id="{E762AA8E-2EDB-CCC9-FB3E-0FC9AC7A6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7" name="Freeform 32">
              <a:extLst>
                <a:ext uri="{FF2B5EF4-FFF2-40B4-BE49-F238E27FC236}">
                  <a16:creationId xmlns:a16="http://schemas.microsoft.com/office/drawing/2014/main" id="{62994DB0-0B60-D578-1AC5-1F56537B6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" name="Freeform 33">
              <a:extLst>
                <a:ext uri="{FF2B5EF4-FFF2-40B4-BE49-F238E27FC236}">
                  <a16:creationId xmlns:a16="http://schemas.microsoft.com/office/drawing/2014/main" id="{0193D455-DD04-893D-D4C3-36C256C16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9" name="Freeform 34">
              <a:extLst>
                <a:ext uri="{FF2B5EF4-FFF2-40B4-BE49-F238E27FC236}">
                  <a16:creationId xmlns:a16="http://schemas.microsoft.com/office/drawing/2014/main" id="{CC412936-14DC-29C3-F392-E883841D64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0" name="Freeform 35">
              <a:extLst>
                <a:ext uri="{FF2B5EF4-FFF2-40B4-BE49-F238E27FC236}">
                  <a16:creationId xmlns:a16="http://schemas.microsoft.com/office/drawing/2014/main" id="{407E3166-111E-2DE9-2CE0-D2B7DF509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1" name="Freeform 36">
              <a:extLst>
                <a:ext uri="{FF2B5EF4-FFF2-40B4-BE49-F238E27FC236}">
                  <a16:creationId xmlns:a16="http://schemas.microsoft.com/office/drawing/2014/main" id="{1C07AEE0-05FB-D218-37F3-F2D8045619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2" name="Freeform 37">
              <a:extLst>
                <a:ext uri="{FF2B5EF4-FFF2-40B4-BE49-F238E27FC236}">
                  <a16:creationId xmlns:a16="http://schemas.microsoft.com/office/drawing/2014/main" id="{4BC63A39-0CE7-5A0B-6F25-3D96C548F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3" name="Freeform 38">
              <a:extLst>
                <a:ext uri="{FF2B5EF4-FFF2-40B4-BE49-F238E27FC236}">
                  <a16:creationId xmlns:a16="http://schemas.microsoft.com/office/drawing/2014/main" id="{66EDC45D-941D-F6A2-F79C-7B73FE75B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4" name="Freeform 39">
              <a:extLst>
                <a:ext uri="{FF2B5EF4-FFF2-40B4-BE49-F238E27FC236}">
                  <a16:creationId xmlns:a16="http://schemas.microsoft.com/office/drawing/2014/main" id="{C24065B7-6A01-3B85-36AB-D4BC800DC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5" name="Freeform 40">
              <a:extLst>
                <a:ext uri="{FF2B5EF4-FFF2-40B4-BE49-F238E27FC236}">
                  <a16:creationId xmlns:a16="http://schemas.microsoft.com/office/drawing/2014/main" id="{607CD2B9-DBC2-4D88-BEBB-14B4CB93C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6" name="Freeform 41">
              <a:extLst>
                <a:ext uri="{FF2B5EF4-FFF2-40B4-BE49-F238E27FC236}">
                  <a16:creationId xmlns:a16="http://schemas.microsoft.com/office/drawing/2014/main" id="{11A03235-6363-32FC-4EF9-908F1C514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7" name="Freeform 42">
              <a:extLst>
                <a:ext uri="{FF2B5EF4-FFF2-40B4-BE49-F238E27FC236}">
                  <a16:creationId xmlns:a16="http://schemas.microsoft.com/office/drawing/2014/main" id="{63EE38F9-669C-76AB-420F-911EBCA23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8" name="Freeform 43">
              <a:extLst>
                <a:ext uri="{FF2B5EF4-FFF2-40B4-BE49-F238E27FC236}">
                  <a16:creationId xmlns:a16="http://schemas.microsoft.com/office/drawing/2014/main" id="{2F580F37-6DF6-4248-1080-48C7FDCBE7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9" name="Freeform 44">
              <a:extLst>
                <a:ext uri="{FF2B5EF4-FFF2-40B4-BE49-F238E27FC236}">
                  <a16:creationId xmlns:a16="http://schemas.microsoft.com/office/drawing/2014/main" id="{18D9C680-64D5-29FB-549F-0EBE5BEF3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0" name="Freeform 45">
              <a:extLst>
                <a:ext uri="{FF2B5EF4-FFF2-40B4-BE49-F238E27FC236}">
                  <a16:creationId xmlns:a16="http://schemas.microsoft.com/office/drawing/2014/main" id="{BE5C836A-81FC-01F0-7DBB-CD8F2AF06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31" name="Freeform 46">
              <a:extLst>
                <a:ext uri="{FF2B5EF4-FFF2-40B4-BE49-F238E27FC236}">
                  <a16:creationId xmlns:a16="http://schemas.microsoft.com/office/drawing/2014/main" id="{23A9D71E-64E4-ED08-1C38-6C0E116B0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sp>
        <p:nvSpPr>
          <p:cNvPr id="32" name="AutoShape 35">
            <a:extLst>
              <a:ext uri="{FF2B5EF4-FFF2-40B4-BE49-F238E27FC236}">
                <a16:creationId xmlns:a16="http://schemas.microsoft.com/office/drawing/2014/main" id="{FDCCB9BB-B89A-29FD-F33F-AC8A16FDA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048000"/>
            <a:ext cx="7162800" cy="2118007"/>
          </a:xfrm>
          <a:prstGeom prst="wedgeRoundRectCallout">
            <a:avLst>
              <a:gd name="adj1" fmla="val -49842"/>
              <a:gd name="adj2" fmla="val 55835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We seem to be stuck.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Considering all 2</a:t>
            </a:r>
            <a:r>
              <a:rPr lang="en-US" altLang="en-US" sz="2400" baseline="30000" dirty="0">
                <a:solidFill>
                  <a:srgbClr val="FFFFFF"/>
                </a:solidFill>
              </a:rPr>
              <a:t>3</a:t>
            </a:r>
            <a:r>
              <a:rPr lang="en-US" altLang="en-US" sz="2400" dirty="0">
                <a:solidFill>
                  <a:srgbClr val="FFFFFF"/>
                </a:solidFill>
              </a:rPr>
              <a:t>=8 assignment (table method)</a:t>
            </a:r>
            <a:br>
              <a:rPr lang="en-US" altLang="en-US" sz="2400" dirty="0">
                <a:solidFill>
                  <a:srgbClr val="FFFFFF"/>
                </a:solidFill>
              </a:rPr>
            </a:br>
            <a:r>
              <a:rPr lang="en-US" altLang="en-US" sz="2400" dirty="0">
                <a:solidFill>
                  <a:srgbClr val="FFFFFF"/>
                </a:solidFill>
              </a:rPr>
              <a:t>   is not that elegant.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A proof that handles all cases at the same time is better.</a:t>
            </a:r>
          </a:p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Branching once is a compromise. </a:t>
            </a:r>
          </a:p>
        </p:txBody>
      </p:sp>
    </p:spTree>
    <p:extLst>
      <p:ext uri="{BB962C8B-B14F-4D97-AF65-F5344CB8AC3E}">
        <p14:creationId xmlns:p14="http://schemas.microsoft.com/office/powerpoint/2010/main" val="769557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5CFD2-A499-5EAC-1686-E58FC38D4B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33015930-C299-C04B-C19F-25979DA7CCC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3847DE19-1457-CA43-2B37-6E4A85207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6168676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1) Deduction Goal: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α→[¬β→[(α∧¬β)∨(¬α∧β)]]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α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3)      Deduction Goal: [¬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β→[(α∧¬β)∨(¬α∧β)]]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4)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¬β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5)            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α∧¬β)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6)            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α∧¬β)∨(¬α∧β)]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7)      [¬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β→[(α∧¬β)∨(¬α∧β)]]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8)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α→[¬β→[(α∧¬β)∨(¬α∧β)]]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D9FAA987-F3A2-7A26-59E7-4F0184F0C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600"/>
            <a:ext cx="8760111" cy="5565666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6B3F65C9-A5D6-409D-BF75-FD4FB87DE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686812"/>
            <a:ext cx="2840842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 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Building/Eval∧(2&amp;4)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Building/Eval or (5)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40EA1E-04C0-0A08-12DB-8527C0F0BD94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9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F18F4-77C4-C656-FFCB-92C5C5F7D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C3C9D87-4711-74E6-E2DA-041591713DAA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9AB39AC8-6898-3227-74F7-705037BA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632256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1) Deduction Goal: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[[(α∧¬β)∨(¬α∧β)]→¬β]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3)     Deduction Goal: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α∧¬β)∨(¬α∧β)]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¬β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457200" indent="-457200" eaLnBrk="1" hangingPunct="1">
              <a:spcBef>
                <a:spcPct val="0"/>
              </a:spcBef>
              <a:buAutoNum type="arabicParenR" startAt="4"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(α∧¬β)∨(¬α∧β)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5)           ¬(¬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α∧β)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6)           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α∧¬β)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7)           ¬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8)      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α∧¬β)∨(¬α∧β)]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¬β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9)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[[(α∧¬β)∨(¬α∧β)]→¬β]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E4210C10-721B-5DA9-FAA4-C0D7CC479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600"/>
            <a:ext cx="8760111" cy="3785652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7FEF67BE-DE49-5EA3-71E2-383BF040F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001043"/>
            <a:ext cx="575109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Building/Eval ∧ (2)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Selecting Or (4&amp;5)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Separating ∧ (6)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FED5DC1-256C-50C2-4930-C6BB4DBCD276}"/>
              </a:ext>
            </a:extLst>
          </p:cNvPr>
          <p:cNvGrpSpPr/>
          <p:nvPr/>
        </p:nvGrpSpPr>
        <p:grpSpPr>
          <a:xfrm>
            <a:off x="623035" y="2699638"/>
            <a:ext cx="7772400" cy="731674"/>
            <a:chOff x="533400" y="4692227"/>
            <a:chExt cx="7772400" cy="731674"/>
          </a:xfrm>
        </p:grpSpPr>
        <p:sp>
          <p:nvSpPr>
            <p:cNvPr id="4" name="Text Box 21">
              <a:extLst>
                <a:ext uri="{FF2B5EF4-FFF2-40B4-BE49-F238E27FC236}">
                  <a16:creationId xmlns:a16="http://schemas.microsoft.com/office/drawing/2014/main" id="{5BC94CB5-6256-8BE4-997C-D7A4418554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9523" y="4962236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rgbClr val="66FF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need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8D764E0-A830-492D-0419-75FADEC77752}"/>
                </a:ext>
              </a:extLst>
            </p:cNvPr>
            <p:cNvCxnSpPr/>
            <p:nvPr/>
          </p:nvCxnSpPr>
          <p:spPr bwMode="auto">
            <a:xfrm>
              <a:off x="533400" y="5105400"/>
              <a:ext cx="7772400" cy="0"/>
            </a:xfrm>
            <a:prstGeom prst="line">
              <a:avLst/>
            </a:prstGeom>
            <a:noFill/>
            <a:ln w="38100" cap="flat" cmpd="sng" algn="ctr">
              <a:solidFill>
                <a:srgbClr val="FF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Text Box 21">
              <a:extLst>
                <a:ext uri="{FF2B5EF4-FFF2-40B4-BE49-F238E27FC236}">
                  <a16:creationId xmlns:a16="http://schemas.microsoft.com/office/drawing/2014/main" id="{0438DF92-8B0B-39AD-CE2C-06B3121320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000" y="4692227"/>
              <a:ext cx="76495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None/>
              </a:pPr>
              <a:r>
                <a:rPr lang="en-CA" altLang="en-US" sz="2400" dirty="0">
                  <a:solidFill>
                    <a:schemeClr val="tx2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have</a:t>
              </a:r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778B6F49-9A96-1583-A082-5152478F744C}"/>
              </a:ext>
            </a:extLst>
          </p:cNvPr>
          <p:cNvSpPr/>
          <p:nvPr/>
        </p:nvSpPr>
        <p:spPr bwMode="auto">
          <a:xfrm>
            <a:off x="685800" y="4037691"/>
            <a:ext cx="609600" cy="379672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8C7DD1D-E7C2-7087-E4E6-FC88E1C57348}"/>
              </a:ext>
            </a:extLst>
          </p:cNvPr>
          <p:cNvSpPr/>
          <p:nvPr/>
        </p:nvSpPr>
        <p:spPr bwMode="auto">
          <a:xfrm>
            <a:off x="2298812" y="1752600"/>
            <a:ext cx="1152229" cy="580939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6745D31-23C8-ED41-486E-BE931AEA5341}"/>
              </a:ext>
            </a:extLst>
          </p:cNvPr>
          <p:cNvSpPr/>
          <p:nvPr/>
        </p:nvSpPr>
        <p:spPr bwMode="auto">
          <a:xfrm>
            <a:off x="3048000" y="3655710"/>
            <a:ext cx="609600" cy="379672"/>
          </a:xfrm>
          <a:prstGeom prst="ellipse">
            <a:avLst/>
          </a:prstGeom>
          <a:noFill/>
          <a:ln w="38100">
            <a:solidFill>
              <a:srgbClr val="66FF66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F151C9C-114D-597C-64E8-DD8D6D168B29}"/>
              </a:ext>
            </a:extLst>
          </p:cNvPr>
          <p:cNvSpPr/>
          <p:nvPr/>
        </p:nvSpPr>
        <p:spPr bwMode="auto">
          <a:xfrm>
            <a:off x="734939" y="1078348"/>
            <a:ext cx="408062" cy="52295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6B5BB51-C13E-FD3F-AA67-0CE1249C689C}"/>
              </a:ext>
            </a:extLst>
          </p:cNvPr>
          <p:cNvSpPr/>
          <p:nvPr/>
        </p:nvSpPr>
        <p:spPr bwMode="auto">
          <a:xfrm>
            <a:off x="2142836" y="1771072"/>
            <a:ext cx="408062" cy="522952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C6E2C66-EF52-7EC3-5732-378946E85C1A}"/>
              </a:ext>
            </a:extLst>
          </p:cNvPr>
          <p:cNvSpPr/>
          <p:nvPr/>
        </p:nvSpPr>
        <p:spPr bwMode="auto">
          <a:xfrm>
            <a:off x="1258456" y="2124365"/>
            <a:ext cx="1255498" cy="566038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3D89906-1D58-72A8-507B-A210E949CF95}"/>
              </a:ext>
            </a:extLst>
          </p:cNvPr>
          <p:cNvSpPr/>
          <p:nvPr/>
        </p:nvSpPr>
        <p:spPr bwMode="auto">
          <a:xfrm>
            <a:off x="1189180" y="2491198"/>
            <a:ext cx="999836" cy="566038"/>
          </a:xfrm>
          <a:prstGeom prst="ellipse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eaLnBrk="1" hangingPunct="1">
              <a:spcBef>
                <a:spcPct val="0"/>
              </a:spcBef>
              <a:buNone/>
            </a:pPr>
            <a:endParaRPr lang="en-CA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986567-BC61-3F89-A561-F9C204B907C9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5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6FB907-E41D-1392-5A15-1310612CE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5CEEF4D3-9044-F565-500B-454F8EDA732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9006A24B-6B08-2198-334E-581455E6F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7026282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1) Deduction Goal: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β→γ)]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[(α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β)→γ]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(α→γ)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β→γ)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3)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4)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5)       Deduction Goal: 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6)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7)    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8)       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β)→γ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9)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β→γ)]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[(α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β)→γ]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CF641012-DB4B-5A93-F250-11CC430DE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600"/>
            <a:ext cx="8760111" cy="5565666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3158611D-5A7D-9940-4BC8-04191321B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724712"/>
            <a:ext cx="274786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Separating ∧ (2)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Separating ∧ (2)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Cases (3,4&amp;6)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5C0901-6AF3-77AC-53DC-5D7399070362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EF410-78BC-798B-DBB9-61371F4CA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49922DFF-0F00-52DD-B8F5-B95849EF0289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41982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7DC0AEFB-06C2-CA11-EEB9-6C3191F4F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89" y="685800"/>
            <a:ext cx="668484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1) Deduction Goal: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[(α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β)→γ] 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β→γ)]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2)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(α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β)→γ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3)     Deduction Goal: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 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4) 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 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5)   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6)      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7)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8)     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9)      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β→γ)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10)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[(α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or 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β)→γ] →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 [(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α→γ)</a:t>
            </a: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∧(</a:t>
            </a:r>
            <a:r>
              <a:rPr lang="el-GR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β→γ)]</a:t>
            </a: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C8E1EAEB-75DA-B709-764E-87BF4AEC0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89" y="736600"/>
            <a:ext cx="8760111" cy="5565666"/>
          </a:xfrm>
          <a:prstGeom prst="wedgeRectCallout">
            <a:avLst>
              <a:gd name="adj1" fmla="val -31853"/>
              <a:gd name="adj2" fmla="val 22355"/>
            </a:avLst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Font typeface="+mj-lt"/>
              <a:buAutoNum type="arabicPeriod"/>
            </a:pPr>
            <a:endParaRPr lang="en-US" altLang="en-US" sz="2800" dirty="0"/>
          </a:p>
        </p:txBody>
      </p:sp>
      <p:sp>
        <p:nvSpPr>
          <p:cNvPr id="2" name="Text Box 21">
            <a:extLst>
              <a:ext uri="{FF2B5EF4-FFF2-40B4-BE49-F238E27FC236}">
                <a16:creationId xmlns:a16="http://schemas.microsoft.com/office/drawing/2014/main" id="{557011B1-7933-AB5A-5889-6A0AE5E12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95528"/>
            <a:ext cx="283603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Assumption/Premise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Building/Eval Or (4)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Modus Ponens (2&amp;5)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Similar to (3-7)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Building ∧ (7&amp;8)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CA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Conclude Deduction</a:t>
            </a:r>
          </a:p>
          <a:p>
            <a:pPr eaLnBrk="1" hangingPunct="1">
              <a:spcBef>
                <a:spcPct val="0"/>
              </a:spcBef>
              <a:buNone/>
            </a:pPr>
            <a:endParaRPr lang="en-CA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467DB0-AC83-2594-7328-67D345C9FFE4}"/>
              </a:ext>
            </a:extLst>
          </p:cNvPr>
          <p:cNvSpPr/>
          <p:nvPr/>
        </p:nvSpPr>
        <p:spPr>
          <a:xfrm>
            <a:off x="2057400" y="-22086"/>
            <a:ext cx="53396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en-US" sz="4000" dirty="0">
                <a:solidFill>
                  <a:schemeClr val="tx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Brute Force Purple Table</a:t>
            </a:r>
            <a:endParaRPr lang="en-CA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89125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0066"/>
        </a:solidFill>
        <a:ln w="12700">
          <a:solidFill>
            <a:srgbClr val="FF00FF"/>
          </a:solidFill>
          <a:miter lim="800000"/>
          <a:headEnd/>
          <a:tailEnd/>
        </a:ln>
      </a:spPr>
      <a:bodyPr lIns="0" tIns="0" rIns="0" bIns="0"/>
      <a:lstStyle>
        <a:defPPr algn="ctr" eaLnBrk="1" hangingPunct="1">
          <a:spcBef>
            <a:spcPct val="0"/>
          </a:spcBef>
          <a:buNone/>
          <a:defRPr sz="24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ppendix_Master">
  <a:themeElements>
    <a:clrScheme name="Custom 12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ppendix_Master">
  <a:themeElements>
    <a:clrScheme name="Custom 12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Appendix_Master">
  <a:themeElements>
    <a:clrScheme name="Custom 12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Appendix_Master">
  <a:themeElements>
    <a:clrScheme name="Custom 12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121454</TotalTime>
  <Words>1315</Words>
  <Application>Microsoft Office PowerPoint</Application>
  <PresentationFormat>On-screen Show (4:3)</PresentationFormat>
  <Paragraphs>244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2_Default Design</vt:lpstr>
      <vt:lpstr>Appendix_Master</vt:lpstr>
      <vt:lpstr>1_Appendix_Master</vt:lpstr>
      <vt:lpstr>2_Appendix_Master</vt:lpstr>
      <vt:lpstr>3_Appendix_Master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Jeff Edmonds</dc:creator>
  <cp:lastModifiedBy>Jeff Edmonds</cp:lastModifiedBy>
  <cp:revision>2169</cp:revision>
  <dcterms:created xsi:type="dcterms:W3CDTF">2000-08-25T17:31:26Z</dcterms:created>
  <dcterms:modified xsi:type="dcterms:W3CDTF">2024-02-14T14:42:18Z</dcterms:modified>
</cp:coreProperties>
</file>