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8"/>
  </p:notesMasterIdLst>
  <p:handoutMasterIdLst>
    <p:handoutMasterId r:id="rId9"/>
  </p:handoutMasterIdLst>
  <p:sldIdLst>
    <p:sldId id="263" r:id="rId2"/>
    <p:sldId id="258" r:id="rId3"/>
    <p:sldId id="261" r:id="rId4"/>
    <p:sldId id="259" r:id="rId5"/>
    <p:sldId id="260" r:id="rId6"/>
    <p:sldId id="2824" r:id="rId7"/>
  </p:sldIdLst>
  <p:sldSz cx="9144000" cy="6858000" type="screen4x3"/>
  <p:notesSz cx="6934200" cy="9120188"/>
  <p:defaultTextStyle>
    <a:defPPr>
      <a:defRPr lang="en-CA"/>
    </a:defPPr>
    <a:lvl1pPr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 Edmonds" initials="JE" lastIdx="2" clrIdx="0">
    <p:extLst>
      <p:ext uri="{19B8F6BF-5375-455C-9EA6-DF929625EA0E}">
        <p15:presenceInfo xmlns:p15="http://schemas.microsoft.com/office/powerpoint/2012/main" userId="a8785b683ef20e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FF66"/>
    <a:srgbClr val="996600"/>
    <a:srgbClr val="FFFFFF"/>
    <a:srgbClr val="000066"/>
    <a:srgbClr val="009900"/>
    <a:srgbClr val="FF9900"/>
    <a:srgbClr val="E6E6E6"/>
    <a:srgbClr val="FFDECB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2294" autoAdjust="0"/>
  </p:normalViewPr>
  <p:slideViewPr>
    <p:cSldViewPr>
      <p:cViewPr varScale="1">
        <p:scale>
          <a:sx n="69" d="100"/>
          <a:sy n="69" d="100"/>
        </p:scale>
        <p:origin x="192" y="78"/>
      </p:cViewPr>
      <p:guideLst>
        <p:guide orient="horz" pos="33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124D8B43-BAEB-4C0F-BC20-7823DDE8759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0817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3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32288"/>
            <a:ext cx="5546725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808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62988"/>
            <a:ext cx="3005138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A1D717B2-2470-4192-B072-B1976093DE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6321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38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2286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480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16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512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304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04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10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dirty="0"/>
              <a:t>Click to edit Master text styles</a:t>
            </a:r>
          </a:p>
          <a:p>
            <a:pPr lvl="1"/>
            <a:r>
              <a:rPr lang="en-CA" altLang="en-US" dirty="0"/>
              <a:t>Second level</a:t>
            </a:r>
          </a:p>
          <a:p>
            <a:pPr lvl="2"/>
            <a:r>
              <a:rPr lang="en-CA" altLang="en-US" dirty="0"/>
              <a:t>Third level</a:t>
            </a:r>
          </a:p>
          <a:p>
            <a:pPr lvl="3"/>
            <a:r>
              <a:rPr lang="en-CA" altLang="en-US" dirty="0"/>
              <a:t>Fourth level</a:t>
            </a:r>
          </a:p>
          <a:p>
            <a:pPr lvl="4"/>
            <a:r>
              <a:rPr lang="en-CA" alt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6D0BEDCD-A305-4E47-B6D0-E608F18D276C}" type="slidenum">
              <a:rPr lang="en-CA" smtClean="0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CA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1338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1151" y="762000"/>
            <a:ext cx="6865982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685800"/>
            <a:r>
              <a:rPr lang="en-US" altLang="en-US" sz="2400" dirty="0">
                <a:solidFill>
                  <a:srgbClr val="66FF66"/>
                </a:solidFill>
                <a:latin typeface="Symbol" pitchFamily="18" charset="2"/>
              </a:rPr>
              <a:t>"</a:t>
            </a:r>
            <a:r>
              <a:rPr lang="en-US" altLang="en-US" sz="2400" dirty="0">
                <a:solidFill>
                  <a:srgbClr val="66FF66"/>
                </a:solidFill>
                <a:latin typeface="Monotype Corsiva" panose="03010101010201010101" pitchFamily="66" charset="0"/>
              </a:rPr>
              <a:t>M</a:t>
            </a:r>
            <a:endParaRPr lang="en-US" sz="2400" dirty="0">
              <a:solidFill>
                <a:srgbClr val="FFC000"/>
              </a:solidFill>
              <a:latin typeface="Times New Roman"/>
            </a:endParaRPr>
          </a:p>
          <a:p>
            <a:pPr algn="l" defTabSz="685800"/>
            <a:r>
              <a:rPr lang="en-US" sz="2400" dirty="0">
                <a:solidFill>
                  <a:srgbClr val="FFC000"/>
                </a:solidFill>
                <a:latin typeface="Times New Roman"/>
              </a:rPr>
              <a:t>∀</a:t>
            </a:r>
            <a:endParaRPr lang="en-US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defTabSz="685800"/>
            <a:endParaRPr lang="en-US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defTabSz="685800"/>
            <a:r>
              <a:rPr lang="en-US" altLang="en-US" sz="2400" dirty="0">
                <a:solidFill>
                  <a:srgbClr val="FFC000"/>
                </a:solidFill>
                <a:sym typeface="Symbol" pitchFamily="18" charset="2"/>
              </a:rPr>
              <a:t>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≤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≥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</a:t>
            </a:r>
            <a:endParaRPr lang="en-US" sz="2400" dirty="0"/>
          </a:p>
          <a:p>
            <a:pPr algn="l" defTabSz="685800"/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sz="2400" dirty="0">
                <a:solidFill>
                  <a:srgbClr val="FFC000"/>
                </a:solidFill>
                <a:latin typeface="Times New Roman"/>
              </a:rPr>
              <a:t>÷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≈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≠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≡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⌐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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∩</a:t>
            </a:r>
            <a:r>
              <a:rPr lang="en-CA" sz="2400" dirty="0">
                <a:solidFill>
                  <a:srgbClr val="FFC000"/>
                </a:solidFill>
                <a:latin typeface="Times New Roman"/>
              </a:rPr>
              <a:t>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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⸦ ⸧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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</a:t>
            </a:r>
            <a:r>
              <a:rPr lang="en-CA" sz="2400" dirty="0">
                <a:solidFill>
                  <a:srgbClr val="FFC000"/>
                </a:solidFill>
                <a:latin typeface="Times New Roman"/>
              </a:rPr>
              <a:t>± ÷   </a:t>
            </a:r>
            <a:endParaRPr lang="en-CA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defTabSz="685800"/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⌐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 $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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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⌐  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</a:rPr>
              <a:t>" $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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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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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  <a:sym typeface="Symbol" panose="05050102010706020507" pitchFamily="18" charset="2"/>
              </a:rPr>
              <a:t> 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↔ </a:t>
            </a:r>
            <a:r>
              <a:rPr lang="en-CA" sz="2400" dirty="0">
                <a:solidFill>
                  <a:srgbClr val="FFC000"/>
                </a:solidFill>
                <a:latin typeface="Times New Roman"/>
              </a:rPr>
              <a:t>⊢</a:t>
            </a:r>
            <a:r>
              <a:rPr lang="en-CA" sz="2400" dirty="0">
                <a:solidFill>
                  <a:srgbClr val="FFC000"/>
                </a:solidFill>
                <a:latin typeface="Times New Roman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</a:rPr>
              <a:t>⊨</a:t>
            </a:r>
            <a:r>
              <a:rPr lang="en-US" sz="2400" dirty="0">
                <a:solidFill>
                  <a:srgbClr val="FFC000"/>
                </a:solidFill>
                <a:latin typeface="Times New Roman"/>
              </a:rPr>
              <a:t> ⇸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</a:rPr>
              <a:t>  </a:t>
            </a:r>
            <a:endParaRPr lang="en-CA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defTabSz="685800"/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US" sz="2400"/>
              <a:t> '</a:t>
            </a:r>
            <a:r>
              <a:rPr lang="en-CA" altLang="en-US" sz="240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•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‧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⸰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▪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●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⸫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♥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lang="en-US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400" dirty="0"/>
              <a:t>√ </a:t>
            </a:r>
            <a:endParaRPr lang="en-CA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defTabSz="685800"/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β ε γ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δ ω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µ π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σ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ς</a:t>
            </a:r>
            <a:b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∂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∆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∏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∑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∫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ζ</a:t>
            </a:r>
            <a:endParaRPr lang="en-CA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defTabSz="685800"/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θ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ϴ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Θ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Ω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Φ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χ Γ</a:t>
            </a:r>
            <a:endParaRPr lang="en-CA" sz="2400" dirty="0">
              <a:solidFill>
                <a:srgbClr val="FFC000"/>
              </a:solidFill>
              <a:latin typeface="Times New Roman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3095E2-F387-4B50-9BFB-85F84D7E371B}"/>
              </a:ext>
            </a:extLst>
          </p:cNvPr>
          <p:cNvSpPr/>
          <p:nvPr/>
        </p:nvSpPr>
        <p:spPr>
          <a:xfrm>
            <a:off x="1581150" y="4327711"/>
            <a:ext cx="246734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685800"/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β ε σ δ γ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ω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µ π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ς</a:t>
            </a:r>
            <a:b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∂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∆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∏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∑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∫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∞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ζ</a:t>
            </a:r>
            <a:endParaRPr lang="en-CA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defTabSz="685800"/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θ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ϴ </a:t>
            </a:r>
            <a:r>
              <a:rPr lang="el-GR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Θ</a:t>
            </a:r>
            <a:r>
              <a:rPr lang="en-CA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Ω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Φ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</a:t>
            </a:r>
            <a:r>
              <a:rPr lang="en-CA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sz="240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χ Γ</a:t>
            </a:r>
            <a:r>
              <a:rPr lang="el-GR" altLang="en-US" sz="1800" i="0">
                <a:cs typeface="Calibri" panose="020F0502020204030204" pitchFamily="34" charset="0"/>
                <a:sym typeface="Symbol" panose="05050102010706020507" pitchFamily="18" charset="2"/>
              </a:rPr>
              <a:t> </a:t>
            </a:r>
            <a:endParaRPr lang="en-US" altLang="en-US" sz="2400" dirty="0">
              <a:solidFill>
                <a:srgbClr val="FFC000"/>
              </a:solidFill>
              <a:latin typeface="Times New Roman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 defTabSz="685800"/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 ⌐</a:t>
            </a:r>
            <a:endParaRPr lang="en-CA" sz="2400" dirty="0">
              <a:solidFill>
                <a:srgbClr val="FFC000"/>
              </a:solidFill>
              <a:latin typeface="Times New Roman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459027C-A1E1-446C-8F99-9611FD66B1C5}"/>
              </a:ext>
            </a:extLst>
          </p:cNvPr>
          <p:cNvSpPr/>
          <p:nvPr/>
        </p:nvSpPr>
        <p:spPr>
          <a:xfrm>
            <a:off x="6062107" y="4327711"/>
            <a:ext cx="1117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n-US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µ</a:t>
            </a:r>
            <a:r>
              <a:rPr lang="en-US" altLang="en-US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l-GR" altLang="en-US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σ</a:t>
            </a:r>
            <a:r>
              <a:rPr lang="en-CA" altLang="en-US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l-GR" altLang="en-US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60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29">
            <a:extLst>
              <a:ext uri="{FF2B5EF4-FFF2-40B4-BE49-F238E27FC236}">
                <a16:creationId xmlns:a16="http://schemas.microsoft.com/office/drawing/2014/main" id="{8FD5643F-F6B1-4373-83B6-B77EF6BB4601}"/>
              </a:ext>
            </a:extLst>
          </p:cNvPr>
          <p:cNvGrpSpPr>
            <a:grpSpLocks/>
          </p:cNvGrpSpPr>
          <p:nvPr/>
        </p:nvGrpSpPr>
        <p:grpSpPr bwMode="auto">
          <a:xfrm>
            <a:off x="101585" y="2111341"/>
            <a:ext cx="917591" cy="929993"/>
            <a:chOff x="2065" y="1551"/>
            <a:chExt cx="1628" cy="1988"/>
          </a:xfrm>
        </p:grpSpPr>
        <p:sp>
          <p:nvSpPr>
            <p:cNvPr id="12" name="Freeform 30">
              <a:extLst>
                <a:ext uri="{FF2B5EF4-FFF2-40B4-BE49-F238E27FC236}">
                  <a16:creationId xmlns:a16="http://schemas.microsoft.com/office/drawing/2014/main" id="{3FC415F2-16D3-4DE5-9F19-A4D798D39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977"/>
              <a:ext cx="331" cy="334"/>
            </a:xfrm>
            <a:custGeom>
              <a:avLst/>
              <a:gdLst>
                <a:gd name="T0" fmla="*/ 255 w 331"/>
                <a:gd name="T1" fmla="*/ 212 h 334"/>
                <a:gd name="T2" fmla="*/ 284 w 331"/>
                <a:gd name="T3" fmla="*/ 141 h 334"/>
                <a:gd name="T4" fmla="*/ 279 w 331"/>
                <a:gd name="T5" fmla="*/ 85 h 334"/>
                <a:gd name="T6" fmla="*/ 270 w 331"/>
                <a:gd name="T7" fmla="*/ 38 h 334"/>
                <a:gd name="T8" fmla="*/ 227 w 331"/>
                <a:gd name="T9" fmla="*/ 5 h 334"/>
                <a:gd name="T10" fmla="*/ 166 w 331"/>
                <a:gd name="T11" fmla="*/ 0 h 334"/>
                <a:gd name="T12" fmla="*/ 118 w 331"/>
                <a:gd name="T13" fmla="*/ 5 h 334"/>
                <a:gd name="T14" fmla="*/ 47 w 331"/>
                <a:gd name="T15" fmla="*/ 47 h 334"/>
                <a:gd name="T16" fmla="*/ 14 w 331"/>
                <a:gd name="T17" fmla="*/ 113 h 334"/>
                <a:gd name="T18" fmla="*/ 0 w 331"/>
                <a:gd name="T19" fmla="*/ 193 h 334"/>
                <a:gd name="T20" fmla="*/ 14 w 331"/>
                <a:gd name="T21" fmla="*/ 282 h 334"/>
                <a:gd name="T22" fmla="*/ 43 w 331"/>
                <a:gd name="T23" fmla="*/ 315 h 334"/>
                <a:gd name="T24" fmla="*/ 95 w 331"/>
                <a:gd name="T25" fmla="*/ 334 h 334"/>
                <a:gd name="T26" fmla="*/ 147 w 331"/>
                <a:gd name="T27" fmla="*/ 329 h 334"/>
                <a:gd name="T28" fmla="*/ 203 w 331"/>
                <a:gd name="T29" fmla="*/ 306 h 334"/>
                <a:gd name="T30" fmla="*/ 241 w 331"/>
                <a:gd name="T31" fmla="*/ 273 h 334"/>
                <a:gd name="T32" fmla="*/ 303 w 331"/>
                <a:gd name="T33" fmla="*/ 325 h 334"/>
                <a:gd name="T34" fmla="*/ 331 w 331"/>
                <a:gd name="T35" fmla="*/ 325 h 334"/>
                <a:gd name="T36" fmla="*/ 331 w 331"/>
                <a:gd name="T37" fmla="*/ 296 h 334"/>
                <a:gd name="T38" fmla="*/ 317 w 331"/>
                <a:gd name="T39" fmla="*/ 273 h 334"/>
                <a:gd name="T40" fmla="*/ 255 w 331"/>
                <a:gd name="T41" fmla="*/ 212 h 3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1"/>
                <a:gd name="T64" fmla="*/ 0 h 334"/>
                <a:gd name="T65" fmla="*/ 331 w 331"/>
                <a:gd name="T66" fmla="*/ 334 h 3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1" h="334">
                  <a:moveTo>
                    <a:pt x="255" y="212"/>
                  </a:moveTo>
                  <a:lnTo>
                    <a:pt x="284" y="141"/>
                  </a:lnTo>
                  <a:lnTo>
                    <a:pt x="279" y="85"/>
                  </a:lnTo>
                  <a:lnTo>
                    <a:pt x="270" y="38"/>
                  </a:lnTo>
                  <a:lnTo>
                    <a:pt x="227" y="5"/>
                  </a:lnTo>
                  <a:lnTo>
                    <a:pt x="166" y="0"/>
                  </a:lnTo>
                  <a:lnTo>
                    <a:pt x="118" y="5"/>
                  </a:lnTo>
                  <a:lnTo>
                    <a:pt x="47" y="47"/>
                  </a:lnTo>
                  <a:lnTo>
                    <a:pt x="14" y="113"/>
                  </a:lnTo>
                  <a:lnTo>
                    <a:pt x="0" y="193"/>
                  </a:lnTo>
                  <a:lnTo>
                    <a:pt x="14" y="282"/>
                  </a:lnTo>
                  <a:lnTo>
                    <a:pt x="43" y="315"/>
                  </a:lnTo>
                  <a:lnTo>
                    <a:pt x="95" y="334"/>
                  </a:lnTo>
                  <a:lnTo>
                    <a:pt x="147" y="329"/>
                  </a:lnTo>
                  <a:lnTo>
                    <a:pt x="203" y="306"/>
                  </a:lnTo>
                  <a:lnTo>
                    <a:pt x="241" y="273"/>
                  </a:lnTo>
                  <a:lnTo>
                    <a:pt x="303" y="325"/>
                  </a:lnTo>
                  <a:lnTo>
                    <a:pt x="331" y="325"/>
                  </a:lnTo>
                  <a:lnTo>
                    <a:pt x="331" y="296"/>
                  </a:lnTo>
                  <a:lnTo>
                    <a:pt x="317" y="273"/>
                  </a:lnTo>
                  <a:lnTo>
                    <a:pt x="255" y="21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3" name="Freeform 31">
              <a:extLst>
                <a:ext uri="{FF2B5EF4-FFF2-40B4-BE49-F238E27FC236}">
                  <a16:creationId xmlns:a16="http://schemas.microsoft.com/office/drawing/2014/main" id="{0B697AB5-5A92-4B35-B394-F0D1F0A1F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1" y="1929"/>
              <a:ext cx="303" cy="127"/>
            </a:xfrm>
            <a:custGeom>
              <a:avLst/>
              <a:gdLst>
                <a:gd name="T0" fmla="*/ 234 w 303"/>
                <a:gd name="T1" fmla="*/ 127 h 127"/>
                <a:gd name="T2" fmla="*/ 303 w 303"/>
                <a:gd name="T3" fmla="*/ 117 h 127"/>
                <a:gd name="T4" fmla="*/ 303 w 303"/>
                <a:gd name="T5" fmla="*/ 90 h 127"/>
                <a:gd name="T6" fmla="*/ 223 w 303"/>
                <a:gd name="T7" fmla="*/ 110 h 127"/>
                <a:gd name="T8" fmla="*/ 213 w 303"/>
                <a:gd name="T9" fmla="*/ 100 h 127"/>
                <a:gd name="T10" fmla="*/ 265 w 303"/>
                <a:gd name="T11" fmla="*/ 61 h 127"/>
                <a:gd name="T12" fmla="*/ 246 w 303"/>
                <a:gd name="T13" fmla="*/ 51 h 127"/>
                <a:gd name="T14" fmla="*/ 199 w 303"/>
                <a:gd name="T15" fmla="*/ 81 h 127"/>
                <a:gd name="T16" fmla="*/ 180 w 303"/>
                <a:gd name="T17" fmla="*/ 71 h 127"/>
                <a:gd name="T18" fmla="*/ 253 w 303"/>
                <a:gd name="T19" fmla="*/ 24 h 127"/>
                <a:gd name="T20" fmla="*/ 239 w 303"/>
                <a:gd name="T21" fmla="*/ 0 h 127"/>
                <a:gd name="T22" fmla="*/ 147 w 303"/>
                <a:gd name="T23" fmla="*/ 71 h 127"/>
                <a:gd name="T24" fmla="*/ 85 w 303"/>
                <a:gd name="T25" fmla="*/ 90 h 127"/>
                <a:gd name="T26" fmla="*/ 69 w 303"/>
                <a:gd name="T27" fmla="*/ 66 h 127"/>
                <a:gd name="T28" fmla="*/ 50 w 303"/>
                <a:gd name="T29" fmla="*/ 17 h 127"/>
                <a:gd name="T30" fmla="*/ 28 w 303"/>
                <a:gd name="T31" fmla="*/ 37 h 127"/>
                <a:gd name="T32" fmla="*/ 52 w 303"/>
                <a:gd name="T33" fmla="*/ 85 h 127"/>
                <a:gd name="T34" fmla="*/ 38 w 303"/>
                <a:gd name="T35" fmla="*/ 95 h 127"/>
                <a:gd name="T36" fmla="*/ 14 w 303"/>
                <a:gd name="T37" fmla="*/ 51 h 127"/>
                <a:gd name="T38" fmla="*/ 0 w 303"/>
                <a:gd name="T39" fmla="*/ 76 h 127"/>
                <a:gd name="T40" fmla="*/ 17 w 303"/>
                <a:gd name="T41" fmla="*/ 120 h 127"/>
                <a:gd name="T42" fmla="*/ 133 w 303"/>
                <a:gd name="T43" fmla="*/ 105 h 127"/>
                <a:gd name="T44" fmla="*/ 234 w 303"/>
                <a:gd name="T45" fmla="*/ 127 h 1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03"/>
                <a:gd name="T70" fmla="*/ 0 h 127"/>
                <a:gd name="T71" fmla="*/ 303 w 303"/>
                <a:gd name="T72" fmla="*/ 127 h 127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03" h="127">
                  <a:moveTo>
                    <a:pt x="234" y="127"/>
                  </a:moveTo>
                  <a:lnTo>
                    <a:pt x="303" y="117"/>
                  </a:lnTo>
                  <a:lnTo>
                    <a:pt x="303" y="90"/>
                  </a:lnTo>
                  <a:lnTo>
                    <a:pt x="223" y="110"/>
                  </a:lnTo>
                  <a:lnTo>
                    <a:pt x="213" y="100"/>
                  </a:lnTo>
                  <a:lnTo>
                    <a:pt x="265" y="61"/>
                  </a:lnTo>
                  <a:lnTo>
                    <a:pt x="246" y="51"/>
                  </a:lnTo>
                  <a:lnTo>
                    <a:pt x="199" y="81"/>
                  </a:lnTo>
                  <a:lnTo>
                    <a:pt x="180" y="71"/>
                  </a:lnTo>
                  <a:lnTo>
                    <a:pt x="253" y="24"/>
                  </a:lnTo>
                  <a:lnTo>
                    <a:pt x="239" y="0"/>
                  </a:lnTo>
                  <a:lnTo>
                    <a:pt x="147" y="71"/>
                  </a:lnTo>
                  <a:lnTo>
                    <a:pt x="85" y="90"/>
                  </a:lnTo>
                  <a:lnTo>
                    <a:pt x="69" y="66"/>
                  </a:lnTo>
                  <a:lnTo>
                    <a:pt x="50" y="17"/>
                  </a:lnTo>
                  <a:lnTo>
                    <a:pt x="28" y="37"/>
                  </a:lnTo>
                  <a:lnTo>
                    <a:pt x="52" y="85"/>
                  </a:lnTo>
                  <a:lnTo>
                    <a:pt x="38" y="95"/>
                  </a:lnTo>
                  <a:lnTo>
                    <a:pt x="14" y="51"/>
                  </a:lnTo>
                  <a:lnTo>
                    <a:pt x="0" y="76"/>
                  </a:lnTo>
                  <a:lnTo>
                    <a:pt x="17" y="120"/>
                  </a:lnTo>
                  <a:lnTo>
                    <a:pt x="133" y="105"/>
                  </a:lnTo>
                  <a:lnTo>
                    <a:pt x="234" y="127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4" name="Freeform 32">
              <a:extLst>
                <a:ext uri="{FF2B5EF4-FFF2-40B4-BE49-F238E27FC236}">
                  <a16:creationId xmlns:a16="http://schemas.microsoft.com/office/drawing/2014/main" id="{AC9942C9-D4E5-4FC9-960C-6C843A53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0" y="1839"/>
              <a:ext cx="518" cy="632"/>
            </a:xfrm>
            <a:custGeom>
              <a:avLst/>
              <a:gdLst>
                <a:gd name="T0" fmla="*/ 14 w 518"/>
                <a:gd name="T1" fmla="*/ 623 h 632"/>
                <a:gd name="T2" fmla="*/ 0 w 518"/>
                <a:gd name="T3" fmla="*/ 595 h 632"/>
                <a:gd name="T4" fmla="*/ 9 w 518"/>
                <a:gd name="T5" fmla="*/ 567 h 632"/>
                <a:gd name="T6" fmla="*/ 42 w 518"/>
                <a:gd name="T7" fmla="*/ 539 h 632"/>
                <a:gd name="T8" fmla="*/ 126 w 518"/>
                <a:gd name="T9" fmla="*/ 525 h 632"/>
                <a:gd name="T10" fmla="*/ 233 w 518"/>
                <a:gd name="T11" fmla="*/ 534 h 632"/>
                <a:gd name="T12" fmla="*/ 369 w 518"/>
                <a:gd name="T13" fmla="*/ 516 h 632"/>
                <a:gd name="T14" fmla="*/ 453 w 518"/>
                <a:gd name="T15" fmla="*/ 474 h 632"/>
                <a:gd name="T16" fmla="*/ 471 w 518"/>
                <a:gd name="T17" fmla="*/ 451 h 632"/>
                <a:gd name="T18" fmla="*/ 457 w 518"/>
                <a:gd name="T19" fmla="*/ 390 h 632"/>
                <a:gd name="T20" fmla="*/ 420 w 518"/>
                <a:gd name="T21" fmla="*/ 256 h 632"/>
                <a:gd name="T22" fmla="*/ 364 w 518"/>
                <a:gd name="T23" fmla="*/ 177 h 632"/>
                <a:gd name="T24" fmla="*/ 327 w 518"/>
                <a:gd name="T25" fmla="*/ 153 h 632"/>
                <a:gd name="T26" fmla="*/ 322 w 518"/>
                <a:gd name="T27" fmla="*/ 130 h 632"/>
                <a:gd name="T28" fmla="*/ 341 w 518"/>
                <a:gd name="T29" fmla="*/ 121 h 632"/>
                <a:gd name="T30" fmla="*/ 355 w 518"/>
                <a:gd name="T31" fmla="*/ 98 h 632"/>
                <a:gd name="T32" fmla="*/ 327 w 518"/>
                <a:gd name="T33" fmla="*/ 65 h 632"/>
                <a:gd name="T34" fmla="*/ 294 w 518"/>
                <a:gd name="T35" fmla="*/ 70 h 632"/>
                <a:gd name="T36" fmla="*/ 275 w 518"/>
                <a:gd name="T37" fmla="*/ 46 h 632"/>
                <a:gd name="T38" fmla="*/ 299 w 518"/>
                <a:gd name="T39" fmla="*/ 14 h 632"/>
                <a:gd name="T40" fmla="*/ 341 w 518"/>
                <a:gd name="T41" fmla="*/ 0 h 632"/>
                <a:gd name="T42" fmla="*/ 392 w 518"/>
                <a:gd name="T43" fmla="*/ 14 h 632"/>
                <a:gd name="T44" fmla="*/ 411 w 518"/>
                <a:gd name="T45" fmla="*/ 60 h 632"/>
                <a:gd name="T46" fmla="*/ 406 w 518"/>
                <a:gd name="T47" fmla="*/ 121 h 632"/>
                <a:gd name="T48" fmla="*/ 373 w 518"/>
                <a:gd name="T49" fmla="*/ 144 h 632"/>
                <a:gd name="T50" fmla="*/ 411 w 518"/>
                <a:gd name="T51" fmla="*/ 181 h 632"/>
                <a:gd name="T52" fmla="*/ 457 w 518"/>
                <a:gd name="T53" fmla="*/ 237 h 632"/>
                <a:gd name="T54" fmla="*/ 485 w 518"/>
                <a:gd name="T55" fmla="*/ 339 h 632"/>
                <a:gd name="T56" fmla="*/ 518 w 518"/>
                <a:gd name="T57" fmla="*/ 455 h 632"/>
                <a:gd name="T58" fmla="*/ 518 w 518"/>
                <a:gd name="T59" fmla="*/ 502 h 632"/>
                <a:gd name="T60" fmla="*/ 504 w 518"/>
                <a:gd name="T61" fmla="*/ 511 h 632"/>
                <a:gd name="T62" fmla="*/ 420 w 518"/>
                <a:gd name="T63" fmla="*/ 548 h 632"/>
                <a:gd name="T64" fmla="*/ 322 w 518"/>
                <a:gd name="T65" fmla="*/ 576 h 632"/>
                <a:gd name="T66" fmla="*/ 154 w 518"/>
                <a:gd name="T67" fmla="*/ 599 h 632"/>
                <a:gd name="T68" fmla="*/ 56 w 518"/>
                <a:gd name="T69" fmla="*/ 632 h 632"/>
                <a:gd name="T70" fmla="*/ 14 w 518"/>
                <a:gd name="T71" fmla="*/ 623 h 6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18"/>
                <a:gd name="T109" fmla="*/ 0 h 632"/>
                <a:gd name="T110" fmla="*/ 518 w 518"/>
                <a:gd name="T111" fmla="*/ 632 h 6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18" h="632">
                  <a:moveTo>
                    <a:pt x="14" y="623"/>
                  </a:moveTo>
                  <a:lnTo>
                    <a:pt x="0" y="595"/>
                  </a:lnTo>
                  <a:lnTo>
                    <a:pt x="9" y="567"/>
                  </a:lnTo>
                  <a:lnTo>
                    <a:pt x="42" y="539"/>
                  </a:lnTo>
                  <a:lnTo>
                    <a:pt x="126" y="525"/>
                  </a:lnTo>
                  <a:lnTo>
                    <a:pt x="233" y="534"/>
                  </a:lnTo>
                  <a:lnTo>
                    <a:pt x="369" y="516"/>
                  </a:lnTo>
                  <a:lnTo>
                    <a:pt x="453" y="474"/>
                  </a:lnTo>
                  <a:lnTo>
                    <a:pt x="471" y="451"/>
                  </a:lnTo>
                  <a:lnTo>
                    <a:pt x="457" y="390"/>
                  </a:lnTo>
                  <a:lnTo>
                    <a:pt x="420" y="256"/>
                  </a:lnTo>
                  <a:lnTo>
                    <a:pt x="364" y="177"/>
                  </a:lnTo>
                  <a:lnTo>
                    <a:pt x="327" y="153"/>
                  </a:lnTo>
                  <a:lnTo>
                    <a:pt x="322" y="130"/>
                  </a:lnTo>
                  <a:lnTo>
                    <a:pt x="341" y="121"/>
                  </a:lnTo>
                  <a:lnTo>
                    <a:pt x="355" y="98"/>
                  </a:lnTo>
                  <a:lnTo>
                    <a:pt x="327" y="65"/>
                  </a:lnTo>
                  <a:lnTo>
                    <a:pt x="294" y="70"/>
                  </a:lnTo>
                  <a:lnTo>
                    <a:pt x="275" y="46"/>
                  </a:lnTo>
                  <a:lnTo>
                    <a:pt x="299" y="14"/>
                  </a:lnTo>
                  <a:lnTo>
                    <a:pt x="341" y="0"/>
                  </a:lnTo>
                  <a:lnTo>
                    <a:pt x="392" y="14"/>
                  </a:lnTo>
                  <a:lnTo>
                    <a:pt x="411" y="60"/>
                  </a:lnTo>
                  <a:lnTo>
                    <a:pt x="406" y="121"/>
                  </a:lnTo>
                  <a:lnTo>
                    <a:pt x="373" y="144"/>
                  </a:lnTo>
                  <a:lnTo>
                    <a:pt x="411" y="181"/>
                  </a:lnTo>
                  <a:lnTo>
                    <a:pt x="457" y="237"/>
                  </a:lnTo>
                  <a:lnTo>
                    <a:pt x="485" y="339"/>
                  </a:lnTo>
                  <a:lnTo>
                    <a:pt x="518" y="455"/>
                  </a:lnTo>
                  <a:lnTo>
                    <a:pt x="518" y="502"/>
                  </a:lnTo>
                  <a:lnTo>
                    <a:pt x="504" y="511"/>
                  </a:lnTo>
                  <a:lnTo>
                    <a:pt x="420" y="548"/>
                  </a:lnTo>
                  <a:lnTo>
                    <a:pt x="322" y="576"/>
                  </a:lnTo>
                  <a:lnTo>
                    <a:pt x="154" y="599"/>
                  </a:lnTo>
                  <a:lnTo>
                    <a:pt x="56" y="632"/>
                  </a:lnTo>
                  <a:lnTo>
                    <a:pt x="14" y="6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5" name="Freeform 33">
              <a:extLst>
                <a:ext uri="{FF2B5EF4-FFF2-40B4-BE49-F238E27FC236}">
                  <a16:creationId xmlns:a16="http://schemas.microsoft.com/office/drawing/2014/main" id="{FDE5C995-9F18-4578-9D21-5ABAFFB30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" y="2046"/>
              <a:ext cx="47" cy="86"/>
            </a:xfrm>
            <a:custGeom>
              <a:avLst/>
              <a:gdLst>
                <a:gd name="T0" fmla="*/ 10 w 47"/>
                <a:gd name="T1" fmla="*/ 32 h 86"/>
                <a:gd name="T2" fmla="*/ 28 w 47"/>
                <a:gd name="T3" fmla="*/ 75 h 86"/>
                <a:gd name="T4" fmla="*/ 35 w 47"/>
                <a:gd name="T5" fmla="*/ 86 h 86"/>
                <a:gd name="T6" fmla="*/ 43 w 47"/>
                <a:gd name="T7" fmla="*/ 85 h 86"/>
                <a:gd name="T8" fmla="*/ 47 w 47"/>
                <a:gd name="T9" fmla="*/ 73 h 86"/>
                <a:gd name="T10" fmla="*/ 1 w 47"/>
                <a:gd name="T11" fmla="*/ 0 h 86"/>
                <a:gd name="T12" fmla="*/ 0 w 47"/>
                <a:gd name="T13" fmla="*/ 15 h 86"/>
                <a:gd name="T14" fmla="*/ 10 w 47"/>
                <a:gd name="T15" fmla="*/ 32 h 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86"/>
                <a:gd name="T26" fmla="*/ 47 w 47"/>
                <a:gd name="T27" fmla="*/ 86 h 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86">
                  <a:moveTo>
                    <a:pt x="10" y="32"/>
                  </a:moveTo>
                  <a:lnTo>
                    <a:pt x="28" y="75"/>
                  </a:lnTo>
                  <a:lnTo>
                    <a:pt x="35" y="86"/>
                  </a:lnTo>
                  <a:lnTo>
                    <a:pt x="43" y="85"/>
                  </a:lnTo>
                  <a:lnTo>
                    <a:pt x="47" y="73"/>
                  </a:lnTo>
                  <a:lnTo>
                    <a:pt x="1" y="0"/>
                  </a:lnTo>
                  <a:lnTo>
                    <a:pt x="0" y="15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6" name="Freeform 34">
              <a:extLst>
                <a:ext uri="{FF2B5EF4-FFF2-40B4-BE49-F238E27FC236}">
                  <a16:creationId xmlns:a16="http://schemas.microsoft.com/office/drawing/2014/main" id="{30E7050B-F3EF-4295-9DB1-32CA15D7E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1"/>
              <a:ext cx="551" cy="452"/>
            </a:xfrm>
            <a:custGeom>
              <a:avLst/>
              <a:gdLst>
                <a:gd name="T0" fmla="*/ 93 w 551"/>
                <a:gd name="T1" fmla="*/ 345 h 452"/>
                <a:gd name="T2" fmla="*/ 0 w 551"/>
                <a:gd name="T3" fmla="*/ 373 h 452"/>
                <a:gd name="T4" fmla="*/ 9 w 551"/>
                <a:gd name="T5" fmla="*/ 410 h 452"/>
                <a:gd name="T6" fmla="*/ 140 w 551"/>
                <a:gd name="T7" fmla="*/ 345 h 452"/>
                <a:gd name="T8" fmla="*/ 9 w 551"/>
                <a:gd name="T9" fmla="*/ 429 h 452"/>
                <a:gd name="T10" fmla="*/ 23 w 551"/>
                <a:gd name="T11" fmla="*/ 452 h 452"/>
                <a:gd name="T12" fmla="*/ 121 w 551"/>
                <a:gd name="T13" fmla="*/ 382 h 452"/>
                <a:gd name="T14" fmla="*/ 196 w 551"/>
                <a:gd name="T15" fmla="*/ 345 h 452"/>
                <a:gd name="T16" fmla="*/ 313 w 551"/>
                <a:gd name="T17" fmla="*/ 312 h 452"/>
                <a:gd name="T18" fmla="*/ 434 w 551"/>
                <a:gd name="T19" fmla="*/ 312 h 452"/>
                <a:gd name="T20" fmla="*/ 546 w 551"/>
                <a:gd name="T21" fmla="*/ 308 h 452"/>
                <a:gd name="T22" fmla="*/ 551 w 551"/>
                <a:gd name="T23" fmla="*/ 275 h 452"/>
                <a:gd name="T24" fmla="*/ 430 w 551"/>
                <a:gd name="T25" fmla="*/ 284 h 452"/>
                <a:gd name="T26" fmla="*/ 313 w 551"/>
                <a:gd name="T27" fmla="*/ 294 h 452"/>
                <a:gd name="T28" fmla="*/ 196 w 551"/>
                <a:gd name="T29" fmla="*/ 322 h 452"/>
                <a:gd name="T30" fmla="*/ 177 w 551"/>
                <a:gd name="T31" fmla="*/ 326 h 452"/>
                <a:gd name="T32" fmla="*/ 313 w 551"/>
                <a:gd name="T33" fmla="*/ 261 h 452"/>
                <a:gd name="T34" fmla="*/ 448 w 551"/>
                <a:gd name="T35" fmla="*/ 172 h 452"/>
                <a:gd name="T36" fmla="*/ 453 w 551"/>
                <a:gd name="T37" fmla="*/ 140 h 452"/>
                <a:gd name="T38" fmla="*/ 350 w 551"/>
                <a:gd name="T39" fmla="*/ 210 h 452"/>
                <a:gd name="T40" fmla="*/ 224 w 551"/>
                <a:gd name="T41" fmla="*/ 284 h 452"/>
                <a:gd name="T42" fmla="*/ 168 w 551"/>
                <a:gd name="T43" fmla="*/ 303 h 452"/>
                <a:gd name="T44" fmla="*/ 271 w 551"/>
                <a:gd name="T45" fmla="*/ 224 h 452"/>
                <a:gd name="T46" fmla="*/ 332 w 551"/>
                <a:gd name="T47" fmla="*/ 135 h 452"/>
                <a:gd name="T48" fmla="*/ 360 w 551"/>
                <a:gd name="T49" fmla="*/ 47 h 452"/>
                <a:gd name="T50" fmla="*/ 332 w 551"/>
                <a:gd name="T51" fmla="*/ 0 h 452"/>
                <a:gd name="T52" fmla="*/ 318 w 551"/>
                <a:gd name="T53" fmla="*/ 103 h 452"/>
                <a:gd name="T54" fmla="*/ 266 w 551"/>
                <a:gd name="T55" fmla="*/ 196 h 452"/>
                <a:gd name="T56" fmla="*/ 191 w 551"/>
                <a:gd name="T57" fmla="*/ 256 h 452"/>
                <a:gd name="T58" fmla="*/ 93 w 551"/>
                <a:gd name="T59" fmla="*/ 345 h 4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51"/>
                <a:gd name="T91" fmla="*/ 0 h 452"/>
                <a:gd name="T92" fmla="*/ 551 w 551"/>
                <a:gd name="T93" fmla="*/ 452 h 4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51" h="452">
                  <a:moveTo>
                    <a:pt x="93" y="345"/>
                  </a:moveTo>
                  <a:lnTo>
                    <a:pt x="0" y="373"/>
                  </a:lnTo>
                  <a:lnTo>
                    <a:pt x="9" y="410"/>
                  </a:lnTo>
                  <a:lnTo>
                    <a:pt x="140" y="345"/>
                  </a:lnTo>
                  <a:lnTo>
                    <a:pt x="9" y="429"/>
                  </a:lnTo>
                  <a:lnTo>
                    <a:pt x="23" y="452"/>
                  </a:lnTo>
                  <a:lnTo>
                    <a:pt x="121" y="382"/>
                  </a:lnTo>
                  <a:lnTo>
                    <a:pt x="196" y="345"/>
                  </a:lnTo>
                  <a:lnTo>
                    <a:pt x="313" y="312"/>
                  </a:lnTo>
                  <a:lnTo>
                    <a:pt x="434" y="312"/>
                  </a:lnTo>
                  <a:lnTo>
                    <a:pt x="546" y="308"/>
                  </a:lnTo>
                  <a:lnTo>
                    <a:pt x="551" y="275"/>
                  </a:lnTo>
                  <a:lnTo>
                    <a:pt x="430" y="284"/>
                  </a:lnTo>
                  <a:lnTo>
                    <a:pt x="313" y="294"/>
                  </a:lnTo>
                  <a:lnTo>
                    <a:pt x="196" y="322"/>
                  </a:lnTo>
                  <a:lnTo>
                    <a:pt x="177" y="326"/>
                  </a:lnTo>
                  <a:lnTo>
                    <a:pt x="313" y="261"/>
                  </a:lnTo>
                  <a:lnTo>
                    <a:pt x="448" y="172"/>
                  </a:lnTo>
                  <a:lnTo>
                    <a:pt x="453" y="140"/>
                  </a:lnTo>
                  <a:lnTo>
                    <a:pt x="350" y="210"/>
                  </a:lnTo>
                  <a:lnTo>
                    <a:pt x="224" y="284"/>
                  </a:lnTo>
                  <a:lnTo>
                    <a:pt x="168" y="303"/>
                  </a:lnTo>
                  <a:lnTo>
                    <a:pt x="271" y="224"/>
                  </a:lnTo>
                  <a:lnTo>
                    <a:pt x="332" y="135"/>
                  </a:lnTo>
                  <a:lnTo>
                    <a:pt x="360" y="47"/>
                  </a:lnTo>
                  <a:lnTo>
                    <a:pt x="332" y="0"/>
                  </a:lnTo>
                  <a:lnTo>
                    <a:pt x="318" y="103"/>
                  </a:lnTo>
                  <a:lnTo>
                    <a:pt x="266" y="196"/>
                  </a:lnTo>
                  <a:lnTo>
                    <a:pt x="191" y="256"/>
                  </a:lnTo>
                  <a:lnTo>
                    <a:pt x="93" y="34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7" name="Freeform 35">
              <a:extLst>
                <a:ext uri="{FF2B5EF4-FFF2-40B4-BE49-F238E27FC236}">
                  <a16:creationId xmlns:a16="http://schemas.microsoft.com/office/drawing/2014/main" id="{27A42E39-BC34-49E2-B5AC-844F99D21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5" y="2056"/>
              <a:ext cx="31" cy="92"/>
            </a:xfrm>
            <a:custGeom>
              <a:avLst/>
              <a:gdLst>
                <a:gd name="T0" fmla="*/ 16 w 31"/>
                <a:gd name="T1" fmla="*/ 32 h 92"/>
                <a:gd name="T2" fmla="*/ 6 w 31"/>
                <a:gd name="T3" fmla="*/ 77 h 92"/>
                <a:gd name="T4" fmla="*/ 0 w 31"/>
                <a:gd name="T5" fmla="*/ 87 h 92"/>
                <a:gd name="T6" fmla="*/ 9 w 31"/>
                <a:gd name="T7" fmla="*/ 92 h 92"/>
                <a:gd name="T8" fmla="*/ 22 w 31"/>
                <a:gd name="T9" fmla="*/ 85 h 92"/>
                <a:gd name="T10" fmla="*/ 31 w 31"/>
                <a:gd name="T11" fmla="*/ 0 h 92"/>
                <a:gd name="T12" fmla="*/ 19 w 31"/>
                <a:gd name="T13" fmla="*/ 12 h 92"/>
                <a:gd name="T14" fmla="*/ 16 w 31"/>
                <a:gd name="T15" fmla="*/ 3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92"/>
                <a:gd name="T26" fmla="*/ 31 w 31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92">
                  <a:moveTo>
                    <a:pt x="16" y="32"/>
                  </a:moveTo>
                  <a:lnTo>
                    <a:pt x="6" y="77"/>
                  </a:lnTo>
                  <a:lnTo>
                    <a:pt x="0" y="87"/>
                  </a:lnTo>
                  <a:lnTo>
                    <a:pt x="9" y="92"/>
                  </a:lnTo>
                  <a:lnTo>
                    <a:pt x="22" y="85"/>
                  </a:lnTo>
                  <a:lnTo>
                    <a:pt x="31" y="0"/>
                  </a:lnTo>
                  <a:lnTo>
                    <a:pt x="19" y="12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8" name="Freeform 36">
              <a:extLst>
                <a:ext uri="{FF2B5EF4-FFF2-40B4-BE49-F238E27FC236}">
                  <a16:creationId xmlns:a16="http://schemas.microsoft.com/office/drawing/2014/main" id="{8896E070-93FA-4C0D-AE21-08C776A11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812"/>
              <a:ext cx="27" cy="92"/>
            </a:xfrm>
            <a:custGeom>
              <a:avLst/>
              <a:gdLst>
                <a:gd name="T0" fmla="*/ 17 w 27"/>
                <a:gd name="T1" fmla="*/ 62 h 92"/>
                <a:gd name="T2" fmla="*/ 7 w 27"/>
                <a:gd name="T3" fmla="*/ 17 h 92"/>
                <a:gd name="T4" fmla="*/ 0 w 27"/>
                <a:gd name="T5" fmla="*/ 5 h 92"/>
                <a:gd name="T6" fmla="*/ 14 w 27"/>
                <a:gd name="T7" fmla="*/ 0 h 92"/>
                <a:gd name="T8" fmla="*/ 27 w 27"/>
                <a:gd name="T9" fmla="*/ 7 h 92"/>
                <a:gd name="T10" fmla="*/ 24 w 27"/>
                <a:gd name="T11" fmla="*/ 92 h 92"/>
                <a:gd name="T12" fmla="*/ 14 w 27"/>
                <a:gd name="T13" fmla="*/ 80 h 92"/>
                <a:gd name="T14" fmla="*/ 17 w 27"/>
                <a:gd name="T15" fmla="*/ 62 h 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7"/>
                <a:gd name="T25" fmla="*/ 0 h 92"/>
                <a:gd name="T26" fmla="*/ 27 w 27"/>
                <a:gd name="T27" fmla="*/ 92 h 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7" h="92">
                  <a:moveTo>
                    <a:pt x="17" y="62"/>
                  </a:moveTo>
                  <a:lnTo>
                    <a:pt x="7" y="17"/>
                  </a:lnTo>
                  <a:lnTo>
                    <a:pt x="0" y="5"/>
                  </a:lnTo>
                  <a:lnTo>
                    <a:pt x="14" y="0"/>
                  </a:lnTo>
                  <a:lnTo>
                    <a:pt x="27" y="7"/>
                  </a:lnTo>
                  <a:lnTo>
                    <a:pt x="24" y="92"/>
                  </a:lnTo>
                  <a:lnTo>
                    <a:pt x="14" y="80"/>
                  </a:lnTo>
                  <a:lnTo>
                    <a:pt x="17" y="6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19" name="Freeform 37">
              <a:extLst>
                <a:ext uri="{FF2B5EF4-FFF2-40B4-BE49-F238E27FC236}">
                  <a16:creationId xmlns:a16="http://schemas.microsoft.com/office/drawing/2014/main" id="{4C987E4F-8E28-44C9-A823-B024016212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831"/>
              <a:ext cx="66" cy="73"/>
            </a:xfrm>
            <a:custGeom>
              <a:avLst/>
              <a:gdLst>
                <a:gd name="T0" fmla="*/ 40 w 66"/>
                <a:gd name="T1" fmla="*/ 50 h 73"/>
                <a:gd name="T2" fmla="*/ 8 w 66"/>
                <a:gd name="T3" fmla="*/ 15 h 73"/>
                <a:gd name="T4" fmla="*/ 0 w 66"/>
                <a:gd name="T5" fmla="*/ 8 h 73"/>
                <a:gd name="T6" fmla="*/ 3 w 66"/>
                <a:gd name="T7" fmla="*/ 0 h 73"/>
                <a:gd name="T8" fmla="*/ 18 w 66"/>
                <a:gd name="T9" fmla="*/ 3 h 73"/>
                <a:gd name="T10" fmla="*/ 66 w 66"/>
                <a:gd name="T11" fmla="*/ 73 h 73"/>
                <a:gd name="T12" fmla="*/ 53 w 66"/>
                <a:gd name="T13" fmla="*/ 68 h 73"/>
                <a:gd name="T14" fmla="*/ 40 w 66"/>
                <a:gd name="T15" fmla="*/ 50 h 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6"/>
                <a:gd name="T25" fmla="*/ 0 h 73"/>
                <a:gd name="T26" fmla="*/ 66 w 66"/>
                <a:gd name="T27" fmla="*/ 73 h 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6" h="73">
                  <a:moveTo>
                    <a:pt x="40" y="50"/>
                  </a:moveTo>
                  <a:lnTo>
                    <a:pt x="8" y="15"/>
                  </a:lnTo>
                  <a:lnTo>
                    <a:pt x="0" y="8"/>
                  </a:lnTo>
                  <a:lnTo>
                    <a:pt x="3" y="0"/>
                  </a:lnTo>
                  <a:lnTo>
                    <a:pt x="18" y="3"/>
                  </a:lnTo>
                  <a:lnTo>
                    <a:pt x="66" y="73"/>
                  </a:lnTo>
                  <a:lnTo>
                    <a:pt x="53" y="68"/>
                  </a:lnTo>
                  <a:lnTo>
                    <a:pt x="40" y="5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0" name="Freeform 38">
              <a:extLst>
                <a:ext uri="{FF2B5EF4-FFF2-40B4-BE49-F238E27FC236}">
                  <a16:creationId xmlns:a16="http://schemas.microsoft.com/office/drawing/2014/main" id="{4AAAD5BE-CDCE-4C54-886D-44F83A134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" y="1819"/>
              <a:ext cx="421" cy="670"/>
            </a:xfrm>
            <a:custGeom>
              <a:avLst/>
              <a:gdLst>
                <a:gd name="T0" fmla="*/ 64 w 421"/>
                <a:gd name="T1" fmla="*/ 299 h 670"/>
                <a:gd name="T2" fmla="*/ 191 w 421"/>
                <a:gd name="T3" fmla="*/ 378 h 670"/>
                <a:gd name="T4" fmla="*/ 308 w 421"/>
                <a:gd name="T5" fmla="*/ 468 h 670"/>
                <a:gd name="T6" fmla="*/ 393 w 421"/>
                <a:gd name="T7" fmla="*/ 563 h 670"/>
                <a:gd name="T8" fmla="*/ 421 w 421"/>
                <a:gd name="T9" fmla="*/ 607 h 670"/>
                <a:gd name="T10" fmla="*/ 414 w 421"/>
                <a:gd name="T11" fmla="*/ 649 h 670"/>
                <a:gd name="T12" fmla="*/ 386 w 421"/>
                <a:gd name="T13" fmla="*/ 670 h 670"/>
                <a:gd name="T14" fmla="*/ 332 w 421"/>
                <a:gd name="T15" fmla="*/ 670 h 670"/>
                <a:gd name="T16" fmla="*/ 294 w 421"/>
                <a:gd name="T17" fmla="*/ 591 h 670"/>
                <a:gd name="T18" fmla="*/ 233 w 421"/>
                <a:gd name="T19" fmla="*/ 503 h 670"/>
                <a:gd name="T20" fmla="*/ 148 w 421"/>
                <a:gd name="T21" fmla="*/ 427 h 670"/>
                <a:gd name="T22" fmla="*/ 61 w 421"/>
                <a:gd name="T23" fmla="*/ 348 h 670"/>
                <a:gd name="T24" fmla="*/ 5 w 421"/>
                <a:gd name="T25" fmla="*/ 313 h 670"/>
                <a:gd name="T26" fmla="*/ 0 w 421"/>
                <a:gd name="T27" fmla="*/ 287 h 670"/>
                <a:gd name="T28" fmla="*/ 28 w 421"/>
                <a:gd name="T29" fmla="*/ 230 h 670"/>
                <a:gd name="T30" fmla="*/ 96 w 421"/>
                <a:gd name="T31" fmla="*/ 155 h 670"/>
                <a:gd name="T32" fmla="*/ 202 w 421"/>
                <a:gd name="T33" fmla="*/ 104 h 670"/>
                <a:gd name="T34" fmla="*/ 289 w 421"/>
                <a:gd name="T35" fmla="*/ 83 h 670"/>
                <a:gd name="T36" fmla="*/ 289 w 421"/>
                <a:gd name="T37" fmla="*/ 37 h 670"/>
                <a:gd name="T38" fmla="*/ 346 w 421"/>
                <a:gd name="T39" fmla="*/ 0 h 670"/>
                <a:gd name="T40" fmla="*/ 395 w 421"/>
                <a:gd name="T41" fmla="*/ 0 h 670"/>
                <a:gd name="T42" fmla="*/ 402 w 421"/>
                <a:gd name="T43" fmla="*/ 21 h 670"/>
                <a:gd name="T44" fmla="*/ 381 w 421"/>
                <a:gd name="T45" fmla="*/ 42 h 670"/>
                <a:gd name="T46" fmla="*/ 346 w 421"/>
                <a:gd name="T47" fmla="*/ 42 h 670"/>
                <a:gd name="T48" fmla="*/ 332 w 421"/>
                <a:gd name="T49" fmla="*/ 72 h 670"/>
                <a:gd name="T50" fmla="*/ 329 w 421"/>
                <a:gd name="T51" fmla="*/ 121 h 670"/>
                <a:gd name="T52" fmla="*/ 303 w 421"/>
                <a:gd name="T53" fmla="*/ 121 h 670"/>
                <a:gd name="T54" fmla="*/ 273 w 421"/>
                <a:gd name="T55" fmla="*/ 118 h 670"/>
                <a:gd name="T56" fmla="*/ 202 w 421"/>
                <a:gd name="T57" fmla="*/ 141 h 670"/>
                <a:gd name="T58" fmla="*/ 132 w 421"/>
                <a:gd name="T59" fmla="*/ 183 h 670"/>
                <a:gd name="T60" fmla="*/ 82 w 421"/>
                <a:gd name="T61" fmla="*/ 239 h 670"/>
                <a:gd name="T62" fmla="*/ 64 w 421"/>
                <a:gd name="T63" fmla="*/ 299 h 67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1"/>
                <a:gd name="T97" fmla="*/ 0 h 670"/>
                <a:gd name="T98" fmla="*/ 421 w 421"/>
                <a:gd name="T99" fmla="*/ 670 h 67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1" h="670">
                  <a:moveTo>
                    <a:pt x="64" y="299"/>
                  </a:moveTo>
                  <a:lnTo>
                    <a:pt x="191" y="378"/>
                  </a:lnTo>
                  <a:lnTo>
                    <a:pt x="308" y="468"/>
                  </a:lnTo>
                  <a:lnTo>
                    <a:pt x="393" y="563"/>
                  </a:lnTo>
                  <a:lnTo>
                    <a:pt x="421" y="607"/>
                  </a:lnTo>
                  <a:lnTo>
                    <a:pt x="414" y="649"/>
                  </a:lnTo>
                  <a:lnTo>
                    <a:pt x="386" y="670"/>
                  </a:lnTo>
                  <a:lnTo>
                    <a:pt x="332" y="670"/>
                  </a:lnTo>
                  <a:lnTo>
                    <a:pt x="294" y="591"/>
                  </a:lnTo>
                  <a:lnTo>
                    <a:pt x="233" y="503"/>
                  </a:lnTo>
                  <a:lnTo>
                    <a:pt x="148" y="427"/>
                  </a:lnTo>
                  <a:lnTo>
                    <a:pt x="61" y="348"/>
                  </a:lnTo>
                  <a:lnTo>
                    <a:pt x="5" y="313"/>
                  </a:lnTo>
                  <a:lnTo>
                    <a:pt x="0" y="287"/>
                  </a:lnTo>
                  <a:lnTo>
                    <a:pt x="28" y="230"/>
                  </a:lnTo>
                  <a:lnTo>
                    <a:pt x="96" y="155"/>
                  </a:lnTo>
                  <a:lnTo>
                    <a:pt x="202" y="104"/>
                  </a:lnTo>
                  <a:lnTo>
                    <a:pt x="289" y="83"/>
                  </a:lnTo>
                  <a:lnTo>
                    <a:pt x="289" y="37"/>
                  </a:lnTo>
                  <a:lnTo>
                    <a:pt x="346" y="0"/>
                  </a:lnTo>
                  <a:lnTo>
                    <a:pt x="395" y="0"/>
                  </a:lnTo>
                  <a:lnTo>
                    <a:pt x="402" y="21"/>
                  </a:lnTo>
                  <a:lnTo>
                    <a:pt x="381" y="42"/>
                  </a:lnTo>
                  <a:lnTo>
                    <a:pt x="346" y="42"/>
                  </a:lnTo>
                  <a:lnTo>
                    <a:pt x="332" y="72"/>
                  </a:lnTo>
                  <a:lnTo>
                    <a:pt x="329" y="121"/>
                  </a:lnTo>
                  <a:lnTo>
                    <a:pt x="303" y="121"/>
                  </a:lnTo>
                  <a:lnTo>
                    <a:pt x="273" y="118"/>
                  </a:lnTo>
                  <a:lnTo>
                    <a:pt x="202" y="141"/>
                  </a:lnTo>
                  <a:lnTo>
                    <a:pt x="132" y="183"/>
                  </a:lnTo>
                  <a:lnTo>
                    <a:pt x="82" y="239"/>
                  </a:lnTo>
                  <a:lnTo>
                    <a:pt x="64" y="29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1" name="Freeform 39">
              <a:extLst>
                <a:ext uri="{FF2B5EF4-FFF2-40B4-BE49-F238E27FC236}">
                  <a16:creationId xmlns:a16="http://schemas.microsoft.com/office/drawing/2014/main" id="{5B605098-44F6-42E3-8E3A-AF3310E96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0" y="1551"/>
              <a:ext cx="346" cy="396"/>
            </a:xfrm>
            <a:custGeom>
              <a:avLst/>
              <a:gdLst>
                <a:gd name="T0" fmla="*/ 292 w 346"/>
                <a:gd name="T1" fmla="*/ 288 h 396"/>
                <a:gd name="T2" fmla="*/ 346 w 346"/>
                <a:gd name="T3" fmla="*/ 340 h 396"/>
                <a:gd name="T4" fmla="*/ 334 w 346"/>
                <a:gd name="T5" fmla="*/ 359 h 396"/>
                <a:gd name="T6" fmla="*/ 278 w 346"/>
                <a:gd name="T7" fmla="*/ 312 h 396"/>
                <a:gd name="T8" fmla="*/ 271 w 346"/>
                <a:gd name="T9" fmla="*/ 316 h 396"/>
                <a:gd name="T10" fmla="*/ 318 w 346"/>
                <a:gd name="T11" fmla="*/ 375 h 396"/>
                <a:gd name="T12" fmla="*/ 304 w 346"/>
                <a:gd name="T13" fmla="*/ 396 h 396"/>
                <a:gd name="T14" fmla="*/ 254 w 346"/>
                <a:gd name="T15" fmla="*/ 333 h 396"/>
                <a:gd name="T16" fmla="*/ 214 w 346"/>
                <a:gd name="T17" fmla="*/ 309 h 396"/>
                <a:gd name="T18" fmla="*/ 108 w 346"/>
                <a:gd name="T19" fmla="*/ 260 h 396"/>
                <a:gd name="T20" fmla="*/ 52 w 346"/>
                <a:gd name="T21" fmla="*/ 246 h 396"/>
                <a:gd name="T22" fmla="*/ 49 w 346"/>
                <a:gd name="T23" fmla="*/ 218 h 396"/>
                <a:gd name="T24" fmla="*/ 141 w 346"/>
                <a:gd name="T25" fmla="*/ 241 h 396"/>
                <a:gd name="T26" fmla="*/ 221 w 346"/>
                <a:gd name="T27" fmla="*/ 281 h 396"/>
                <a:gd name="T28" fmla="*/ 247 w 346"/>
                <a:gd name="T29" fmla="*/ 302 h 396"/>
                <a:gd name="T30" fmla="*/ 179 w 346"/>
                <a:gd name="T31" fmla="*/ 232 h 396"/>
                <a:gd name="T32" fmla="*/ 64 w 346"/>
                <a:gd name="T33" fmla="*/ 162 h 396"/>
                <a:gd name="T34" fmla="*/ 0 w 346"/>
                <a:gd name="T35" fmla="*/ 129 h 396"/>
                <a:gd name="T36" fmla="*/ 7 w 346"/>
                <a:gd name="T37" fmla="*/ 108 h 396"/>
                <a:gd name="T38" fmla="*/ 56 w 346"/>
                <a:gd name="T39" fmla="*/ 129 h 396"/>
                <a:gd name="T40" fmla="*/ 148 w 346"/>
                <a:gd name="T41" fmla="*/ 183 h 396"/>
                <a:gd name="T42" fmla="*/ 219 w 346"/>
                <a:gd name="T43" fmla="*/ 232 h 396"/>
                <a:gd name="T44" fmla="*/ 268 w 346"/>
                <a:gd name="T45" fmla="*/ 284 h 396"/>
                <a:gd name="T46" fmla="*/ 193 w 346"/>
                <a:gd name="T47" fmla="*/ 176 h 396"/>
                <a:gd name="T48" fmla="*/ 141 w 346"/>
                <a:gd name="T49" fmla="*/ 84 h 396"/>
                <a:gd name="T50" fmla="*/ 122 w 346"/>
                <a:gd name="T51" fmla="*/ 0 h 396"/>
                <a:gd name="T52" fmla="*/ 148 w 346"/>
                <a:gd name="T53" fmla="*/ 0 h 396"/>
                <a:gd name="T54" fmla="*/ 165 w 346"/>
                <a:gd name="T55" fmla="*/ 73 h 396"/>
                <a:gd name="T56" fmla="*/ 226 w 346"/>
                <a:gd name="T57" fmla="*/ 178 h 396"/>
                <a:gd name="T58" fmla="*/ 268 w 346"/>
                <a:gd name="T59" fmla="*/ 246 h 396"/>
                <a:gd name="T60" fmla="*/ 292 w 346"/>
                <a:gd name="T61" fmla="*/ 288 h 39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6"/>
                <a:gd name="T94" fmla="*/ 0 h 396"/>
                <a:gd name="T95" fmla="*/ 346 w 346"/>
                <a:gd name="T96" fmla="*/ 396 h 39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6" h="396">
                  <a:moveTo>
                    <a:pt x="292" y="288"/>
                  </a:moveTo>
                  <a:lnTo>
                    <a:pt x="346" y="340"/>
                  </a:lnTo>
                  <a:lnTo>
                    <a:pt x="334" y="359"/>
                  </a:lnTo>
                  <a:lnTo>
                    <a:pt x="278" y="312"/>
                  </a:lnTo>
                  <a:lnTo>
                    <a:pt x="271" y="316"/>
                  </a:lnTo>
                  <a:lnTo>
                    <a:pt x="318" y="375"/>
                  </a:lnTo>
                  <a:lnTo>
                    <a:pt x="304" y="396"/>
                  </a:lnTo>
                  <a:lnTo>
                    <a:pt x="254" y="333"/>
                  </a:lnTo>
                  <a:lnTo>
                    <a:pt x="214" y="309"/>
                  </a:lnTo>
                  <a:lnTo>
                    <a:pt x="108" y="260"/>
                  </a:lnTo>
                  <a:lnTo>
                    <a:pt x="52" y="246"/>
                  </a:lnTo>
                  <a:lnTo>
                    <a:pt x="49" y="218"/>
                  </a:lnTo>
                  <a:lnTo>
                    <a:pt x="141" y="241"/>
                  </a:lnTo>
                  <a:lnTo>
                    <a:pt x="221" y="281"/>
                  </a:lnTo>
                  <a:lnTo>
                    <a:pt x="247" y="302"/>
                  </a:lnTo>
                  <a:lnTo>
                    <a:pt x="179" y="232"/>
                  </a:lnTo>
                  <a:lnTo>
                    <a:pt x="64" y="162"/>
                  </a:lnTo>
                  <a:lnTo>
                    <a:pt x="0" y="129"/>
                  </a:lnTo>
                  <a:lnTo>
                    <a:pt x="7" y="108"/>
                  </a:lnTo>
                  <a:lnTo>
                    <a:pt x="56" y="129"/>
                  </a:lnTo>
                  <a:lnTo>
                    <a:pt x="148" y="183"/>
                  </a:lnTo>
                  <a:lnTo>
                    <a:pt x="219" y="232"/>
                  </a:lnTo>
                  <a:lnTo>
                    <a:pt x="268" y="284"/>
                  </a:lnTo>
                  <a:lnTo>
                    <a:pt x="193" y="176"/>
                  </a:lnTo>
                  <a:lnTo>
                    <a:pt x="141" y="84"/>
                  </a:lnTo>
                  <a:lnTo>
                    <a:pt x="122" y="0"/>
                  </a:lnTo>
                  <a:lnTo>
                    <a:pt x="148" y="0"/>
                  </a:lnTo>
                  <a:lnTo>
                    <a:pt x="165" y="73"/>
                  </a:lnTo>
                  <a:lnTo>
                    <a:pt x="226" y="178"/>
                  </a:lnTo>
                  <a:lnTo>
                    <a:pt x="268" y="246"/>
                  </a:lnTo>
                  <a:lnTo>
                    <a:pt x="292" y="28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2" name="Freeform 40">
              <a:extLst>
                <a:ext uri="{FF2B5EF4-FFF2-40B4-BE49-F238E27FC236}">
                  <a16:creationId xmlns:a16="http://schemas.microsoft.com/office/drawing/2014/main" id="{AD644012-B7CC-4771-AE46-17587EBC5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1821"/>
              <a:ext cx="67" cy="75"/>
            </a:xfrm>
            <a:custGeom>
              <a:avLst/>
              <a:gdLst>
                <a:gd name="T0" fmla="*/ 21 w 67"/>
                <a:gd name="T1" fmla="*/ 52 h 75"/>
                <a:gd name="T2" fmla="*/ 49 w 67"/>
                <a:gd name="T3" fmla="*/ 16 h 75"/>
                <a:gd name="T4" fmla="*/ 54 w 67"/>
                <a:gd name="T5" fmla="*/ 0 h 75"/>
                <a:gd name="T6" fmla="*/ 64 w 67"/>
                <a:gd name="T7" fmla="*/ 5 h 75"/>
                <a:gd name="T8" fmla="*/ 67 w 67"/>
                <a:gd name="T9" fmla="*/ 18 h 75"/>
                <a:gd name="T10" fmla="*/ 0 w 67"/>
                <a:gd name="T11" fmla="*/ 75 h 75"/>
                <a:gd name="T12" fmla="*/ 5 w 67"/>
                <a:gd name="T13" fmla="*/ 59 h 75"/>
                <a:gd name="T14" fmla="*/ 21 w 67"/>
                <a:gd name="T15" fmla="*/ 52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7"/>
                <a:gd name="T25" fmla="*/ 0 h 75"/>
                <a:gd name="T26" fmla="*/ 67 w 67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7" h="75">
                  <a:moveTo>
                    <a:pt x="21" y="52"/>
                  </a:moveTo>
                  <a:lnTo>
                    <a:pt x="49" y="16"/>
                  </a:lnTo>
                  <a:lnTo>
                    <a:pt x="54" y="0"/>
                  </a:lnTo>
                  <a:lnTo>
                    <a:pt x="64" y="5"/>
                  </a:lnTo>
                  <a:lnTo>
                    <a:pt x="67" y="18"/>
                  </a:lnTo>
                  <a:lnTo>
                    <a:pt x="0" y="75"/>
                  </a:lnTo>
                  <a:lnTo>
                    <a:pt x="5" y="59"/>
                  </a:lnTo>
                  <a:lnTo>
                    <a:pt x="21" y="5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3" name="Freeform 41">
              <a:extLst>
                <a:ext uri="{FF2B5EF4-FFF2-40B4-BE49-F238E27FC236}">
                  <a16:creationId xmlns:a16="http://schemas.microsoft.com/office/drawing/2014/main" id="{FDFCD5AF-FE36-4C4C-B986-C3266C3E6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7" y="1782"/>
              <a:ext cx="41" cy="89"/>
            </a:xfrm>
            <a:custGeom>
              <a:avLst/>
              <a:gdLst>
                <a:gd name="T0" fmla="*/ 15 w 41"/>
                <a:gd name="T1" fmla="*/ 59 h 89"/>
                <a:gd name="T2" fmla="*/ 21 w 41"/>
                <a:gd name="T3" fmla="*/ 17 h 89"/>
                <a:gd name="T4" fmla="*/ 18 w 41"/>
                <a:gd name="T5" fmla="*/ 2 h 89"/>
                <a:gd name="T6" fmla="*/ 32 w 41"/>
                <a:gd name="T7" fmla="*/ 0 h 89"/>
                <a:gd name="T8" fmla="*/ 41 w 41"/>
                <a:gd name="T9" fmla="*/ 12 h 89"/>
                <a:gd name="T10" fmla="*/ 6 w 41"/>
                <a:gd name="T11" fmla="*/ 89 h 89"/>
                <a:gd name="T12" fmla="*/ 0 w 41"/>
                <a:gd name="T13" fmla="*/ 74 h 89"/>
                <a:gd name="T14" fmla="*/ 15 w 41"/>
                <a:gd name="T15" fmla="*/ 59 h 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89"/>
                <a:gd name="T26" fmla="*/ 41 w 41"/>
                <a:gd name="T27" fmla="*/ 89 h 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89">
                  <a:moveTo>
                    <a:pt x="15" y="59"/>
                  </a:moveTo>
                  <a:lnTo>
                    <a:pt x="21" y="17"/>
                  </a:lnTo>
                  <a:lnTo>
                    <a:pt x="18" y="2"/>
                  </a:lnTo>
                  <a:lnTo>
                    <a:pt x="32" y="0"/>
                  </a:lnTo>
                  <a:lnTo>
                    <a:pt x="41" y="12"/>
                  </a:lnTo>
                  <a:lnTo>
                    <a:pt x="6" y="89"/>
                  </a:lnTo>
                  <a:lnTo>
                    <a:pt x="0" y="74"/>
                  </a:lnTo>
                  <a:lnTo>
                    <a:pt x="15" y="5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4" name="Freeform 42">
              <a:extLst>
                <a:ext uri="{FF2B5EF4-FFF2-40B4-BE49-F238E27FC236}">
                  <a16:creationId xmlns:a16="http://schemas.microsoft.com/office/drawing/2014/main" id="{0EB0F31F-552C-41A8-836B-14CD8E4A4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960"/>
              <a:ext cx="80" cy="66"/>
            </a:xfrm>
            <a:custGeom>
              <a:avLst/>
              <a:gdLst>
                <a:gd name="T0" fmla="*/ 49 w 80"/>
                <a:gd name="T1" fmla="*/ 18 h 66"/>
                <a:gd name="T2" fmla="*/ 8 w 80"/>
                <a:gd name="T3" fmla="*/ 48 h 66"/>
                <a:gd name="T4" fmla="*/ 0 w 80"/>
                <a:gd name="T5" fmla="*/ 55 h 66"/>
                <a:gd name="T6" fmla="*/ 3 w 80"/>
                <a:gd name="T7" fmla="*/ 63 h 66"/>
                <a:gd name="T8" fmla="*/ 15 w 80"/>
                <a:gd name="T9" fmla="*/ 66 h 66"/>
                <a:gd name="T10" fmla="*/ 80 w 80"/>
                <a:gd name="T11" fmla="*/ 0 h 66"/>
                <a:gd name="T12" fmla="*/ 65 w 80"/>
                <a:gd name="T13" fmla="*/ 5 h 66"/>
                <a:gd name="T14" fmla="*/ 49 w 80"/>
                <a:gd name="T15" fmla="*/ 18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0"/>
                <a:gd name="T25" fmla="*/ 0 h 66"/>
                <a:gd name="T26" fmla="*/ 80 w 80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0" h="66">
                  <a:moveTo>
                    <a:pt x="49" y="18"/>
                  </a:moveTo>
                  <a:lnTo>
                    <a:pt x="8" y="48"/>
                  </a:lnTo>
                  <a:lnTo>
                    <a:pt x="0" y="55"/>
                  </a:lnTo>
                  <a:lnTo>
                    <a:pt x="3" y="63"/>
                  </a:lnTo>
                  <a:lnTo>
                    <a:pt x="15" y="66"/>
                  </a:lnTo>
                  <a:lnTo>
                    <a:pt x="80" y="0"/>
                  </a:lnTo>
                  <a:lnTo>
                    <a:pt x="65" y="5"/>
                  </a:lnTo>
                  <a:lnTo>
                    <a:pt x="49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5" name="Freeform 43">
              <a:extLst>
                <a:ext uri="{FF2B5EF4-FFF2-40B4-BE49-F238E27FC236}">
                  <a16:creationId xmlns:a16="http://schemas.microsoft.com/office/drawing/2014/main" id="{141FBF7F-57BE-4A11-A0F5-F4FAA94A97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1989"/>
              <a:ext cx="81" cy="75"/>
            </a:xfrm>
            <a:custGeom>
              <a:avLst/>
              <a:gdLst>
                <a:gd name="T0" fmla="*/ 52 w 81"/>
                <a:gd name="T1" fmla="*/ 24 h 75"/>
                <a:gd name="T2" fmla="*/ 7 w 81"/>
                <a:gd name="T3" fmla="*/ 63 h 75"/>
                <a:gd name="T4" fmla="*/ 0 w 81"/>
                <a:gd name="T5" fmla="*/ 70 h 75"/>
                <a:gd name="T6" fmla="*/ 7 w 81"/>
                <a:gd name="T7" fmla="*/ 75 h 75"/>
                <a:gd name="T8" fmla="*/ 22 w 81"/>
                <a:gd name="T9" fmla="*/ 75 h 75"/>
                <a:gd name="T10" fmla="*/ 81 w 81"/>
                <a:gd name="T11" fmla="*/ 0 h 75"/>
                <a:gd name="T12" fmla="*/ 66 w 81"/>
                <a:gd name="T13" fmla="*/ 7 h 75"/>
                <a:gd name="T14" fmla="*/ 52 w 81"/>
                <a:gd name="T15" fmla="*/ 24 h 7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1"/>
                <a:gd name="T25" fmla="*/ 0 h 75"/>
                <a:gd name="T26" fmla="*/ 81 w 81"/>
                <a:gd name="T27" fmla="*/ 75 h 7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1" h="75">
                  <a:moveTo>
                    <a:pt x="52" y="24"/>
                  </a:moveTo>
                  <a:lnTo>
                    <a:pt x="7" y="63"/>
                  </a:lnTo>
                  <a:lnTo>
                    <a:pt x="0" y="70"/>
                  </a:lnTo>
                  <a:lnTo>
                    <a:pt x="7" y="75"/>
                  </a:lnTo>
                  <a:lnTo>
                    <a:pt x="22" y="75"/>
                  </a:lnTo>
                  <a:lnTo>
                    <a:pt x="81" y="0"/>
                  </a:lnTo>
                  <a:lnTo>
                    <a:pt x="66" y="7"/>
                  </a:lnTo>
                  <a:lnTo>
                    <a:pt x="52" y="2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6" name="Freeform 44">
              <a:extLst>
                <a:ext uri="{FF2B5EF4-FFF2-40B4-BE49-F238E27FC236}">
                  <a16:creationId xmlns:a16="http://schemas.microsoft.com/office/drawing/2014/main" id="{93F75933-927D-4EC0-B74E-F7428130A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7" y="2366"/>
              <a:ext cx="325" cy="574"/>
            </a:xfrm>
            <a:custGeom>
              <a:avLst/>
              <a:gdLst>
                <a:gd name="T0" fmla="*/ 24 w 325"/>
                <a:gd name="T1" fmla="*/ 219 h 574"/>
                <a:gd name="T2" fmla="*/ 57 w 325"/>
                <a:gd name="T3" fmla="*/ 131 h 574"/>
                <a:gd name="T4" fmla="*/ 118 w 325"/>
                <a:gd name="T5" fmla="*/ 61 h 574"/>
                <a:gd name="T6" fmla="*/ 179 w 325"/>
                <a:gd name="T7" fmla="*/ 14 h 574"/>
                <a:gd name="T8" fmla="*/ 231 w 325"/>
                <a:gd name="T9" fmla="*/ 0 h 574"/>
                <a:gd name="T10" fmla="*/ 283 w 325"/>
                <a:gd name="T11" fmla="*/ 0 h 574"/>
                <a:gd name="T12" fmla="*/ 311 w 325"/>
                <a:gd name="T13" fmla="*/ 23 h 574"/>
                <a:gd name="T14" fmla="*/ 325 w 325"/>
                <a:gd name="T15" fmla="*/ 61 h 574"/>
                <a:gd name="T16" fmla="*/ 320 w 325"/>
                <a:gd name="T17" fmla="*/ 126 h 574"/>
                <a:gd name="T18" fmla="*/ 278 w 325"/>
                <a:gd name="T19" fmla="*/ 187 h 574"/>
                <a:gd name="T20" fmla="*/ 250 w 325"/>
                <a:gd name="T21" fmla="*/ 219 h 574"/>
                <a:gd name="T22" fmla="*/ 221 w 325"/>
                <a:gd name="T23" fmla="*/ 266 h 574"/>
                <a:gd name="T24" fmla="*/ 217 w 325"/>
                <a:gd name="T25" fmla="*/ 322 h 574"/>
                <a:gd name="T26" fmla="*/ 236 w 325"/>
                <a:gd name="T27" fmla="*/ 387 h 574"/>
                <a:gd name="T28" fmla="*/ 245 w 325"/>
                <a:gd name="T29" fmla="*/ 481 h 574"/>
                <a:gd name="T30" fmla="*/ 226 w 325"/>
                <a:gd name="T31" fmla="*/ 541 h 574"/>
                <a:gd name="T32" fmla="*/ 174 w 325"/>
                <a:gd name="T33" fmla="*/ 574 h 574"/>
                <a:gd name="T34" fmla="*/ 113 w 325"/>
                <a:gd name="T35" fmla="*/ 574 h 574"/>
                <a:gd name="T36" fmla="*/ 57 w 325"/>
                <a:gd name="T37" fmla="*/ 555 h 574"/>
                <a:gd name="T38" fmla="*/ 24 w 325"/>
                <a:gd name="T39" fmla="*/ 499 h 574"/>
                <a:gd name="T40" fmla="*/ 0 w 325"/>
                <a:gd name="T41" fmla="*/ 415 h 574"/>
                <a:gd name="T42" fmla="*/ 0 w 325"/>
                <a:gd name="T43" fmla="*/ 313 h 574"/>
                <a:gd name="T44" fmla="*/ 9 w 325"/>
                <a:gd name="T45" fmla="*/ 252 h 574"/>
                <a:gd name="T46" fmla="*/ 33 w 325"/>
                <a:gd name="T47" fmla="*/ 187 h 574"/>
                <a:gd name="T48" fmla="*/ 52 w 325"/>
                <a:gd name="T49" fmla="*/ 140 h 574"/>
                <a:gd name="T50" fmla="*/ 24 w 325"/>
                <a:gd name="T51" fmla="*/ 219 h 57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25"/>
                <a:gd name="T79" fmla="*/ 0 h 574"/>
                <a:gd name="T80" fmla="*/ 325 w 325"/>
                <a:gd name="T81" fmla="*/ 574 h 57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25" h="574">
                  <a:moveTo>
                    <a:pt x="24" y="219"/>
                  </a:moveTo>
                  <a:lnTo>
                    <a:pt x="57" y="131"/>
                  </a:lnTo>
                  <a:lnTo>
                    <a:pt x="118" y="61"/>
                  </a:lnTo>
                  <a:lnTo>
                    <a:pt x="179" y="14"/>
                  </a:lnTo>
                  <a:lnTo>
                    <a:pt x="231" y="0"/>
                  </a:lnTo>
                  <a:lnTo>
                    <a:pt x="283" y="0"/>
                  </a:lnTo>
                  <a:lnTo>
                    <a:pt x="311" y="23"/>
                  </a:lnTo>
                  <a:lnTo>
                    <a:pt x="325" y="61"/>
                  </a:lnTo>
                  <a:lnTo>
                    <a:pt x="320" y="126"/>
                  </a:lnTo>
                  <a:lnTo>
                    <a:pt x="278" y="187"/>
                  </a:lnTo>
                  <a:lnTo>
                    <a:pt x="250" y="219"/>
                  </a:lnTo>
                  <a:lnTo>
                    <a:pt x="221" y="266"/>
                  </a:lnTo>
                  <a:lnTo>
                    <a:pt x="217" y="322"/>
                  </a:lnTo>
                  <a:lnTo>
                    <a:pt x="236" y="387"/>
                  </a:lnTo>
                  <a:lnTo>
                    <a:pt x="245" y="481"/>
                  </a:lnTo>
                  <a:lnTo>
                    <a:pt x="226" y="541"/>
                  </a:lnTo>
                  <a:lnTo>
                    <a:pt x="174" y="574"/>
                  </a:lnTo>
                  <a:lnTo>
                    <a:pt x="113" y="574"/>
                  </a:lnTo>
                  <a:lnTo>
                    <a:pt x="57" y="555"/>
                  </a:lnTo>
                  <a:lnTo>
                    <a:pt x="24" y="499"/>
                  </a:lnTo>
                  <a:lnTo>
                    <a:pt x="0" y="415"/>
                  </a:lnTo>
                  <a:lnTo>
                    <a:pt x="0" y="313"/>
                  </a:lnTo>
                  <a:lnTo>
                    <a:pt x="9" y="252"/>
                  </a:lnTo>
                  <a:lnTo>
                    <a:pt x="33" y="187"/>
                  </a:lnTo>
                  <a:lnTo>
                    <a:pt x="52" y="140"/>
                  </a:lnTo>
                  <a:lnTo>
                    <a:pt x="24" y="21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EB166A40-D900-40E9-9A46-15C01F817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" y="2861"/>
              <a:ext cx="366" cy="678"/>
            </a:xfrm>
            <a:custGeom>
              <a:avLst/>
              <a:gdLst>
                <a:gd name="T0" fmla="*/ 156 w 366"/>
                <a:gd name="T1" fmla="*/ 9 h 678"/>
                <a:gd name="T2" fmla="*/ 184 w 366"/>
                <a:gd name="T3" fmla="*/ 0 h 678"/>
                <a:gd name="T4" fmla="*/ 234 w 366"/>
                <a:gd name="T5" fmla="*/ 23 h 678"/>
                <a:gd name="T6" fmla="*/ 307 w 366"/>
                <a:gd name="T7" fmla="*/ 128 h 678"/>
                <a:gd name="T8" fmla="*/ 361 w 366"/>
                <a:gd name="T9" fmla="*/ 218 h 678"/>
                <a:gd name="T10" fmla="*/ 366 w 366"/>
                <a:gd name="T11" fmla="*/ 267 h 678"/>
                <a:gd name="T12" fmla="*/ 335 w 366"/>
                <a:gd name="T13" fmla="*/ 327 h 678"/>
                <a:gd name="T14" fmla="*/ 269 w 366"/>
                <a:gd name="T15" fmla="*/ 381 h 678"/>
                <a:gd name="T16" fmla="*/ 165 w 366"/>
                <a:gd name="T17" fmla="*/ 439 h 678"/>
                <a:gd name="T18" fmla="*/ 92 w 366"/>
                <a:gd name="T19" fmla="*/ 485 h 678"/>
                <a:gd name="T20" fmla="*/ 73 w 366"/>
                <a:gd name="T21" fmla="*/ 515 h 678"/>
                <a:gd name="T22" fmla="*/ 97 w 366"/>
                <a:gd name="T23" fmla="*/ 527 h 678"/>
                <a:gd name="T24" fmla="*/ 172 w 366"/>
                <a:gd name="T25" fmla="*/ 571 h 678"/>
                <a:gd name="T26" fmla="*/ 217 w 366"/>
                <a:gd name="T27" fmla="*/ 641 h 678"/>
                <a:gd name="T28" fmla="*/ 208 w 366"/>
                <a:gd name="T29" fmla="*/ 657 h 678"/>
                <a:gd name="T30" fmla="*/ 172 w 366"/>
                <a:gd name="T31" fmla="*/ 678 h 678"/>
                <a:gd name="T32" fmla="*/ 130 w 366"/>
                <a:gd name="T33" fmla="*/ 678 h 678"/>
                <a:gd name="T34" fmla="*/ 125 w 366"/>
                <a:gd name="T35" fmla="*/ 618 h 678"/>
                <a:gd name="T36" fmla="*/ 94 w 366"/>
                <a:gd name="T37" fmla="*/ 583 h 678"/>
                <a:gd name="T38" fmla="*/ 40 w 366"/>
                <a:gd name="T39" fmla="*/ 546 h 678"/>
                <a:gd name="T40" fmla="*/ 0 w 366"/>
                <a:gd name="T41" fmla="*/ 539 h 678"/>
                <a:gd name="T42" fmla="*/ 2 w 366"/>
                <a:gd name="T43" fmla="*/ 506 h 678"/>
                <a:gd name="T44" fmla="*/ 38 w 366"/>
                <a:gd name="T45" fmla="*/ 478 h 678"/>
                <a:gd name="T46" fmla="*/ 128 w 366"/>
                <a:gd name="T47" fmla="*/ 423 h 678"/>
                <a:gd name="T48" fmla="*/ 231 w 366"/>
                <a:gd name="T49" fmla="*/ 367 h 678"/>
                <a:gd name="T50" fmla="*/ 293 w 366"/>
                <a:gd name="T51" fmla="*/ 302 h 678"/>
                <a:gd name="T52" fmla="*/ 312 w 366"/>
                <a:gd name="T53" fmla="*/ 267 h 678"/>
                <a:gd name="T54" fmla="*/ 312 w 366"/>
                <a:gd name="T55" fmla="*/ 235 h 678"/>
                <a:gd name="T56" fmla="*/ 286 w 366"/>
                <a:gd name="T57" fmla="*/ 174 h 678"/>
                <a:gd name="T58" fmla="*/ 191 w 366"/>
                <a:gd name="T59" fmla="*/ 93 h 678"/>
                <a:gd name="T60" fmla="*/ 132 w 366"/>
                <a:gd name="T61" fmla="*/ 53 h 678"/>
                <a:gd name="T62" fmla="*/ 156 w 366"/>
                <a:gd name="T63" fmla="*/ 9 h 67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6"/>
                <a:gd name="T97" fmla="*/ 0 h 678"/>
                <a:gd name="T98" fmla="*/ 366 w 366"/>
                <a:gd name="T99" fmla="*/ 678 h 67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6" h="678">
                  <a:moveTo>
                    <a:pt x="156" y="9"/>
                  </a:moveTo>
                  <a:lnTo>
                    <a:pt x="184" y="0"/>
                  </a:lnTo>
                  <a:lnTo>
                    <a:pt x="234" y="23"/>
                  </a:lnTo>
                  <a:lnTo>
                    <a:pt x="307" y="128"/>
                  </a:lnTo>
                  <a:lnTo>
                    <a:pt x="361" y="218"/>
                  </a:lnTo>
                  <a:lnTo>
                    <a:pt x="366" y="267"/>
                  </a:lnTo>
                  <a:lnTo>
                    <a:pt x="335" y="327"/>
                  </a:lnTo>
                  <a:lnTo>
                    <a:pt x="269" y="381"/>
                  </a:lnTo>
                  <a:lnTo>
                    <a:pt x="165" y="439"/>
                  </a:lnTo>
                  <a:lnTo>
                    <a:pt x="92" y="485"/>
                  </a:lnTo>
                  <a:lnTo>
                    <a:pt x="73" y="515"/>
                  </a:lnTo>
                  <a:lnTo>
                    <a:pt x="97" y="527"/>
                  </a:lnTo>
                  <a:lnTo>
                    <a:pt x="172" y="571"/>
                  </a:lnTo>
                  <a:lnTo>
                    <a:pt x="217" y="641"/>
                  </a:lnTo>
                  <a:lnTo>
                    <a:pt x="208" y="657"/>
                  </a:lnTo>
                  <a:lnTo>
                    <a:pt x="172" y="678"/>
                  </a:lnTo>
                  <a:lnTo>
                    <a:pt x="130" y="678"/>
                  </a:lnTo>
                  <a:lnTo>
                    <a:pt x="125" y="618"/>
                  </a:lnTo>
                  <a:lnTo>
                    <a:pt x="94" y="583"/>
                  </a:lnTo>
                  <a:lnTo>
                    <a:pt x="40" y="546"/>
                  </a:lnTo>
                  <a:lnTo>
                    <a:pt x="0" y="539"/>
                  </a:lnTo>
                  <a:lnTo>
                    <a:pt x="2" y="506"/>
                  </a:lnTo>
                  <a:lnTo>
                    <a:pt x="38" y="478"/>
                  </a:lnTo>
                  <a:lnTo>
                    <a:pt x="128" y="423"/>
                  </a:lnTo>
                  <a:lnTo>
                    <a:pt x="231" y="367"/>
                  </a:lnTo>
                  <a:lnTo>
                    <a:pt x="293" y="302"/>
                  </a:lnTo>
                  <a:lnTo>
                    <a:pt x="312" y="267"/>
                  </a:lnTo>
                  <a:lnTo>
                    <a:pt x="312" y="235"/>
                  </a:lnTo>
                  <a:lnTo>
                    <a:pt x="286" y="174"/>
                  </a:lnTo>
                  <a:lnTo>
                    <a:pt x="191" y="93"/>
                  </a:lnTo>
                  <a:lnTo>
                    <a:pt x="132" y="53"/>
                  </a:lnTo>
                  <a:lnTo>
                    <a:pt x="156" y="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28" name="Freeform 46">
              <a:extLst>
                <a:ext uri="{FF2B5EF4-FFF2-40B4-BE49-F238E27FC236}">
                  <a16:creationId xmlns:a16="http://schemas.microsoft.com/office/drawing/2014/main" id="{8704904A-A234-44E4-910B-2E83DDC338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5" y="2761"/>
              <a:ext cx="694" cy="361"/>
            </a:xfrm>
            <a:custGeom>
              <a:avLst/>
              <a:gdLst>
                <a:gd name="T0" fmla="*/ 508 w 694"/>
                <a:gd name="T1" fmla="*/ 23 h 361"/>
                <a:gd name="T2" fmla="*/ 601 w 694"/>
                <a:gd name="T3" fmla="*/ 0 h 361"/>
                <a:gd name="T4" fmla="*/ 694 w 694"/>
                <a:gd name="T5" fmla="*/ 28 h 361"/>
                <a:gd name="T6" fmla="*/ 694 w 694"/>
                <a:gd name="T7" fmla="*/ 70 h 361"/>
                <a:gd name="T8" fmla="*/ 657 w 694"/>
                <a:gd name="T9" fmla="*/ 98 h 361"/>
                <a:gd name="T10" fmla="*/ 582 w 694"/>
                <a:gd name="T11" fmla="*/ 98 h 361"/>
                <a:gd name="T12" fmla="*/ 461 w 694"/>
                <a:gd name="T13" fmla="*/ 94 h 361"/>
                <a:gd name="T14" fmla="*/ 391 w 694"/>
                <a:gd name="T15" fmla="*/ 94 h 361"/>
                <a:gd name="T16" fmla="*/ 377 w 694"/>
                <a:gd name="T17" fmla="*/ 113 h 361"/>
                <a:gd name="T18" fmla="*/ 363 w 694"/>
                <a:gd name="T19" fmla="*/ 216 h 361"/>
                <a:gd name="T20" fmla="*/ 303 w 694"/>
                <a:gd name="T21" fmla="*/ 309 h 361"/>
                <a:gd name="T22" fmla="*/ 200 w 694"/>
                <a:gd name="T23" fmla="*/ 347 h 361"/>
                <a:gd name="T24" fmla="*/ 172 w 694"/>
                <a:gd name="T25" fmla="*/ 361 h 361"/>
                <a:gd name="T26" fmla="*/ 135 w 694"/>
                <a:gd name="T27" fmla="*/ 352 h 361"/>
                <a:gd name="T28" fmla="*/ 84 w 694"/>
                <a:gd name="T29" fmla="*/ 272 h 361"/>
                <a:gd name="T30" fmla="*/ 5 w 694"/>
                <a:gd name="T31" fmla="*/ 225 h 361"/>
                <a:gd name="T32" fmla="*/ 0 w 694"/>
                <a:gd name="T33" fmla="*/ 206 h 361"/>
                <a:gd name="T34" fmla="*/ 56 w 694"/>
                <a:gd name="T35" fmla="*/ 155 h 361"/>
                <a:gd name="T36" fmla="*/ 98 w 694"/>
                <a:gd name="T37" fmla="*/ 183 h 361"/>
                <a:gd name="T38" fmla="*/ 140 w 694"/>
                <a:gd name="T39" fmla="*/ 272 h 361"/>
                <a:gd name="T40" fmla="*/ 158 w 694"/>
                <a:gd name="T41" fmla="*/ 328 h 361"/>
                <a:gd name="T42" fmla="*/ 247 w 694"/>
                <a:gd name="T43" fmla="*/ 291 h 361"/>
                <a:gd name="T44" fmla="*/ 303 w 694"/>
                <a:gd name="T45" fmla="*/ 230 h 361"/>
                <a:gd name="T46" fmla="*/ 326 w 694"/>
                <a:gd name="T47" fmla="*/ 155 h 361"/>
                <a:gd name="T48" fmla="*/ 349 w 694"/>
                <a:gd name="T49" fmla="*/ 42 h 361"/>
                <a:gd name="T50" fmla="*/ 396 w 694"/>
                <a:gd name="T51" fmla="*/ 33 h 361"/>
                <a:gd name="T52" fmla="*/ 508 w 694"/>
                <a:gd name="T53" fmla="*/ 23 h 3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94"/>
                <a:gd name="T82" fmla="*/ 0 h 361"/>
                <a:gd name="T83" fmla="*/ 694 w 694"/>
                <a:gd name="T84" fmla="*/ 361 h 3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94" h="361">
                  <a:moveTo>
                    <a:pt x="508" y="23"/>
                  </a:moveTo>
                  <a:lnTo>
                    <a:pt x="601" y="0"/>
                  </a:lnTo>
                  <a:lnTo>
                    <a:pt x="694" y="28"/>
                  </a:lnTo>
                  <a:lnTo>
                    <a:pt x="694" y="70"/>
                  </a:lnTo>
                  <a:lnTo>
                    <a:pt x="657" y="98"/>
                  </a:lnTo>
                  <a:lnTo>
                    <a:pt x="582" y="98"/>
                  </a:lnTo>
                  <a:lnTo>
                    <a:pt x="461" y="94"/>
                  </a:lnTo>
                  <a:lnTo>
                    <a:pt x="391" y="94"/>
                  </a:lnTo>
                  <a:lnTo>
                    <a:pt x="377" y="113"/>
                  </a:lnTo>
                  <a:lnTo>
                    <a:pt x="363" y="216"/>
                  </a:lnTo>
                  <a:lnTo>
                    <a:pt x="303" y="309"/>
                  </a:lnTo>
                  <a:lnTo>
                    <a:pt x="200" y="347"/>
                  </a:lnTo>
                  <a:lnTo>
                    <a:pt x="172" y="361"/>
                  </a:lnTo>
                  <a:lnTo>
                    <a:pt x="135" y="352"/>
                  </a:lnTo>
                  <a:lnTo>
                    <a:pt x="84" y="272"/>
                  </a:lnTo>
                  <a:lnTo>
                    <a:pt x="5" y="225"/>
                  </a:lnTo>
                  <a:lnTo>
                    <a:pt x="0" y="206"/>
                  </a:lnTo>
                  <a:lnTo>
                    <a:pt x="56" y="155"/>
                  </a:lnTo>
                  <a:lnTo>
                    <a:pt x="98" y="183"/>
                  </a:lnTo>
                  <a:lnTo>
                    <a:pt x="140" y="272"/>
                  </a:lnTo>
                  <a:lnTo>
                    <a:pt x="158" y="328"/>
                  </a:lnTo>
                  <a:lnTo>
                    <a:pt x="247" y="291"/>
                  </a:lnTo>
                  <a:lnTo>
                    <a:pt x="303" y="230"/>
                  </a:lnTo>
                  <a:lnTo>
                    <a:pt x="326" y="155"/>
                  </a:lnTo>
                  <a:lnTo>
                    <a:pt x="349" y="42"/>
                  </a:lnTo>
                  <a:lnTo>
                    <a:pt x="396" y="33"/>
                  </a:lnTo>
                  <a:lnTo>
                    <a:pt x="508" y="23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grpSp>
        <p:nvGrpSpPr>
          <p:cNvPr id="30" name="Group 16"/>
          <p:cNvGrpSpPr>
            <a:grpSpLocks/>
          </p:cNvGrpSpPr>
          <p:nvPr/>
        </p:nvGrpSpPr>
        <p:grpSpPr bwMode="auto">
          <a:xfrm flipH="1">
            <a:off x="628650" y="1121569"/>
            <a:ext cx="301229" cy="857250"/>
            <a:chOff x="5760" y="720"/>
            <a:chExt cx="1021" cy="2477"/>
          </a:xfrm>
        </p:grpSpPr>
        <p:grpSp>
          <p:nvGrpSpPr>
            <p:cNvPr id="32" name="Group 17"/>
            <p:cNvGrpSpPr>
              <a:grpSpLocks/>
            </p:cNvGrpSpPr>
            <p:nvPr/>
          </p:nvGrpSpPr>
          <p:grpSpPr bwMode="auto">
            <a:xfrm>
              <a:off x="5760" y="901"/>
              <a:ext cx="916" cy="2296"/>
              <a:chOff x="5760" y="901"/>
              <a:chExt cx="916" cy="2296"/>
            </a:xfrm>
          </p:grpSpPr>
          <p:sp>
            <p:nvSpPr>
              <p:cNvPr id="36" name="Freeform 18"/>
              <p:cNvSpPr>
                <a:spLocks/>
              </p:cNvSpPr>
              <p:nvPr/>
            </p:nvSpPr>
            <p:spPr bwMode="auto">
              <a:xfrm>
                <a:off x="5993" y="991"/>
                <a:ext cx="538" cy="525"/>
              </a:xfrm>
              <a:custGeom>
                <a:avLst/>
                <a:gdLst>
                  <a:gd name="T0" fmla="*/ 164 w 538"/>
                  <a:gd name="T1" fmla="*/ 222 h 525"/>
                  <a:gd name="T2" fmla="*/ 211 w 538"/>
                  <a:gd name="T3" fmla="*/ 152 h 525"/>
                  <a:gd name="T4" fmla="*/ 263 w 538"/>
                  <a:gd name="T5" fmla="*/ 100 h 525"/>
                  <a:gd name="T6" fmla="*/ 316 w 538"/>
                  <a:gd name="T7" fmla="*/ 35 h 525"/>
                  <a:gd name="T8" fmla="*/ 380 w 538"/>
                  <a:gd name="T9" fmla="*/ 6 h 525"/>
                  <a:gd name="T10" fmla="*/ 432 w 538"/>
                  <a:gd name="T11" fmla="*/ 0 h 525"/>
                  <a:gd name="T12" fmla="*/ 485 w 538"/>
                  <a:gd name="T13" fmla="*/ 17 h 525"/>
                  <a:gd name="T14" fmla="*/ 514 w 538"/>
                  <a:gd name="T15" fmla="*/ 59 h 525"/>
                  <a:gd name="T16" fmla="*/ 538 w 538"/>
                  <a:gd name="T17" fmla="*/ 135 h 525"/>
                  <a:gd name="T18" fmla="*/ 531 w 538"/>
                  <a:gd name="T19" fmla="*/ 216 h 525"/>
                  <a:gd name="T20" fmla="*/ 508 w 538"/>
                  <a:gd name="T21" fmla="*/ 286 h 525"/>
                  <a:gd name="T22" fmla="*/ 450 w 538"/>
                  <a:gd name="T23" fmla="*/ 368 h 525"/>
                  <a:gd name="T24" fmla="*/ 386 w 538"/>
                  <a:gd name="T25" fmla="*/ 426 h 525"/>
                  <a:gd name="T26" fmla="*/ 316 w 538"/>
                  <a:gd name="T27" fmla="*/ 478 h 525"/>
                  <a:gd name="T28" fmla="*/ 240 w 538"/>
                  <a:gd name="T29" fmla="*/ 513 h 525"/>
                  <a:gd name="T30" fmla="*/ 176 w 538"/>
                  <a:gd name="T31" fmla="*/ 525 h 525"/>
                  <a:gd name="T32" fmla="*/ 147 w 538"/>
                  <a:gd name="T33" fmla="*/ 508 h 525"/>
                  <a:gd name="T34" fmla="*/ 123 w 538"/>
                  <a:gd name="T35" fmla="*/ 438 h 525"/>
                  <a:gd name="T36" fmla="*/ 129 w 538"/>
                  <a:gd name="T37" fmla="*/ 345 h 525"/>
                  <a:gd name="T38" fmla="*/ 17 w 538"/>
                  <a:gd name="T39" fmla="*/ 350 h 525"/>
                  <a:gd name="T40" fmla="*/ 0 w 538"/>
                  <a:gd name="T41" fmla="*/ 333 h 525"/>
                  <a:gd name="T42" fmla="*/ 17 w 538"/>
                  <a:gd name="T43" fmla="*/ 298 h 525"/>
                  <a:gd name="T44" fmla="*/ 135 w 538"/>
                  <a:gd name="T45" fmla="*/ 292 h 525"/>
                  <a:gd name="T46" fmla="*/ 164 w 538"/>
                  <a:gd name="T47" fmla="*/ 222 h 52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38"/>
                  <a:gd name="T73" fmla="*/ 0 h 525"/>
                  <a:gd name="T74" fmla="*/ 538 w 538"/>
                  <a:gd name="T75" fmla="*/ 525 h 52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38" h="525">
                    <a:moveTo>
                      <a:pt x="164" y="222"/>
                    </a:moveTo>
                    <a:lnTo>
                      <a:pt x="211" y="152"/>
                    </a:lnTo>
                    <a:lnTo>
                      <a:pt x="263" y="100"/>
                    </a:lnTo>
                    <a:lnTo>
                      <a:pt x="316" y="35"/>
                    </a:lnTo>
                    <a:lnTo>
                      <a:pt x="380" y="6"/>
                    </a:lnTo>
                    <a:lnTo>
                      <a:pt x="432" y="0"/>
                    </a:lnTo>
                    <a:lnTo>
                      <a:pt x="485" y="17"/>
                    </a:lnTo>
                    <a:lnTo>
                      <a:pt x="514" y="59"/>
                    </a:lnTo>
                    <a:lnTo>
                      <a:pt x="538" y="135"/>
                    </a:lnTo>
                    <a:lnTo>
                      <a:pt x="531" y="216"/>
                    </a:lnTo>
                    <a:lnTo>
                      <a:pt x="508" y="286"/>
                    </a:lnTo>
                    <a:lnTo>
                      <a:pt x="450" y="368"/>
                    </a:lnTo>
                    <a:lnTo>
                      <a:pt x="386" y="426"/>
                    </a:lnTo>
                    <a:lnTo>
                      <a:pt x="316" y="478"/>
                    </a:lnTo>
                    <a:lnTo>
                      <a:pt x="240" y="513"/>
                    </a:lnTo>
                    <a:lnTo>
                      <a:pt x="176" y="525"/>
                    </a:lnTo>
                    <a:lnTo>
                      <a:pt x="147" y="508"/>
                    </a:lnTo>
                    <a:lnTo>
                      <a:pt x="123" y="438"/>
                    </a:lnTo>
                    <a:lnTo>
                      <a:pt x="129" y="345"/>
                    </a:lnTo>
                    <a:lnTo>
                      <a:pt x="17" y="350"/>
                    </a:lnTo>
                    <a:lnTo>
                      <a:pt x="0" y="333"/>
                    </a:lnTo>
                    <a:lnTo>
                      <a:pt x="17" y="298"/>
                    </a:lnTo>
                    <a:lnTo>
                      <a:pt x="135" y="292"/>
                    </a:lnTo>
                    <a:lnTo>
                      <a:pt x="164" y="22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Freeform 19"/>
              <p:cNvSpPr>
                <a:spLocks/>
              </p:cNvSpPr>
              <p:nvPr/>
            </p:nvSpPr>
            <p:spPr bwMode="auto">
              <a:xfrm>
                <a:off x="5964" y="1544"/>
                <a:ext cx="373" cy="772"/>
              </a:xfrm>
              <a:custGeom>
                <a:avLst/>
                <a:gdLst>
                  <a:gd name="T0" fmla="*/ 106 w 373"/>
                  <a:gd name="T1" fmla="*/ 65 h 772"/>
                  <a:gd name="T2" fmla="*/ 158 w 373"/>
                  <a:gd name="T3" fmla="*/ 18 h 772"/>
                  <a:gd name="T4" fmla="*/ 239 w 373"/>
                  <a:gd name="T5" fmla="*/ 0 h 772"/>
                  <a:gd name="T6" fmla="*/ 309 w 373"/>
                  <a:gd name="T7" fmla="*/ 12 h 772"/>
                  <a:gd name="T8" fmla="*/ 361 w 373"/>
                  <a:gd name="T9" fmla="*/ 59 h 772"/>
                  <a:gd name="T10" fmla="*/ 373 w 373"/>
                  <a:gd name="T11" fmla="*/ 94 h 772"/>
                  <a:gd name="T12" fmla="*/ 373 w 373"/>
                  <a:gd name="T13" fmla="*/ 141 h 772"/>
                  <a:gd name="T14" fmla="*/ 350 w 373"/>
                  <a:gd name="T15" fmla="*/ 182 h 772"/>
                  <a:gd name="T16" fmla="*/ 309 w 373"/>
                  <a:gd name="T17" fmla="*/ 252 h 772"/>
                  <a:gd name="T18" fmla="*/ 292 w 373"/>
                  <a:gd name="T19" fmla="*/ 334 h 772"/>
                  <a:gd name="T20" fmla="*/ 286 w 373"/>
                  <a:gd name="T21" fmla="*/ 403 h 772"/>
                  <a:gd name="T22" fmla="*/ 303 w 373"/>
                  <a:gd name="T23" fmla="*/ 479 h 772"/>
                  <a:gd name="T24" fmla="*/ 350 w 373"/>
                  <a:gd name="T25" fmla="*/ 549 h 772"/>
                  <a:gd name="T26" fmla="*/ 367 w 373"/>
                  <a:gd name="T27" fmla="*/ 619 h 772"/>
                  <a:gd name="T28" fmla="*/ 361 w 373"/>
                  <a:gd name="T29" fmla="*/ 683 h 772"/>
                  <a:gd name="T30" fmla="*/ 327 w 373"/>
                  <a:gd name="T31" fmla="*/ 737 h 772"/>
                  <a:gd name="T32" fmla="*/ 280 w 373"/>
                  <a:gd name="T33" fmla="*/ 766 h 772"/>
                  <a:gd name="T34" fmla="*/ 222 w 373"/>
                  <a:gd name="T35" fmla="*/ 772 h 772"/>
                  <a:gd name="T36" fmla="*/ 152 w 373"/>
                  <a:gd name="T37" fmla="*/ 772 h 772"/>
                  <a:gd name="T38" fmla="*/ 100 w 373"/>
                  <a:gd name="T39" fmla="*/ 742 h 772"/>
                  <a:gd name="T40" fmla="*/ 46 w 373"/>
                  <a:gd name="T41" fmla="*/ 654 h 772"/>
                  <a:gd name="T42" fmla="*/ 12 w 373"/>
                  <a:gd name="T43" fmla="*/ 578 h 772"/>
                  <a:gd name="T44" fmla="*/ 0 w 373"/>
                  <a:gd name="T45" fmla="*/ 462 h 772"/>
                  <a:gd name="T46" fmla="*/ 12 w 373"/>
                  <a:gd name="T47" fmla="*/ 357 h 772"/>
                  <a:gd name="T48" fmla="*/ 35 w 373"/>
                  <a:gd name="T49" fmla="*/ 246 h 772"/>
                  <a:gd name="T50" fmla="*/ 71 w 373"/>
                  <a:gd name="T51" fmla="*/ 135 h 772"/>
                  <a:gd name="T52" fmla="*/ 106 w 373"/>
                  <a:gd name="T53" fmla="*/ 65 h 77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73"/>
                  <a:gd name="T82" fmla="*/ 0 h 772"/>
                  <a:gd name="T83" fmla="*/ 373 w 373"/>
                  <a:gd name="T84" fmla="*/ 772 h 772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73" h="772">
                    <a:moveTo>
                      <a:pt x="106" y="65"/>
                    </a:moveTo>
                    <a:lnTo>
                      <a:pt x="158" y="18"/>
                    </a:lnTo>
                    <a:lnTo>
                      <a:pt x="239" y="0"/>
                    </a:lnTo>
                    <a:lnTo>
                      <a:pt x="309" y="12"/>
                    </a:lnTo>
                    <a:lnTo>
                      <a:pt x="361" y="59"/>
                    </a:lnTo>
                    <a:lnTo>
                      <a:pt x="373" y="94"/>
                    </a:lnTo>
                    <a:lnTo>
                      <a:pt x="373" y="141"/>
                    </a:lnTo>
                    <a:lnTo>
                      <a:pt x="350" y="182"/>
                    </a:lnTo>
                    <a:lnTo>
                      <a:pt x="309" y="252"/>
                    </a:lnTo>
                    <a:lnTo>
                      <a:pt x="292" y="334"/>
                    </a:lnTo>
                    <a:lnTo>
                      <a:pt x="286" y="403"/>
                    </a:lnTo>
                    <a:lnTo>
                      <a:pt x="303" y="479"/>
                    </a:lnTo>
                    <a:lnTo>
                      <a:pt x="350" y="549"/>
                    </a:lnTo>
                    <a:lnTo>
                      <a:pt x="367" y="619"/>
                    </a:lnTo>
                    <a:lnTo>
                      <a:pt x="361" y="683"/>
                    </a:lnTo>
                    <a:lnTo>
                      <a:pt x="327" y="737"/>
                    </a:lnTo>
                    <a:lnTo>
                      <a:pt x="280" y="766"/>
                    </a:lnTo>
                    <a:lnTo>
                      <a:pt x="222" y="772"/>
                    </a:lnTo>
                    <a:lnTo>
                      <a:pt x="152" y="772"/>
                    </a:lnTo>
                    <a:lnTo>
                      <a:pt x="100" y="742"/>
                    </a:lnTo>
                    <a:lnTo>
                      <a:pt x="46" y="654"/>
                    </a:lnTo>
                    <a:lnTo>
                      <a:pt x="12" y="578"/>
                    </a:lnTo>
                    <a:lnTo>
                      <a:pt x="0" y="462"/>
                    </a:lnTo>
                    <a:lnTo>
                      <a:pt x="12" y="357"/>
                    </a:lnTo>
                    <a:lnTo>
                      <a:pt x="35" y="246"/>
                    </a:lnTo>
                    <a:lnTo>
                      <a:pt x="71" y="135"/>
                    </a:lnTo>
                    <a:lnTo>
                      <a:pt x="106" y="65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Freeform 20"/>
              <p:cNvSpPr>
                <a:spLocks/>
              </p:cNvSpPr>
              <p:nvPr/>
            </p:nvSpPr>
            <p:spPr bwMode="auto">
              <a:xfrm>
                <a:off x="6262" y="1569"/>
                <a:ext cx="414" cy="694"/>
              </a:xfrm>
              <a:custGeom>
                <a:avLst/>
                <a:gdLst>
                  <a:gd name="T0" fmla="*/ 0 w 414"/>
                  <a:gd name="T1" fmla="*/ 34 h 694"/>
                  <a:gd name="T2" fmla="*/ 5 w 414"/>
                  <a:gd name="T3" fmla="*/ 5 h 694"/>
                  <a:gd name="T4" fmla="*/ 69 w 414"/>
                  <a:gd name="T5" fmla="*/ 0 h 694"/>
                  <a:gd name="T6" fmla="*/ 104 w 414"/>
                  <a:gd name="T7" fmla="*/ 29 h 694"/>
                  <a:gd name="T8" fmla="*/ 157 w 414"/>
                  <a:gd name="T9" fmla="*/ 105 h 694"/>
                  <a:gd name="T10" fmla="*/ 226 w 414"/>
                  <a:gd name="T11" fmla="*/ 204 h 694"/>
                  <a:gd name="T12" fmla="*/ 291 w 414"/>
                  <a:gd name="T13" fmla="*/ 274 h 694"/>
                  <a:gd name="T14" fmla="*/ 408 w 414"/>
                  <a:gd name="T15" fmla="*/ 402 h 694"/>
                  <a:gd name="T16" fmla="*/ 414 w 414"/>
                  <a:gd name="T17" fmla="*/ 431 h 694"/>
                  <a:gd name="T18" fmla="*/ 390 w 414"/>
                  <a:gd name="T19" fmla="*/ 449 h 694"/>
                  <a:gd name="T20" fmla="*/ 332 w 414"/>
                  <a:gd name="T21" fmla="*/ 472 h 694"/>
                  <a:gd name="T22" fmla="*/ 250 w 414"/>
                  <a:gd name="T23" fmla="*/ 490 h 694"/>
                  <a:gd name="T24" fmla="*/ 151 w 414"/>
                  <a:gd name="T25" fmla="*/ 496 h 694"/>
                  <a:gd name="T26" fmla="*/ 116 w 414"/>
                  <a:gd name="T27" fmla="*/ 501 h 694"/>
                  <a:gd name="T28" fmla="*/ 104 w 414"/>
                  <a:gd name="T29" fmla="*/ 525 h 694"/>
                  <a:gd name="T30" fmla="*/ 127 w 414"/>
                  <a:gd name="T31" fmla="*/ 565 h 694"/>
                  <a:gd name="T32" fmla="*/ 209 w 414"/>
                  <a:gd name="T33" fmla="*/ 635 h 694"/>
                  <a:gd name="T34" fmla="*/ 268 w 414"/>
                  <a:gd name="T35" fmla="*/ 653 h 694"/>
                  <a:gd name="T36" fmla="*/ 280 w 414"/>
                  <a:gd name="T37" fmla="*/ 676 h 694"/>
                  <a:gd name="T38" fmla="*/ 255 w 414"/>
                  <a:gd name="T39" fmla="*/ 694 h 694"/>
                  <a:gd name="T40" fmla="*/ 203 w 414"/>
                  <a:gd name="T41" fmla="*/ 694 h 694"/>
                  <a:gd name="T42" fmla="*/ 133 w 414"/>
                  <a:gd name="T43" fmla="*/ 653 h 694"/>
                  <a:gd name="T44" fmla="*/ 75 w 414"/>
                  <a:gd name="T45" fmla="*/ 595 h 694"/>
                  <a:gd name="T46" fmla="*/ 40 w 414"/>
                  <a:gd name="T47" fmla="*/ 542 h 694"/>
                  <a:gd name="T48" fmla="*/ 40 w 414"/>
                  <a:gd name="T49" fmla="*/ 501 h 694"/>
                  <a:gd name="T50" fmla="*/ 63 w 414"/>
                  <a:gd name="T51" fmla="*/ 472 h 694"/>
                  <a:gd name="T52" fmla="*/ 98 w 414"/>
                  <a:gd name="T53" fmla="*/ 461 h 694"/>
                  <a:gd name="T54" fmla="*/ 151 w 414"/>
                  <a:gd name="T55" fmla="*/ 455 h 694"/>
                  <a:gd name="T56" fmla="*/ 209 w 414"/>
                  <a:gd name="T57" fmla="*/ 455 h 694"/>
                  <a:gd name="T58" fmla="*/ 280 w 414"/>
                  <a:gd name="T59" fmla="*/ 443 h 694"/>
                  <a:gd name="T60" fmla="*/ 315 w 414"/>
                  <a:gd name="T61" fmla="*/ 431 h 694"/>
                  <a:gd name="T62" fmla="*/ 332 w 414"/>
                  <a:gd name="T63" fmla="*/ 414 h 694"/>
                  <a:gd name="T64" fmla="*/ 326 w 414"/>
                  <a:gd name="T65" fmla="*/ 397 h 694"/>
                  <a:gd name="T66" fmla="*/ 274 w 414"/>
                  <a:gd name="T67" fmla="*/ 350 h 694"/>
                  <a:gd name="T68" fmla="*/ 191 w 414"/>
                  <a:gd name="T69" fmla="*/ 268 h 694"/>
                  <a:gd name="T70" fmla="*/ 116 w 414"/>
                  <a:gd name="T71" fmla="*/ 199 h 694"/>
                  <a:gd name="T72" fmla="*/ 34 w 414"/>
                  <a:gd name="T73" fmla="*/ 123 h 694"/>
                  <a:gd name="T74" fmla="*/ 5 w 414"/>
                  <a:gd name="T75" fmla="*/ 69 h 694"/>
                  <a:gd name="T76" fmla="*/ 0 w 414"/>
                  <a:gd name="T77" fmla="*/ 34 h 69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414"/>
                  <a:gd name="T118" fmla="*/ 0 h 694"/>
                  <a:gd name="T119" fmla="*/ 414 w 414"/>
                  <a:gd name="T120" fmla="*/ 694 h 694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414" h="694">
                    <a:moveTo>
                      <a:pt x="0" y="34"/>
                    </a:moveTo>
                    <a:lnTo>
                      <a:pt x="5" y="5"/>
                    </a:lnTo>
                    <a:lnTo>
                      <a:pt x="69" y="0"/>
                    </a:lnTo>
                    <a:lnTo>
                      <a:pt x="104" y="29"/>
                    </a:lnTo>
                    <a:lnTo>
                      <a:pt x="157" y="105"/>
                    </a:lnTo>
                    <a:lnTo>
                      <a:pt x="226" y="204"/>
                    </a:lnTo>
                    <a:lnTo>
                      <a:pt x="291" y="274"/>
                    </a:lnTo>
                    <a:lnTo>
                      <a:pt x="408" y="402"/>
                    </a:lnTo>
                    <a:lnTo>
                      <a:pt x="414" y="431"/>
                    </a:lnTo>
                    <a:lnTo>
                      <a:pt x="390" y="449"/>
                    </a:lnTo>
                    <a:lnTo>
                      <a:pt x="332" y="472"/>
                    </a:lnTo>
                    <a:lnTo>
                      <a:pt x="250" y="490"/>
                    </a:lnTo>
                    <a:lnTo>
                      <a:pt x="151" y="496"/>
                    </a:lnTo>
                    <a:lnTo>
                      <a:pt x="116" y="501"/>
                    </a:lnTo>
                    <a:lnTo>
                      <a:pt x="104" y="525"/>
                    </a:lnTo>
                    <a:lnTo>
                      <a:pt x="127" y="565"/>
                    </a:lnTo>
                    <a:lnTo>
                      <a:pt x="209" y="635"/>
                    </a:lnTo>
                    <a:lnTo>
                      <a:pt x="268" y="653"/>
                    </a:lnTo>
                    <a:lnTo>
                      <a:pt x="280" y="676"/>
                    </a:lnTo>
                    <a:lnTo>
                      <a:pt x="255" y="694"/>
                    </a:lnTo>
                    <a:lnTo>
                      <a:pt x="203" y="694"/>
                    </a:lnTo>
                    <a:lnTo>
                      <a:pt x="133" y="653"/>
                    </a:lnTo>
                    <a:lnTo>
                      <a:pt x="75" y="595"/>
                    </a:lnTo>
                    <a:lnTo>
                      <a:pt x="40" y="542"/>
                    </a:lnTo>
                    <a:lnTo>
                      <a:pt x="40" y="501"/>
                    </a:lnTo>
                    <a:lnTo>
                      <a:pt x="63" y="472"/>
                    </a:lnTo>
                    <a:lnTo>
                      <a:pt x="98" y="461"/>
                    </a:lnTo>
                    <a:lnTo>
                      <a:pt x="151" y="455"/>
                    </a:lnTo>
                    <a:lnTo>
                      <a:pt x="209" y="455"/>
                    </a:lnTo>
                    <a:lnTo>
                      <a:pt x="280" y="443"/>
                    </a:lnTo>
                    <a:lnTo>
                      <a:pt x="315" y="431"/>
                    </a:lnTo>
                    <a:lnTo>
                      <a:pt x="332" y="414"/>
                    </a:lnTo>
                    <a:lnTo>
                      <a:pt x="326" y="397"/>
                    </a:lnTo>
                    <a:lnTo>
                      <a:pt x="274" y="350"/>
                    </a:lnTo>
                    <a:lnTo>
                      <a:pt x="191" y="268"/>
                    </a:lnTo>
                    <a:lnTo>
                      <a:pt x="116" y="199"/>
                    </a:lnTo>
                    <a:lnTo>
                      <a:pt x="34" y="123"/>
                    </a:lnTo>
                    <a:lnTo>
                      <a:pt x="5" y="69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Freeform 21"/>
              <p:cNvSpPr>
                <a:spLocks/>
              </p:cNvSpPr>
              <p:nvPr/>
            </p:nvSpPr>
            <p:spPr bwMode="auto">
              <a:xfrm>
                <a:off x="5993" y="2151"/>
                <a:ext cx="449" cy="1046"/>
              </a:xfrm>
              <a:custGeom>
                <a:avLst/>
                <a:gdLst>
                  <a:gd name="T0" fmla="*/ 222 w 449"/>
                  <a:gd name="T1" fmla="*/ 0 h 1046"/>
                  <a:gd name="T2" fmla="*/ 286 w 449"/>
                  <a:gd name="T3" fmla="*/ 12 h 1046"/>
                  <a:gd name="T4" fmla="*/ 315 w 449"/>
                  <a:gd name="T5" fmla="*/ 59 h 1046"/>
                  <a:gd name="T6" fmla="*/ 309 w 449"/>
                  <a:gd name="T7" fmla="*/ 170 h 1046"/>
                  <a:gd name="T8" fmla="*/ 298 w 449"/>
                  <a:gd name="T9" fmla="*/ 287 h 1046"/>
                  <a:gd name="T10" fmla="*/ 298 w 449"/>
                  <a:gd name="T11" fmla="*/ 409 h 1046"/>
                  <a:gd name="T12" fmla="*/ 356 w 449"/>
                  <a:gd name="T13" fmla="*/ 555 h 1046"/>
                  <a:gd name="T14" fmla="*/ 402 w 449"/>
                  <a:gd name="T15" fmla="*/ 660 h 1046"/>
                  <a:gd name="T16" fmla="*/ 426 w 449"/>
                  <a:gd name="T17" fmla="*/ 766 h 1046"/>
                  <a:gd name="T18" fmla="*/ 420 w 449"/>
                  <a:gd name="T19" fmla="*/ 859 h 1046"/>
                  <a:gd name="T20" fmla="*/ 420 w 449"/>
                  <a:gd name="T21" fmla="*/ 894 h 1046"/>
                  <a:gd name="T22" fmla="*/ 443 w 449"/>
                  <a:gd name="T23" fmla="*/ 929 h 1046"/>
                  <a:gd name="T24" fmla="*/ 449 w 449"/>
                  <a:gd name="T25" fmla="*/ 964 h 1046"/>
                  <a:gd name="T26" fmla="*/ 432 w 449"/>
                  <a:gd name="T27" fmla="*/ 981 h 1046"/>
                  <a:gd name="T28" fmla="*/ 385 w 449"/>
                  <a:gd name="T29" fmla="*/ 970 h 1046"/>
                  <a:gd name="T30" fmla="*/ 298 w 449"/>
                  <a:gd name="T31" fmla="*/ 958 h 1046"/>
                  <a:gd name="T32" fmla="*/ 193 w 449"/>
                  <a:gd name="T33" fmla="*/ 981 h 1046"/>
                  <a:gd name="T34" fmla="*/ 123 w 449"/>
                  <a:gd name="T35" fmla="*/ 1022 h 1046"/>
                  <a:gd name="T36" fmla="*/ 88 w 449"/>
                  <a:gd name="T37" fmla="*/ 1046 h 1046"/>
                  <a:gd name="T38" fmla="*/ 53 w 449"/>
                  <a:gd name="T39" fmla="*/ 1046 h 1046"/>
                  <a:gd name="T40" fmla="*/ 0 w 449"/>
                  <a:gd name="T41" fmla="*/ 970 h 1046"/>
                  <a:gd name="T42" fmla="*/ 6 w 449"/>
                  <a:gd name="T43" fmla="*/ 958 h 1046"/>
                  <a:gd name="T44" fmla="*/ 112 w 449"/>
                  <a:gd name="T45" fmla="*/ 923 h 1046"/>
                  <a:gd name="T46" fmla="*/ 234 w 449"/>
                  <a:gd name="T47" fmla="*/ 906 h 1046"/>
                  <a:gd name="T48" fmla="*/ 321 w 449"/>
                  <a:gd name="T49" fmla="*/ 900 h 1046"/>
                  <a:gd name="T50" fmla="*/ 373 w 449"/>
                  <a:gd name="T51" fmla="*/ 900 h 1046"/>
                  <a:gd name="T52" fmla="*/ 385 w 449"/>
                  <a:gd name="T53" fmla="*/ 865 h 1046"/>
                  <a:gd name="T54" fmla="*/ 368 w 449"/>
                  <a:gd name="T55" fmla="*/ 766 h 1046"/>
                  <a:gd name="T56" fmla="*/ 327 w 449"/>
                  <a:gd name="T57" fmla="*/ 660 h 1046"/>
                  <a:gd name="T58" fmla="*/ 263 w 449"/>
                  <a:gd name="T59" fmla="*/ 526 h 1046"/>
                  <a:gd name="T60" fmla="*/ 210 w 449"/>
                  <a:gd name="T61" fmla="*/ 409 h 1046"/>
                  <a:gd name="T62" fmla="*/ 187 w 449"/>
                  <a:gd name="T63" fmla="*/ 304 h 1046"/>
                  <a:gd name="T64" fmla="*/ 181 w 449"/>
                  <a:gd name="T65" fmla="*/ 188 h 1046"/>
                  <a:gd name="T66" fmla="*/ 181 w 449"/>
                  <a:gd name="T67" fmla="*/ 76 h 1046"/>
                  <a:gd name="T68" fmla="*/ 205 w 449"/>
                  <a:gd name="T69" fmla="*/ 30 h 1046"/>
                  <a:gd name="T70" fmla="*/ 222 w 449"/>
                  <a:gd name="T71" fmla="*/ 0 h 10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49"/>
                  <a:gd name="T109" fmla="*/ 0 h 1046"/>
                  <a:gd name="T110" fmla="*/ 449 w 449"/>
                  <a:gd name="T111" fmla="*/ 1046 h 104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49" h="1046">
                    <a:moveTo>
                      <a:pt x="222" y="0"/>
                    </a:moveTo>
                    <a:lnTo>
                      <a:pt x="286" y="12"/>
                    </a:lnTo>
                    <a:lnTo>
                      <a:pt x="315" y="59"/>
                    </a:lnTo>
                    <a:lnTo>
                      <a:pt x="309" y="170"/>
                    </a:lnTo>
                    <a:lnTo>
                      <a:pt x="298" y="287"/>
                    </a:lnTo>
                    <a:lnTo>
                      <a:pt x="298" y="409"/>
                    </a:lnTo>
                    <a:lnTo>
                      <a:pt x="356" y="555"/>
                    </a:lnTo>
                    <a:lnTo>
                      <a:pt x="402" y="660"/>
                    </a:lnTo>
                    <a:lnTo>
                      <a:pt x="426" y="766"/>
                    </a:lnTo>
                    <a:lnTo>
                      <a:pt x="420" y="859"/>
                    </a:lnTo>
                    <a:lnTo>
                      <a:pt x="420" y="894"/>
                    </a:lnTo>
                    <a:lnTo>
                      <a:pt x="443" y="929"/>
                    </a:lnTo>
                    <a:lnTo>
                      <a:pt x="449" y="964"/>
                    </a:lnTo>
                    <a:lnTo>
                      <a:pt x="432" y="981"/>
                    </a:lnTo>
                    <a:lnTo>
                      <a:pt x="385" y="970"/>
                    </a:lnTo>
                    <a:lnTo>
                      <a:pt x="298" y="958"/>
                    </a:lnTo>
                    <a:lnTo>
                      <a:pt x="193" y="981"/>
                    </a:lnTo>
                    <a:lnTo>
                      <a:pt x="123" y="1022"/>
                    </a:lnTo>
                    <a:lnTo>
                      <a:pt x="88" y="1046"/>
                    </a:lnTo>
                    <a:lnTo>
                      <a:pt x="53" y="1046"/>
                    </a:lnTo>
                    <a:lnTo>
                      <a:pt x="0" y="970"/>
                    </a:lnTo>
                    <a:lnTo>
                      <a:pt x="6" y="958"/>
                    </a:lnTo>
                    <a:lnTo>
                      <a:pt x="112" y="923"/>
                    </a:lnTo>
                    <a:lnTo>
                      <a:pt x="234" y="906"/>
                    </a:lnTo>
                    <a:lnTo>
                      <a:pt x="321" y="900"/>
                    </a:lnTo>
                    <a:lnTo>
                      <a:pt x="373" y="900"/>
                    </a:lnTo>
                    <a:lnTo>
                      <a:pt x="385" y="865"/>
                    </a:lnTo>
                    <a:lnTo>
                      <a:pt x="368" y="766"/>
                    </a:lnTo>
                    <a:lnTo>
                      <a:pt x="327" y="660"/>
                    </a:lnTo>
                    <a:lnTo>
                      <a:pt x="263" y="526"/>
                    </a:lnTo>
                    <a:lnTo>
                      <a:pt x="210" y="409"/>
                    </a:lnTo>
                    <a:lnTo>
                      <a:pt x="187" y="304"/>
                    </a:lnTo>
                    <a:lnTo>
                      <a:pt x="181" y="188"/>
                    </a:lnTo>
                    <a:lnTo>
                      <a:pt x="181" y="76"/>
                    </a:lnTo>
                    <a:lnTo>
                      <a:pt x="205" y="30"/>
                    </a:lnTo>
                    <a:lnTo>
                      <a:pt x="222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Freeform 22"/>
              <p:cNvSpPr>
                <a:spLocks/>
              </p:cNvSpPr>
              <p:nvPr/>
            </p:nvSpPr>
            <p:spPr bwMode="auto">
              <a:xfrm>
                <a:off x="5772" y="2181"/>
                <a:ext cx="373" cy="870"/>
              </a:xfrm>
              <a:custGeom>
                <a:avLst/>
                <a:gdLst>
                  <a:gd name="T0" fmla="*/ 280 w 373"/>
                  <a:gd name="T1" fmla="*/ 0 h 870"/>
                  <a:gd name="T2" fmla="*/ 332 w 373"/>
                  <a:gd name="T3" fmla="*/ 0 h 870"/>
                  <a:gd name="T4" fmla="*/ 350 w 373"/>
                  <a:gd name="T5" fmla="*/ 35 h 870"/>
                  <a:gd name="T6" fmla="*/ 361 w 373"/>
                  <a:gd name="T7" fmla="*/ 112 h 870"/>
                  <a:gd name="T8" fmla="*/ 350 w 373"/>
                  <a:gd name="T9" fmla="*/ 193 h 870"/>
                  <a:gd name="T10" fmla="*/ 321 w 373"/>
                  <a:gd name="T11" fmla="*/ 356 h 870"/>
                  <a:gd name="T12" fmla="*/ 326 w 373"/>
                  <a:gd name="T13" fmla="*/ 426 h 870"/>
                  <a:gd name="T14" fmla="*/ 361 w 373"/>
                  <a:gd name="T15" fmla="*/ 566 h 870"/>
                  <a:gd name="T16" fmla="*/ 373 w 373"/>
                  <a:gd name="T17" fmla="*/ 665 h 870"/>
                  <a:gd name="T18" fmla="*/ 373 w 373"/>
                  <a:gd name="T19" fmla="*/ 742 h 870"/>
                  <a:gd name="T20" fmla="*/ 356 w 373"/>
                  <a:gd name="T21" fmla="*/ 759 h 870"/>
                  <a:gd name="T22" fmla="*/ 303 w 373"/>
                  <a:gd name="T23" fmla="*/ 771 h 870"/>
                  <a:gd name="T24" fmla="*/ 232 w 373"/>
                  <a:gd name="T25" fmla="*/ 788 h 870"/>
                  <a:gd name="T26" fmla="*/ 163 w 373"/>
                  <a:gd name="T27" fmla="*/ 823 h 870"/>
                  <a:gd name="T28" fmla="*/ 93 w 373"/>
                  <a:gd name="T29" fmla="*/ 870 h 870"/>
                  <a:gd name="T30" fmla="*/ 64 w 373"/>
                  <a:gd name="T31" fmla="*/ 870 h 870"/>
                  <a:gd name="T32" fmla="*/ 0 w 373"/>
                  <a:gd name="T33" fmla="*/ 818 h 870"/>
                  <a:gd name="T34" fmla="*/ 6 w 373"/>
                  <a:gd name="T35" fmla="*/ 794 h 870"/>
                  <a:gd name="T36" fmla="*/ 87 w 373"/>
                  <a:gd name="T37" fmla="*/ 759 h 870"/>
                  <a:gd name="T38" fmla="*/ 227 w 373"/>
                  <a:gd name="T39" fmla="*/ 724 h 870"/>
                  <a:gd name="T40" fmla="*/ 292 w 373"/>
                  <a:gd name="T41" fmla="*/ 700 h 870"/>
                  <a:gd name="T42" fmla="*/ 303 w 373"/>
                  <a:gd name="T43" fmla="*/ 677 h 870"/>
                  <a:gd name="T44" fmla="*/ 303 w 373"/>
                  <a:gd name="T45" fmla="*/ 578 h 870"/>
                  <a:gd name="T46" fmla="*/ 280 w 373"/>
                  <a:gd name="T47" fmla="*/ 450 h 870"/>
                  <a:gd name="T48" fmla="*/ 268 w 373"/>
                  <a:gd name="T49" fmla="*/ 368 h 870"/>
                  <a:gd name="T50" fmla="*/ 257 w 373"/>
                  <a:gd name="T51" fmla="*/ 240 h 870"/>
                  <a:gd name="T52" fmla="*/ 251 w 373"/>
                  <a:gd name="T53" fmla="*/ 100 h 870"/>
                  <a:gd name="T54" fmla="*/ 257 w 373"/>
                  <a:gd name="T55" fmla="*/ 35 h 870"/>
                  <a:gd name="T56" fmla="*/ 280 w 373"/>
                  <a:gd name="T57" fmla="*/ 0 h 87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73"/>
                  <a:gd name="T88" fmla="*/ 0 h 870"/>
                  <a:gd name="T89" fmla="*/ 373 w 373"/>
                  <a:gd name="T90" fmla="*/ 870 h 87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73" h="870">
                    <a:moveTo>
                      <a:pt x="280" y="0"/>
                    </a:moveTo>
                    <a:lnTo>
                      <a:pt x="332" y="0"/>
                    </a:lnTo>
                    <a:lnTo>
                      <a:pt x="350" y="35"/>
                    </a:lnTo>
                    <a:lnTo>
                      <a:pt x="361" y="112"/>
                    </a:lnTo>
                    <a:lnTo>
                      <a:pt x="350" y="193"/>
                    </a:lnTo>
                    <a:lnTo>
                      <a:pt x="321" y="356"/>
                    </a:lnTo>
                    <a:lnTo>
                      <a:pt x="326" y="426"/>
                    </a:lnTo>
                    <a:lnTo>
                      <a:pt x="361" y="566"/>
                    </a:lnTo>
                    <a:lnTo>
                      <a:pt x="373" y="665"/>
                    </a:lnTo>
                    <a:lnTo>
                      <a:pt x="373" y="742"/>
                    </a:lnTo>
                    <a:lnTo>
                      <a:pt x="356" y="759"/>
                    </a:lnTo>
                    <a:lnTo>
                      <a:pt x="303" y="771"/>
                    </a:lnTo>
                    <a:lnTo>
                      <a:pt x="232" y="788"/>
                    </a:lnTo>
                    <a:lnTo>
                      <a:pt x="163" y="823"/>
                    </a:lnTo>
                    <a:lnTo>
                      <a:pt x="93" y="870"/>
                    </a:lnTo>
                    <a:lnTo>
                      <a:pt x="64" y="870"/>
                    </a:lnTo>
                    <a:lnTo>
                      <a:pt x="0" y="818"/>
                    </a:lnTo>
                    <a:lnTo>
                      <a:pt x="6" y="794"/>
                    </a:lnTo>
                    <a:lnTo>
                      <a:pt x="87" y="759"/>
                    </a:lnTo>
                    <a:lnTo>
                      <a:pt x="227" y="724"/>
                    </a:lnTo>
                    <a:lnTo>
                      <a:pt x="292" y="700"/>
                    </a:lnTo>
                    <a:lnTo>
                      <a:pt x="303" y="677"/>
                    </a:lnTo>
                    <a:lnTo>
                      <a:pt x="303" y="578"/>
                    </a:lnTo>
                    <a:lnTo>
                      <a:pt x="280" y="450"/>
                    </a:lnTo>
                    <a:lnTo>
                      <a:pt x="268" y="368"/>
                    </a:lnTo>
                    <a:lnTo>
                      <a:pt x="257" y="240"/>
                    </a:lnTo>
                    <a:lnTo>
                      <a:pt x="251" y="100"/>
                    </a:lnTo>
                    <a:lnTo>
                      <a:pt x="257" y="35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Freeform 23"/>
              <p:cNvSpPr>
                <a:spLocks/>
              </p:cNvSpPr>
              <p:nvPr/>
            </p:nvSpPr>
            <p:spPr bwMode="auto">
              <a:xfrm>
                <a:off x="5760" y="901"/>
                <a:ext cx="612" cy="776"/>
              </a:xfrm>
              <a:custGeom>
                <a:avLst/>
                <a:gdLst>
                  <a:gd name="T0" fmla="*/ 326 w 612"/>
                  <a:gd name="T1" fmla="*/ 776 h 776"/>
                  <a:gd name="T2" fmla="*/ 355 w 612"/>
                  <a:gd name="T3" fmla="*/ 740 h 776"/>
                  <a:gd name="T4" fmla="*/ 344 w 612"/>
                  <a:gd name="T5" fmla="*/ 688 h 776"/>
                  <a:gd name="T6" fmla="*/ 321 w 612"/>
                  <a:gd name="T7" fmla="*/ 618 h 776"/>
                  <a:gd name="T8" fmla="*/ 232 w 612"/>
                  <a:gd name="T9" fmla="*/ 536 h 776"/>
                  <a:gd name="T10" fmla="*/ 145 w 612"/>
                  <a:gd name="T11" fmla="*/ 461 h 776"/>
                  <a:gd name="T12" fmla="*/ 104 w 612"/>
                  <a:gd name="T13" fmla="*/ 379 h 776"/>
                  <a:gd name="T14" fmla="*/ 87 w 612"/>
                  <a:gd name="T15" fmla="*/ 251 h 776"/>
                  <a:gd name="T16" fmla="*/ 186 w 612"/>
                  <a:gd name="T17" fmla="*/ 216 h 776"/>
                  <a:gd name="T18" fmla="*/ 344 w 612"/>
                  <a:gd name="T19" fmla="*/ 199 h 776"/>
                  <a:gd name="T20" fmla="*/ 408 w 612"/>
                  <a:gd name="T21" fmla="*/ 205 h 776"/>
                  <a:gd name="T22" fmla="*/ 425 w 612"/>
                  <a:gd name="T23" fmla="*/ 222 h 776"/>
                  <a:gd name="T24" fmla="*/ 454 w 612"/>
                  <a:gd name="T25" fmla="*/ 193 h 776"/>
                  <a:gd name="T26" fmla="*/ 443 w 612"/>
                  <a:gd name="T27" fmla="*/ 164 h 776"/>
                  <a:gd name="T28" fmla="*/ 460 w 612"/>
                  <a:gd name="T29" fmla="*/ 111 h 776"/>
                  <a:gd name="T30" fmla="*/ 507 w 612"/>
                  <a:gd name="T31" fmla="*/ 64 h 776"/>
                  <a:gd name="T32" fmla="*/ 542 w 612"/>
                  <a:gd name="T33" fmla="*/ 52 h 776"/>
                  <a:gd name="T34" fmla="*/ 588 w 612"/>
                  <a:gd name="T35" fmla="*/ 81 h 776"/>
                  <a:gd name="T36" fmla="*/ 612 w 612"/>
                  <a:gd name="T37" fmla="*/ 52 h 776"/>
                  <a:gd name="T38" fmla="*/ 571 w 612"/>
                  <a:gd name="T39" fmla="*/ 0 h 776"/>
                  <a:gd name="T40" fmla="*/ 518 w 612"/>
                  <a:gd name="T41" fmla="*/ 0 h 776"/>
                  <a:gd name="T42" fmla="*/ 454 w 612"/>
                  <a:gd name="T43" fmla="*/ 29 h 776"/>
                  <a:gd name="T44" fmla="*/ 414 w 612"/>
                  <a:gd name="T45" fmla="*/ 105 h 776"/>
                  <a:gd name="T46" fmla="*/ 361 w 612"/>
                  <a:gd name="T47" fmla="*/ 141 h 776"/>
                  <a:gd name="T48" fmla="*/ 280 w 612"/>
                  <a:gd name="T49" fmla="*/ 152 h 776"/>
                  <a:gd name="T50" fmla="*/ 133 w 612"/>
                  <a:gd name="T51" fmla="*/ 170 h 776"/>
                  <a:gd name="T52" fmla="*/ 17 w 612"/>
                  <a:gd name="T53" fmla="*/ 205 h 776"/>
                  <a:gd name="T54" fmla="*/ 0 w 612"/>
                  <a:gd name="T55" fmla="*/ 234 h 776"/>
                  <a:gd name="T56" fmla="*/ 11 w 612"/>
                  <a:gd name="T57" fmla="*/ 327 h 776"/>
                  <a:gd name="T58" fmla="*/ 52 w 612"/>
                  <a:gd name="T59" fmla="*/ 455 h 776"/>
                  <a:gd name="T60" fmla="*/ 110 w 612"/>
                  <a:gd name="T61" fmla="*/ 560 h 776"/>
                  <a:gd name="T62" fmla="*/ 168 w 612"/>
                  <a:gd name="T63" fmla="*/ 653 h 776"/>
                  <a:gd name="T64" fmla="*/ 221 w 612"/>
                  <a:gd name="T65" fmla="*/ 717 h 776"/>
                  <a:gd name="T66" fmla="*/ 274 w 612"/>
                  <a:gd name="T67" fmla="*/ 764 h 776"/>
                  <a:gd name="T68" fmla="*/ 326 w 612"/>
                  <a:gd name="T69" fmla="*/ 776 h 77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612"/>
                  <a:gd name="T106" fmla="*/ 0 h 776"/>
                  <a:gd name="T107" fmla="*/ 612 w 612"/>
                  <a:gd name="T108" fmla="*/ 776 h 77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612" h="776">
                    <a:moveTo>
                      <a:pt x="326" y="776"/>
                    </a:moveTo>
                    <a:lnTo>
                      <a:pt x="355" y="740"/>
                    </a:lnTo>
                    <a:lnTo>
                      <a:pt x="344" y="688"/>
                    </a:lnTo>
                    <a:lnTo>
                      <a:pt x="321" y="618"/>
                    </a:lnTo>
                    <a:lnTo>
                      <a:pt x="232" y="536"/>
                    </a:lnTo>
                    <a:lnTo>
                      <a:pt x="145" y="461"/>
                    </a:lnTo>
                    <a:lnTo>
                      <a:pt x="104" y="379"/>
                    </a:lnTo>
                    <a:lnTo>
                      <a:pt x="87" y="251"/>
                    </a:lnTo>
                    <a:lnTo>
                      <a:pt x="186" y="216"/>
                    </a:lnTo>
                    <a:lnTo>
                      <a:pt x="344" y="199"/>
                    </a:lnTo>
                    <a:lnTo>
                      <a:pt x="408" y="205"/>
                    </a:lnTo>
                    <a:lnTo>
                      <a:pt x="425" y="222"/>
                    </a:lnTo>
                    <a:lnTo>
                      <a:pt x="454" y="193"/>
                    </a:lnTo>
                    <a:lnTo>
                      <a:pt x="443" y="164"/>
                    </a:lnTo>
                    <a:lnTo>
                      <a:pt x="460" y="111"/>
                    </a:lnTo>
                    <a:lnTo>
                      <a:pt x="507" y="64"/>
                    </a:lnTo>
                    <a:lnTo>
                      <a:pt x="542" y="52"/>
                    </a:lnTo>
                    <a:lnTo>
                      <a:pt x="588" y="81"/>
                    </a:lnTo>
                    <a:lnTo>
                      <a:pt x="612" y="52"/>
                    </a:lnTo>
                    <a:lnTo>
                      <a:pt x="571" y="0"/>
                    </a:lnTo>
                    <a:lnTo>
                      <a:pt x="518" y="0"/>
                    </a:lnTo>
                    <a:lnTo>
                      <a:pt x="454" y="29"/>
                    </a:lnTo>
                    <a:lnTo>
                      <a:pt x="414" y="105"/>
                    </a:lnTo>
                    <a:lnTo>
                      <a:pt x="361" y="141"/>
                    </a:lnTo>
                    <a:lnTo>
                      <a:pt x="280" y="152"/>
                    </a:lnTo>
                    <a:lnTo>
                      <a:pt x="133" y="170"/>
                    </a:lnTo>
                    <a:lnTo>
                      <a:pt x="17" y="205"/>
                    </a:lnTo>
                    <a:lnTo>
                      <a:pt x="0" y="234"/>
                    </a:lnTo>
                    <a:lnTo>
                      <a:pt x="11" y="327"/>
                    </a:lnTo>
                    <a:lnTo>
                      <a:pt x="52" y="455"/>
                    </a:lnTo>
                    <a:lnTo>
                      <a:pt x="110" y="560"/>
                    </a:lnTo>
                    <a:lnTo>
                      <a:pt x="168" y="653"/>
                    </a:lnTo>
                    <a:lnTo>
                      <a:pt x="221" y="717"/>
                    </a:lnTo>
                    <a:lnTo>
                      <a:pt x="274" y="764"/>
                    </a:lnTo>
                    <a:lnTo>
                      <a:pt x="326" y="776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3" name="Group 24"/>
            <p:cNvGrpSpPr>
              <a:grpSpLocks/>
            </p:cNvGrpSpPr>
            <p:nvPr/>
          </p:nvGrpSpPr>
          <p:grpSpPr bwMode="auto">
            <a:xfrm>
              <a:off x="6571" y="720"/>
              <a:ext cx="210" cy="264"/>
              <a:chOff x="6571" y="720"/>
              <a:chExt cx="210" cy="264"/>
            </a:xfrm>
          </p:grpSpPr>
          <p:sp>
            <p:nvSpPr>
              <p:cNvPr id="34" name="Freeform 25"/>
              <p:cNvSpPr>
                <a:spLocks/>
              </p:cNvSpPr>
              <p:nvPr/>
            </p:nvSpPr>
            <p:spPr bwMode="auto">
              <a:xfrm>
                <a:off x="6612" y="720"/>
                <a:ext cx="169" cy="192"/>
              </a:xfrm>
              <a:custGeom>
                <a:avLst/>
                <a:gdLst>
                  <a:gd name="T0" fmla="*/ 52 w 169"/>
                  <a:gd name="T1" fmla="*/ 12 h 192"/>
                  <a:gd name="T2" fmla="*/ 99 w 169"/>
                  <a:gd name="T3" fmla="*/ 0 h 192"/>
                  <a:gd name="T4" fmla="*/ 157 w 169"/>
                  <a:gd name="T5" fmla="*/ 17 h 192"/>
                  <a:gd name="T6" fmla="*/ 169 w 169"/>
                  <a:gd name="T7" fmla="*/ 58 h 192"/>
                  <a:gd name="T8" fmla="*/ 163 w 169"/>
                  <a:gd name="T9" fmla="*/ 111 h 192"/>
                  <a:gd name="T10" fmla="*/ 134 w 169"/>
                  <a:gd name="T11" fmla="*/ 145 h 192"/>
                  <a:gd name="T12" fmla="*/ 93 w 169"/>
                  <a:gd name="T13" fmla="*/ 151 h 192"/>
                  <a:gd name="T14" fmla="*/ 52 w 169"/>
                  <a:gd name="T15" fmla="*/ 151 h 192"/>
                  <a:gd name="T16" fmla="*/ 34 w 169"/>
                  <a:gd name="T17" fmla="*/ 169 h 192"/>
                  <a:gd name="T18" fmla="*/ 34 w 169"/>
                  <a:gd name="T19" fmla="*/ 180 h 192"/>
                  <a:gd name="T20" fmla="*/ 23 w 169"/>
                  <a:gd name="T21" fmla="*/ 192 h 192"/>
                  <a:gd name="T22" fmla="*/ 0 w 169"/>
                  <a:gd name="T23" fmla="*/ 186 h 192"/>
                  <a:gd name="T24" fmla="*/ 5 w 169"/>
                  <a:gd name="T25" fmla="*/ 157 h 192"/>
                  <a:gd name="T26" fmla="*/ 23 w 169"/>
                  <a:gd name="T27" fmla="*/ 134 h 192"/>
                  <a:gd name="T28" fmla="*/ 58 w 169"/>
                  <a:gd name="T29" fmla="*/ 116 h 192"/>
                  <a:gd name="T30" fmla="*/ 93 w 169"/>
                  <a:gd name="T31" fmla="*/ 122 h 192"/>
                  <a:gd name="T32" fmla="*/ 122 w 169"/>
                  <a:gd name="T33" fmla="*/ 116 h 192"/>
                  <a:gd name="T34" fmla="*/ 139 w 169"/>
                  <a:gd name="T35" fmla="*/ 87 h 192"/>
                  <a:gd name="T36" fmla="*/ 139 w 169"/>
                  <a:gd name="T37" fmla="*/ 52 h 192"/>
                  <a:gd name="T38" fmla="*/ 122 w 169"/>
                  <a:gd name="T39" fmla="*/ 35 h 192"/>
                  <a:gd name="T40" fmla="*/ 99 w 169"/>
                  <a:gd name="T41" fmla="*/ 35 h 192"/>
                  <a:gd name="T42" fmla="*/ 75 w 169"/>
                  <a:gd name="T43" fmla="*/ 41 h 192"/>
                  <a:gd name="T44" fmla="*/ 58 w 169"/>
                  <a:gd name="T45" fmla="*/ 52 h 192"/>
                  <a:gd name="T46" fmla="*/ 40 w 169"/>
                  <a:gd name="T47" fmla="*/ 41 h 192"/>
                  <a:gd name="T48" fmla="*/ 52 w 169"/>
                  <a:gd name="T49" fmla="*/ 12 h 192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69"/>
                  <a:gd name="T76" fmla="*/ 0 h 192"/>
                  <a:gd name="T77" fmla="*/ 169 w 169"/>
                  <a:gd name="T78" fmla="*/ 192 h 192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69" h="192">
                    <a:moveTo>
                      <a:pt x="52" y="12"/>
                    </a:moveTo>
                    <a:lnTo>
                      <a:pt x="99" y="0"/>
                    </a:lnTo>
                    <a:lnTo>
                      <a:pt x="157" y="17"/>
                    </a:lnTo>
                    <a:lnTo>
                      <a:pt x="169" y="58"/>
                    </a:lnTo>
                    <a:lnTo>
                      <a:pt x="163" y="111"/>
                    </a:lnTo>
                    <a:lnTo>
                      <a:pt x="134" y="145"/>
                    </a:lnTo>
                    <a:lnTo>
                      <a:pt x="93" y="151"/>
                    </a:lnTo>
                    <a:lnTo>
                      <a:pt x="52" y="151"/>
                    </a:lnTo>
                    <a:lnTo>
                      <a:pt x="34" y="169"/>
                    </a:lnTo>
                    <a:lnTo>
                      <a:pt x="34" y="180"/>
                    </a:lnTo>
                    <a:lnTo>
                      <a:pt x="23" y="192"/>
                    </a:lnTo>
                    <a:lnTo>
                      <a:pt x="0" y="186"/>
                    </a:lnTo>
                    <a:lnTo>
                      <a:pt x="5" y="157"/>
                    </a:lnTo>
                    <a:lnTo>
                      <a:pt x="23" y="134"/>
                    </a:lnTo>
                    <a:lnTo>
                      <a:pt x="58" y="116"/>
                    </a:lnTo>
                    <a:lnTo>
                      <a:pt x="93" y="122"/>
                    </a:lnTo>
                    <a:lnTo>
                      <a:pt x="122" y="116"/>
                    </a:lnTo>
                    <a:lnTo>
                      <a:pt x="139" y="87"/>
                    </a:lnTo>
                    <a:lnTo>
                      <a:pt x="139" y="52"/>
                    </a:lnTo>
                    <a:lnTo>
                      <a:pt x="122" y="35"/>
                    </a:lnTo>
                    <a:lnTo>
                      <a:pt x="99" y="35"/>
                    </a:lnTo>
                    <a:lnTo>
                      <a:pt x="75" y="41"/>
                    </a:lnTo>
                    <a:lnTo>
                      <a:pt x="58" y="52"/>
                    </a:lnTo>
                    <a:lnTo>
                      <a:pt x="40" y="41"/>
                    </a:lnTo>
                    <a:lnTo>
                      <a:pt x="52" y="1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685800">
                  <a:defRPr/>
                </a:pPr>
                <a:endParaRPr lang="en-US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Oval 26"/>
              <p:cNvSpPr>
                <a:spLocks noChangeArrowheads="1"/>
              </p:cNvSpPr>
              <p:nvPr/>
            </p:nvSpPr>
            <p:spPr bwMode="auto">
              <a:xfrm>
                <a:off x="6571" y="936"/>
                <a:ext cx="49" cy="48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algn="l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 defTabSz="685800" eaLnBrk="1" hangingPunct="1">
                  <a:spcBef>
                    <a:spcPct val="0"/>
                  </a:spcBef>
                  <a:buNone/>
                  <a:defRPr/>
                </a:pPr>
                <a:endParaRPr lang="en-US" altLang="en-US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1" name="AutoShape 38"/>
          <p:cNvSpPr>
            <a:spLocks noChangeArrowheads="1"/>
          </p:cNvSpPr>
          <p:nvPr/>
        </p:nvSpPr>
        <p:spPr bwMode="auto">
          <a:xfrm>
            <a:off x="1371600" y="1007269"/>
            <a:ext cx="4629150" cy="857250"/>
          </a:xfrm>
          <a:prstGeom prst="wedgeRoundRectCallout">
            <a:avLst>
              <a:gd name="adj1" fmla="val -59440"/>
              <a:gd name="adj2" fmla="val -20500"/>
              <a:gd name="adj3" fmla="val 16667"/>
            </a:avLst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685800" eaLnBrk="1" hangingPunct="1">
              <a:spcBef>
                <a:spcPct val="0"/>
              </a:spcBef>
              <a:buNone/>
              <a:defRPr/>
            </a:pPr>
            <a:r>
              <a:rPr lang="en-US" altLang="en-US" sz="2400" dirty="0">
                <a:solidFill>
                  <a:srgbClr val="FFFFFF"/>
                </a:solidFill>
                <a:sym typeface="Symbol" pitchFamily="18" charset="2"/>
              </a:rPr>
              <a:t>Then you know that </a:t>
            </a:r>
            <a:r>
              <a:rPr lang="en-US" altLang="en-US" sz="2400" dirty="0">
                <a:solidFill>
                  <a:srgbClr val="00FFFF"/>
                </a:solidFill>
                <a:sym typeface="Symbol" pitchFamily="18" charset="2"/>
              </a:rPr>
              <a:t>P(x′) </a:t>
            </a:r>
            <a:r>
              <a:rPr lang="en-US" altLang="en-US" sz="2400" dirty="0">
                <a:solidFill>
                  <a:srgbClr val="FFFFFF"/>
                </a:solidFill>
                <a:sym typeface="Symbol" pitchFamily="18" charset="2"/>
              </a:rPr>
              <a:t>is </a:t>
            </a:r>
            <a:r>
              <a:rPr lang="en-US" altLang="en-US" sz="2400" dirty="0" err="1">
                <a:solidFill>
                  <a:srgbClr val="FFFFFF"/>
                </a:solidFill>
                <a:sym typeface="Symbol" pitchFamily="18" charset="2"/>
              </a:rPr>
              <a:t>tvue</a:t>
            </a:r>
            <a:r>
              <a:rPr lang="en-US" altLang="en-US" sz="2400" dirty="0">
                <a:solidFill>
                  <a:srgbClr val="FFFFFF"/>
                </a:solidFill>
                <a:sym typeface="Symbol" pitchFamily="18" charset="2"/>
              </a:rPr>
              <a:t> </a:t>
            </a:r>
            <a:r>
              <a:rPr lang="en-CA" altLang="en-US" sz="2400" dirty="0" err="1">
                <a:solidFill>
                  <a:srgbClr val="FFFFFF"/>
                </a:solidFill>
                <a:sym typeface="Symbol" pitchFamily="18" charset="2"/>
              </a:rPr>
              <a:t>fov</a:t>
            </a:r>
            <a:r>
              <a:rPr lang="en-US" altLang="en-US" sz="2400" dirty="0">
                <a:solidFill>
                  <a:srgbClr val="FFFFFF"/>
                </a:solidFill>
                <a:sym typeface="Symbol" pitchFamily="18" charset="2"/>
              </a:rPr>
              <a:t> </a:t>
            </a:r>
            <a:r>
              <a:rPr lang="en-US" altLang="en-US" sz="2400" dirty="0" err="1">
                <a:solidFill>
                  <a:srgbClr val="FFFFFF"/>
                </a:solidFill>
                <a:sym typeface="Symbol" pitchFamily="18" charset="2"/>
              </a:rPr>
              <a:t>youv</a:t>
            </a:r>
            <a:r>
              <a:rPr lang="en-US" altLang="en-US" sz="2400" dirty="0">
                <a:solidFill>
                  <a:srgbClr val="FFFFFF"/>
                </a:solidFill>
                <a:sym typeface="Symbol" pitchFamily="18" charset="2"/>
              </a:rPr>
              <a:t> </a:t>
            </a:r>
            <a:r>
              <a:rPr lang="el-GR" altLang="en-US" sz="2400" dirty="0">
                <a:solidFill>
                  <a:srgbClr val="FFFFFF"/>
                </a:solidFill>
                <a:sym typeface="Symbol" pitchFamily="18" charset="2"/>
              </a:rPr>
              <a:t>α</a:t>
            </a:r>
            <a:r>
              <a:rPr lang="en-US" altLang="en-US" sz="2400" dirty="0" err="1">
                <a:solidFill>
                  <a:srgbClr val="FFFFFF"/>
                </a:solidFill>
                <a:sym typeface="Symbol" pitchFamily="18" charset="2"/>
              </a:rPr>
              <a:t>avovite</a:t>
            </a:r>
            <a:r>
              <a:rPr lang="en-US" altLang="en-US" sz="2400" dirty="0">
                <a:solidFill>
                  <a:srgbClr val="FFFFFF"/>
                </a:solidFill>
                <a:sym typeface="Symbol" pitchFamily="18" charset="2"/>
              </a:rPr>
              <a:t> value </a:t>
            </a:r>
            <a:r>
              <a:rPr lang="en-US" altLang="en-US" sz="2400" dirty="0">
                <a:solidFill>
                  <a:srgbClr val="00FFFF"/>
                </a:solidFill>
                <a:sym typeface="Symbol" pitchFamily="18" charset="2"/>
              </a:rPr>
              <a:t>x′</a:t>
            </a:r>
            <a:r>
              <a:rPr lang="en-US" altLang="en-US" sz="2400" dirty="0">
                <a:solidFill>
                  <a:srgbClr val="FFFFFF"/>
                </a:solidFill>
                <a:sym typeface="Symbol" pitchFamily="18" charset="2"/>
              </a:rPr>
              <a:t>.</a:t>
            </a:r>
          </a:p>
        </p:txBody>
      </p:sp>
      <p:sp>
        <p:nvSpPr>
          <p:cNvPr id="42" name="AutoShape 35">
            <a:extLst>
              <a:ext uri="{FF2B5EF4-FFF2-40B4-BE49-F238E27FC236}">
                <a16:creationId xmlns:a16="http://schemas.microsoft.com/office/drawing/2014/main" id="{92E38E32-17B6-4ED7-A60E-483F6EEA6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49" y="1948999"/>
            <a:ext cx="5312094" cy="404153"/>
          </a:xfrm>
          <a:prstGeom prst="wedgeRoundRectCallout">
            <a:avLst>
              <a:gd name="adj1" fmla="val -53324"/>
              <a:gd name="adj2" fmla="val -21789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Slow down.</a:t>
            </a:r>
          </a:p>
        </p:txBody>
      </p:sp>
      <p:sp>
        <p:nvSpPr>
          <p:cNvPr id="58" name="AutoShape 58"/>
          <p:cNvSpPr>
            <a:spLocks noChangeArrowheads="1"/>
          </p:cNvSpPr>
          <p:nvPr/>
        </p:nvSpPr>
        <p:spPr bwMode="auto">
          <a:xfrm>
            <a:off x="971550" y="2628901"/>
            <a:ext cx="2743200" cy="467855"/>
          </a:xfrm>
          <a:prstGeom prst="wedgeRoundRectCallout">
            <a:avLst>
              <a:gd name="adj1" fmla="val -42278"/>
              <a:gd name="adj2" fmla="val -55792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I then </a:t>
            </a:r>
            <a:r>
              <a:rPr lang="en-US" altLang="en-US" sz="2400" dirty="0" err="1">
                <a:solidFill>
                  <a:srgbClr val="FFFFFF"/>
                </a:solidFill>
              </a:rPr>
              <a:t>pvove</a:t>
            </a:r>
            <a:r>
              <a:rPr lang="en-US" altLang="en-US" sz="2400" dirty="0">
                <a:solidFill>
                  <a:srgbClr val="FFFFFF"/>
                </a:solidFill>
              </a:rPr>
              <a:t> </a:t>
            </a:r>
            <a:r>
              <a:rPr lang="en-US" altLang="en-US" sz="2400" dirty="0">
                <a:solidFill>
                  <a:srgbClr val="00FFFF"/>
                </a:solidFill>
              </a:rPr>
              <a:t>P(x)</a:t>
            </a:r>
          </a:p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2400" dirty="0">
              <a:solidFill>
                <a:srgbClr val="FFFFFF"/>
              </a:solidFill>
            </a:endParaRPr>
          </a:p>
        </p:txBody>
      </p:sp>
      <p:sp>
        <p:nvSpPr>
          <p:cNvPr id="59" name="AutoShape 55"/>
          <p:cNvSpPr>
            <a:spLocks noChangeArrowheads="1"/>
          </p:cNvSpPr>
          <p:nvPr/>
        </p:nvSpPr>
        <p:spPr bwMode="auto">
          <a:xfrm>
            <a:off x="1085850" y="4514850"/>
            <a:ext cx="3543301" cy="1200150"/>
          </a:xfrm>
          <a:prstGeom prst="wedgeRoundRectCallout">
            <a:avLst>
              <a:gd name="adj1" fmla="val -56415"/>
              <a:gd name="adj2" fmla="val -11526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>
                <a:solidFill>
                  <a:srgbClr val="FFFFFF"/>
                </a:solidFill>
              </a:rPr>
              <a:t>We will add a </a:t>
            </a:r>
            <a:r>
              <a:rPr lang="el-GR" altLang="en-US" sz="2400" dirty="0">
                <a:solidFill>
                  <a:srgbClr val="FFFFFF"/>
                </a:solidFill>
              </a:rPr>
              <a:t>α</a:t>
            </a:r>
            <a:r>
              <a:rPr lang="en-CA" altLang="en-US" sz="2400" dirty="0" err="1">
                <a:solidFill>
                  <a:srgbClr val="FFFFFF"/>
                </a:solidFill>
              </a:rPr>
              <a:t>ew</a:t>
            </a:r>
            <a:r>
              <a:rPr lang="en-CA" altLang="en-US" sz="2400" dirty="0">
                <a:solidFill>
                  <a:srgbClr val="FFFFFF"/>
                </a:solidFill>
              </a:rPr>
              <a:t> move axioms and deduction </a:t>
            </a:r>
            <a:r>
              <a:rPr lang="en-CA" altLang="en-US" sz="2400" dirty="0" err="1">
                <a:solidFill>
                  <a:srgbClr val="FFFFFF"/>
                </a:solidFill>
              </a:rPr>
              <a:t>vules</a:t>
            </a:r>
            <a:r>
              <a:rPr lang="en-CA" altLang="en-US" sz="2400" dirty="0">
                <a:solidFill>
                  <a:srgbClr val="FFFFFF"/>
                </a:solidFill>
              </a:rPr>
              <a:t> to make </a:t>
            </a:r>
            <a:r>
              <a:rPr lang="en-CA" altLang="en-US" sz="2400" dirty="0" err="1">
                <a:solidFill>
                  <a:srgbClr val="FFFFFF"/>
                </a:solidFill>
              </a:rPr>
              <a:t>pvoving</a:t>
            </a:r>
            <a:r>
              <a:rPr lang="en-CA" altLang="en-US" sz="2400" dirty="0">
                <a:solidFill>
                  <a:srgbClr val="FFFFFF"/>
                </a:solidFill>
              </a:rPr>
              <a:t> things </a:t>
            </a:r>
            <a:r>
              <a:rPr lang="en-CA" altLang="en-US" sz="2400" dirty="0" err="1">
                <a:solidFill>
                  <a:srgbClr val="FFFFFF"/>
                </a:solidFill>
              </a:rPr>
              <a:t>easiev</a:t>
            </a:r>
            <a:r>
              <a:rPr lang="en-CA" altLang="en-US" sz="2400" dirty="0">
                <a:solidFill>
                  <a:srgbClr val="FFFFFF"/>
                </a:solidFill>
              </a:rPr>
              <a:t>.</a:t>
            </a:r>
            <a:endParaRPr lang="en-US" altLang="en-US" sz="2400" dirty="0">
              <a:solidFill>
                <a:srgbClr val="FFFFFF"/>
              </a:solidFill>
            </a:endParaRPr>
          </a:p>
        </p:txBody>
      </p:sp>
      <p:grpSp>
        <p:nvGrpSpPr>
          <p:cNvPr id="60" name="Group 45"/>
          <p:cNvGrpSpPr>
            <a:grpSpLocks/>
          </p:cNvGrpSpPr>
          <p:nvPr/>
        </p:nvGrpSpPr>
        <p:grpSpPr bwMode="auto">
          <a:xfrm>
            <a:off x="274655" y="4545557"/>
            <a:ext cx="474663" cy="952500"/>
            <a:chOff x="2593" y="768"/>
            <a:chExt cx="849" cy="1475"/>
          </a:xfrm>
        </p:grpSpPr>
        <p:sp>
          <p:nvSpPr>
            <p:cNvPr id="61" name="Freeform 46"/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2" name="Freeform 47"/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3" name="Freeform 48"/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4" name="Freeform 49"/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5" name="Freeform 50"/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6" name="Freeform 51"/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67" name="Freeform 52"/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grpSp>
          <p:nvGrpSpPr>
            <p:cNvPr id="68" name="Group 53"/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69" name="Freeform 54"/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2400">
                  <a:solidFill>
                    <a:srgbClr val="FFFFFF"/>
                  </a:solidFill>
                  <a:latin typeface="Times New Roman"/>
                </a:endParaRPr>
              </a:p>
            </p:txBody>
          </p:sp>
          <p:sp>
            <p:nvSpPr>
              <p:cNvPr id="70" name="Freeform 55"/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defTabSz="6858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2400">
                  <a:solidFill>
                    <a:srgbClr val="FFFFFF"/>
                  </a:solidFill>
                  <a:latin typeface="Times New Roman"/>
                </a:endParaRPr>
              </a:p>
            </p:txBody>
          </p:sp>
        </p:grpSp>
      </p:grpSp>
      <p:grpSp>
        <p:nvGrpSpPr>
          <p:cNvPr id="71" name="Group 91"/>
          <p:cNvGrpSpPr>
            <a:grpSpLocks/>
          </p:cNvGrpSpPr>
          <p:nvPr/>
        </p:nvGrpSpPr>
        <p:grpSpPr bwMode="auto">
          <a:xfrm>
            <a:off x="1915954" y="3279597"/>
            <a:ext cx="545306" cy="1047750"/>
            <a:chOff x="2432" y="1328"/>
            <a:chExt cx="906" cy="2075"/>
          </a:xfrm>
        </p:grpSpPr>
        <p:sp>
          <p:nvSpPr>
            <p:cNvPr id="72" name="Freeform 92"/>
            <p:cNvSpPr>
              <a:spLocks/>
            </p:cNvSpPr>
            <p:nvPr/>
          </p:nvSpPr>
          <p:spPr bwMode="auto">
            <a:xfrm>
              <a:off x="2594" y="1328"/>
              <a:ext cx="450" cy="433"/>
            </a:xfrm>
            <a:custGeom>
              <a:avLst/>
              <a:gdLst>
                <a:gd name="T0" fmla="*/ 2288 w 410"/>
                <a:gd name="T1" fmla="*/ 513 h 406"/>
                <a:gd name="T2" fmla="*/ 1848 w 410"/>
                <a:gd name="T3" fmla="*/ 182 h 406"/>
                <a:gd name="T4" fmla="*/ 1410 w 410"/>
                <a:gd name="T5" fmla="*/ 0 h 406"/>
                <a:gd name="T6" fmla="*/ 902 w 410"/>
                <a:gd name="T7" fmla="*/ 0 h 406"/>
                <a:gd name="T8" fmla="*/ 341 w 410"/>
                <a:gd name="T9" fmla="*/ 116 h 406"/>
                <a:gd name="T10" fmla="*/ 79 w 410"/>
                <a:gd name="T11" fmla="*/ 311 h 406"/>
                <a:gd name="T12" fmla="*/ 0 w 410"/>
                <a:gd name="T13" fmla="*/ 582 h 406"/>
                <a:gd name="T14" fmla="*/ 79 w 410"/>
                <a:gd name="T15" fmla="*/ 935 h 406"/>
                <a:gd name="T16" fmla="*/ 418 w 410"/>
                <a:gd name="T17" fmla="*/ 1342 h 406"/>
                <a:gd name="T18" fmla="*/ 1035 w 410"/>
                <a:gd name="T19" fmla="*/ 1602 h 406"/>
                <a:gd name="T20" fmla="*/ 1503 w 410"/>
                <a:gd name="T21" fmla="*/ 1738 h 406"/>
                <a:gd name="T22" fmla="*/ 1980 w 410"/>
                <a:gd name="T23" fmla="*/ 1784 h 406"/>
                <a:gd name="T24" fmla="*/ 2367 w 410"/>
                <a:gd name="T25" fmla="*/ 1720 h 406"/>
                <a:gd name="T26" fmla="*/ 2577 w 410"/>
                <a:gd name="T27" fmla="*/ 1602 h 406"/>
                <a:gd name="T28" fmla="*/ 2707 w 410"/>
                <a:gd name="T29" fmla="*/ 1342 h 406"/>
                <a:gd name="T30" fmla="*/ 2681 w 410"/>
                <a:gd name="T31" fmla="*/ 1021 h 406"/>
                <a:gd name="T32" fmla="*/ 2532 w 410"/>
                <a:gd name="T33" fmla="*/ 760 h 406"/>
                <a:gd name="T34" fmla="*/ 3404 w 410"/>
                <a:gd name="T35" fmla="*/ 513 h 406"/>
                <a:gd name="T36" fmla="*/ 3483 w 410"/>
                <a:gd name="T37" fmla="*/ 403 h 406"/>
                <a:gd name="T38" fmla="*/ 3404 w 410"/>
                <a:gd name="T39" fmla="*/ 354 h 406"/>
                <a:gd name="T40" fmla="*/ 2449 w 410"/>
                <a:gd name="T41" fmla="*/ 645 h 406"/>
                <a:gd name="T42" fmla="*/ 2288 w 410"/>
                <a:gd name="T43" fmla="*/ 513 h 40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10"/>
                <a:gd name="T67" fmla="*/ 0 h 406"/>
                <a:gd name="T68" fmla="*/ 410 w 410"/>
                <a:gd name="T69" fmla="*/ 406 h 40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10" h="406">
                  <a:moveTo>
                    <a:pt x="268" y="117"/>
                  </a:moveTo>
                  <a:lnTo>
                    <a:pt x="217" y="41"/>
                  </a:lnTo>
                  <a:lnTo>
                    <a:pt x="166" y="0"/>
                  </a:lnTo>
                  <a:lnTo>
                    <a:pt x="106" y="0"/>
                  </a:lnTo>
                  <a:lnTo>
                    <a:pt x="40" y="26"/>
                  </a:lnTo>
                  <a:lnTo>
                    <a:pt x="10" y="71"/>
                  </a:lnTo>
                  <a:lnTo>
                    <a:pt x="0" y="132"/>
                  </a:lnTo>
                  <a:lnTo>
                    <a:pt x="10" y="213"/>
                  </a:lnTo>
                  <a:lnTo>
                    <a:pt x="50" y="304"/>
                  </a:lnTo>
                  <a:lnTo>
                    <a:pt x="121" y="365"/>
                  </a:lnTo>
                  <a:lnTo>
                    <a:pt x="176" y="395"/>
                  </a:lnTo>
                  <a:lnTo>
                    <a:pt x="232" y="406"/>
                  </a:lnTo>
                  <a:lnTo>
                    <a:pt x="278" y="390"/>
                  </a:lnTo>
                  <a:lnTo>
                    <a:pt x="303" y="365"/>
                  </a:lnTo>
                  <a:lnTo>
                    <a:pt x="319" y="304"/>
                  </a:lnTo>
                  <a:lnTo>
                    <a:pt x="314" y="233"/>
                  </a:lnTo>
                  <a:lnTo>
                    <a:pt x="298" y="173"/>
                  </a:lnTo>
                  <a:lnTo>
                    <a:pt x="399" y="117"/>
                  </a:lnTo>
                  <a:lnTo>
                    <a:pt x="410" y="92"/>
                  </a:lnTo>
                  <a:lnTo>
                    <a:pt x="399" y="81"/>
                  </a:lnTo>
                  <a:lnTo>
                    <a:pt x="288" y="147"/>
                  </a:lnTo>
                  <a:lnTo>
                    <a:pt x="268" y="11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3" name="Freeform 93"/>
            <p:cNvSpPr>
              <a:spLocks/>
            </p:cNvSpPr>
            <p:nvPr/>
          </p:nvSpPr>
          <p:spPr bwMode="auto">
            <a:xfrm>
              <a:off x="2432" y="1810"/>
              <a:ext cx="362" cy="582"/>
            </a:xfrm>
            <a:custGeom>
              <a:avLst/>
              <a:gdLst>
                <a:gd name="T0" fmla="*/ 2960 w 329"/>
                <a:gd name="T1" fmla="*/ 62 h 546"/>
                <a:gd name="T2" fmla="*/ 2633 w 329"/>
                <a:gd name="T3" fmla="*/ 0 h 546"/>
                <a:gd name="T4" fmla="*/ 1963 w 329"/>
                <a:gd name="T5" fmla="*/ 5 h 546"/>
                <a:gd name="T6" fmla="*/ 1350 w 329"/>
                <a:gd name="T7" fmla="*/ 242 h 546"/>
                <a:gd name="T8" fmla="*/ 495 w 329"/>
                <a:gd name="T9" fmla="*/ 708 h 546"/>
                <a:gd name="T10" fmla="*/ 55 w 329"/>
                <a:gd name="T11" fmla="*/ 1073 h 546"/>
                <a:gd name="T12" fmla="*/ 0 w 329"/>
                <a:gd name="T13" fmla="*/ 1211 h 546"/>
                <a:gd name="T14" fmla="*/ 231 w 329"/>
                <a:gd name="T15" fmla="*/ 1446 h 546"/>
                <a:gd name="T16" fmla="*/ 725 w 329"/>
                <a:gd name="T17" fmla="*/ 1564 h 546"/>
                <a:gd name="T18" fmla="*/ 1350 w 329"/>
                <a:gd name="T19" fmla="*/ 1691 h 546"/>
                <a:gd name="T20" fmla="*/ 1871 w 329"/>
                <a:gd name="T21" fmla="*/ 1751 h 546"/>
                <a:gd name="T22" fmla="*/ 2089 w 329"/>
                <a:gd name="T23" fmla="*/ 1865 h 546"/>
                <a:gd name="T24" fmla="*/ 1963 w 329"/>
                <a:gd name="T25" fmla="*/ 2021 h 546"/>
                <a:gd name="T26" fmla="*/ 1604 w 329"/>
                <a:gd name="T27" fmla="*/ 2196 h 546"/>
                <a:gd name="T28" fmla="*/ 1137 w 329"/>
                <a:gd name="T29" fmla="*/ 2220 h 546"/>
                <a:gd name="T30" fmla="*/ 821 w 329"/>
                <a:gd name="T31" fmla="*/ 2152 h 546"/>
                <a:gd name="T32" fmla="*/ 628 w 329"/>
                <a:gd name="T33" fmla="*/ 2220 h 546"/>
                <a:gd name="T34" fmla="*/ 678 w 329"/>
                <a:gd name="T35" fmla="*/ 2299 h 546"/>
                <a:gd name="T36" fmla="*/ 1054 w 329"/>
                <a:gd name="T37" fmla="*/ 2373 h 546"/>
                <a:gd name="T38" fmla="*/ 1604 w 329"/>
                <a:gd name="T39" fmla="*/ 2373 h 546"/>
                <a:gd name="T40" fmla="*/ 2089 w 329"/>
                <a:gd name="T41" fmla="*/ 2299 h 546"/>
                <a:gd name="T42" fmla="*/ 2377 w 329"/>
                <a:gd name="T43" fmla="*/ 2220 h 546"/>
                <a:gd name="T44" fmla="*/ 2546 w 329"/>
                <a:gd name="T45" fmla="*/ 2060 h 546"/>
                <a:gd name="T46" fmla="*/ 2633 w 329"/>
                <a:gd name="T47" fmla="*/ 1894 h 546"/>
                <a:gd name="T48" fmla="*/ 2427 w 329"/>
                <a:gd name="T49" fmla="*/ 1734 h 546"/>
                <a:gd name="T50" fmla="*/ 1871 w 329"/>
                <a:gd name="T51" fmla="*/ 1627 h 546"/>
                <a:gd name="T52" fmla="*/ 1226 w 329"/>
                <a:gd name="T53" fmla="*/ 1535 h 546"/>
                <a:gd name="T54" fmla="*/ 678 w 329"/>
                <a:gd name="T55" fmla="*/ 1381 h 546"/>
                <a:gd name="T56" fmla="*/ 544 w 329"/>
                <a:gd name="T57" fmla="*/ 1255 h 546"/>
                <a:gd name="T58" fmla="*/ 628 w 329"/>
                <a:gd name="T59" fmla="*/ 1007 h 546"/>
                <a:gd name="T60" fmla="*/ 1054 w 329"/>
                <a:gd name="T61" fmla="*/ 708 h 546"/>
                <a:gd name="T62" fmla="*/ 1550 w 329"/>
                <a:gd name="T63" fmla="*/ 528 h 546"/>
                <a:gd name="T64" fmla="*/ 2315 w 329"/>
                <a:gd name="T65" fmla="*/ 397 h 546"/>
                <a:gd name="T66" fmla="*/ 2960 w 329"/>
                <a:gd name="T67" fmla="*/ 328 h 546"/>
                <a:gd name="T68" fmla="*/ 2960 w 329"/>
                <a:gd name="T69" fmla="*/ 151 h 546"/>
                <a:gd name="T70" fmla="*/ 2960 w 329"/>
                <a:gd name="T71" fmla="*/ 62 h 5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9"/>
                <a:gd name="T109" fmla="*/ 0 h 546"/>
                <a:gd name="T110" fmla="*/ 329 w 329"/>
                <a:gd name="T111" fmla="*/ 546 h 5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4" name="Freeform 94"/>
            <p:cNvSpPr>
              <a:spLocks/>
            </p:cNvSpPr>
            <p:nvPr/>
          </p:nvSpPr>
          <p:spPr bwMode="auto">
            <a:xfrm>
              <a:off x="2737" y="1811"/>
              <a:ext cx="339" cy="717"/>
            </a:xfrm>
            <a:custGeom>
              <a:avLst/>
              <a:gdLst>
                <a:gd name="T0" fmla="*/ 2261 w 309"/>
                <a:gd name="T1" fmla="*/ 914 h 673"/>
                <a:gd name="T2" fmla="*/ 1997 w 309"/>
                <a:gd name="T3" fmla="*/ 372 h 673"/>
                <a:gd name="T4" fmla="*/ 1713 w 309"/>
                <a:gd name="T5" fmla="*/ 110 h 673"/>
                <a:gd name="T6" fmla="*/ 1061 w 309"/>
                <a:gd name="T7" fmla="*/ 0 h 673"/>
                <a:gd name="T8" fmla="*/ 417 w 309"/>
                <a:gd name="T9" fmla="*/ 45 h 673"/>
                <a:gd name="T10" fmla="*/ 125 w 309"/>
                <a:gd name="T11" fmla="*/ 328 h 673"/>
                <a:gd name="T12" fmla="*/ 165 w 309"/>
                <a:gd name="T13" fmla="*/ 671 h 673"/>
                <a:gd name="T14" fmla="*/ 339 w 309"/>
                <a:gd name="T15" fmla="*/ 1236 h 673"/>
                <a:gd name="T16" fmla="*/ 339 w 309"/>
                <a:gd name="T17" fmla="*/ 1733 h 673"/>
                <a:gd name="T18" fmla="*/ 125 w 309"/>
                <a:gd name="T19" fmla="*/ 2163 h 673"/>
                <a:gd name="T20" fmla="*/ 0 w 309"/>
                <a:gd name="T21" fmla="*/ 2409 h 673"/>
                <a:gd name="T22" fmla="*/ 79 w 309"/>
                <a:gd name="T23" fmla="*/ 2624 h 673"/>
                <a:gd name="T24" fmla="*/ 375 w 309"/>
                <a:gd name="T25" fmla="*/ 2737 h 673"/>
                <a:gd name="T26" fmla="*/ 779 w 309"/>
                <a:gd name="T27" fmla="*/ 2836 h 673"/>
                <a:gd name="T28" fmla="*/ 1140 w 309"/>
                <a:gd name="T29" fmla="*/ 2888 h 673"/>
                <a:gd name="T30" fmla="*/ 1636 w 309"/>
                <a:gd name="T31" fmla="*/ 2888 h 673"/>
                <a:gd name="T32" fmla="*/ 2180 w 309"/>
                <a:gd name="T33" fmla="*/ 2662 h 673"/>
                <a:gd name="T34" fmla="*/ 2601 w 309"/>
                <a:gd name="T35" fmla="*/ 2207 h 673"/>
                <a:gd name="T36" fmla="*/ 2568 w 309"/>
                <a:gd name="T37" fmla="*/ 1795 h 673"/>
                <a:gd name="T38" fmla="*/ 2309 w 309"/>
                <a:gd name="T39" fmla="*/ 1319 h 673"/>
                <a:gd name="T40" fmla="*/ 2261 w 309"/>
                <a:gd name="T41" fmla="*/ 914 h 67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9"/>
                <a:gd name="T64" fmla="*/ 0 h 673"/>
                <a:gd name="T65" fmla="*/ 309 w 309"/>
                <a:gd name="T66" fmla="*/ 673 h 67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9" h="673">
                  <a:moveTo>
                    <a:pt x="269" y="212"/>
                  </a:moveTo>
                  <a:lnTo>
                    <a:pt x="238" y="86"/>
                  </a:lnTo>
                  <a:lnTo>
                    <a:pt x="203" y="25"/>
                  </a:lnTo>
                  <a:lnTo>
                    <a:pt x="126" y="0"/>
                  </a:lnTo>
                  <a:lnTo>
                    <a:pt x="50" y="10"/>
                  </a:lnTo>
                  <a:lnTo>
                    <a:pt x="15" y="76"/>
                  </a:lnTo>
                  <a:lnTo>
                    <a:pt x="20" y="157"/>
                  </a:lnTo>
                  <a:lnTo>
                    <a:pt x="40" y="288"/>
                  </a:lnTo>
                  <a:lnTo>
                    <a:pt x="40" y="404"/>
                  </a:lnTo>
                  <a:lnTo>
                    <a:pt x="15" y="505"/>
                  </a:lnTo>
                  <a:lnTo>
                    <a:pt x="0" y="561"/>
                  </a:lnTo>
                  <a:lnTo>
                    <a:pt x="10" y="612"/>
                  </a:lnTo>
                  <a:lnTo>
                    <a:pt x="45" y="638"/>
                  </a:lnTo>
                  <a:lnTo>
                    <a:pt x="91" y="663"/>
                  </a:lnTo>
                  <a:lnTo>
                    <a:pt x="136" y="673"/>
                  </a:lnTo>
                  <a:lnTo>
                    <a:pt x="193" y="673"/>
                  </a:lnTo>
                  <a:lnTo>
                    <a:pt x="259" y="622"/>
                  </a:lnTo>
                  <a:lnTo>
                    <a:pt x="309" y="515"/>
                  </a:lnTo>
                  <a:lnTo>
                    <a:pt x="304" y="419"/>
                  </a:lnTo>
                  <a:lnTo>
                    <a:pt x="274" y="308"/>
                  </a:lnTo>
                  <a:lnTo>
                    <a:pt x="269" y="21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5" name="Freeform 95"/>
            <p:cNvSpPr>
              <a:spLocks/>
            </p:cNvSpPr>
            <p:nvPr/>
          </p:nvSpPr>
          <p:spPr bwMode="auto">
            <a:xfrm>
              <a:off x="2625" y="2365"/>
              <a:ext cx="259" cy="1038"/>
            </a:xfrm>
            <a:custGeom>
              <a:avLst/>
              <a:gdLst>
                <a:gd name="T0" fmla="*/ 2093 w 235"/>
                <a:gd name="T1" fmla="*/ 62 h 973"/>
                <a:gd name="T2" fmla="*/ 1530 w 235"/>
                <a:gd name="T3" fmla="*/ 0 h 973"/>
                <a:gd name="T4" fmla="*/ 1189 w 235"/>
                <a:gd name="T5" fmla="*/ 62 h 973"/>
                <a:gd name="T6" fmla="*/ 1051 w 235"/>
                <a:gd name="T7" fmla="*/ 288 h 973"/>
                <a:gd name="T8" fmla="*/ 1189 w 235"/>
                <a:gd name="T9" fmla="*/ 1527 h 973"/>
                <a:gd name="T10" fmla="*/ 1189 w 235"/>
                <a:gd name="T11" fmla="*/ 1810 h 973"/>
                <a:gd name="T12" fmla="*/ 1006 w 235"/>
                <a:gd name="T13" fmla="*/ 2354 h 973"/>
                <a:gd name="T14" fmla="*/ 954 w 235"/>
                <a:gd name="T15" fmla="*/ 2981 h 973"/>
                <a:gd name="T16" fmla="*/ 1051 w 235"/>
                <a:gd name="T17" fmla="*/ 3292 h 973"/>
                <a:gd name="T18" fmla="*/ 954 w 235"/>
                <a:gd name="T19" fmla="*/ 3474 h 973"/>
                <a:gd name="T20" fmla="*/ 287 w 235"/>
                <a:gd name="T21" fmla="*/ 3744 h 973"/>
                <a:gd name="T22" fmla="*/ 0 w 235"/>
                <a:gd name="T23" fmla="*/ 4084 h 973"/>
                <a:gd name="T24" fmla="*/ 61 w 235"/>
                <a:gd name="T25" fmla="*/ 4187 h 973"/>
                <a:gd name="T26" fmla="*/ 566 w 235"/>
                <a:gd name="T27" fmla="*/ 4305 h 973"/>
                <a:gd name="T28" fmla="*/ 713 w 235"/>
                <a:gd name="T29" fmla="*/ 4260 h 973"/>
                <a:gd name="T30" fmla="*/ 758 w 235"/>
                <a:gd name="T31" fmla="*/ 4056 h 973"/>
                <a:gd name="T32" fmla="*/ 913 w 235"/>
                <a:gd name="T33" fmla="*/ 3774 h 973"/>
                <a:gd name="T34" fmla="*/ 1142 w 235"/>
                <a:gd name="T35" fmla="*/ 3636 h 973"/>
                <a:gd name="T36" fmla="*/ 1427 w 235"/>
                <a:gd name="T37" fmla="*/ 3545 h 973"/>
                <a:gd name="T38" fmla="*/ 1670 w 235"/>
                <a:gd name="T39" fmla="*/ 3430 h 973"/>
                <a:gd name="T40" fmla="*/ 1723 w 235"/>
                <a:gd name="T41" fmla="*/ 3338 h 973"/>
                <a:gd name="T42" fmla="*/ 1573 w 235"/>
                <a:gd name="T43" fmla="*/ 3231 h 973"/>
                <a:gd name="T44" fmla="*/ 1427 w 235"/>
                <a:gd name="T45" fmla="*/ 3162 h 973"/>
                <a:gd name="T46" fmla="*/ 1341 w 235"/>
                <a:gd name="T47" fmla="*/ 2892 h 973"/>
                <a:gd name="T48" fmla="*/ 1427 w 235"/>
                <a:gd name="T49" fmla="*/ 2323 h 973"/>
                <a:gd name="T50" fmla="*/ 1760 w 235"/>
                <a:gd name="T51" fmla="*/ 1680 h 973"/>
                <a:gd name="T52" fmla="*/ 2093 w 235"/>
                <a:gd name="T53" fmla="*/ 1170 h 973"/>
                <a:gd name="T54" fmla="*/ 2192 w 235"/>
                <a:gd name="T55" fmla="*/ 544 h 973"/>
                <a:gd name="T56" fmla="*/ 2093 w 235"/>
                <a:gd name="T57" fmla="*/ 62 h 973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5"/>
                <a:gd name="T88" fmla="*/ 0 h 973"/>
                <a:gd name="T89" fmla="*/ 235 w 235"/>
                <a:gd name="T90" fmla="*/ 973 h 973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5" h="973">
                  <a:moveTo>
                    <a:pt x="223" y="15"/>
                  </a:moveTo>
                  <a:lnTo>
                    <a:pt x="163" y="0"/>
                  </a:lnTo>
                  <a:lnTo>
                    <a:pt x="127" y="15"/>
                  </a:lnTo>
                  <a:lnTo>
                    <a:pt x="112" y="66"/>
                  </a:lnTo>
                  <a:lnTo>
                    <a:pt x="127" y="344"/>
                  </a:lnTo>
                  <a:lnTo>
                    <a:pt x="127" y="410"/>
                  </a:lnTo>
                  <a:lnTo>
                    <a:pt x="107" y="532"/>
                  </a:lnTo>
                  <a:lnTo>
                    <a:pt x="102" y="674"/>
                  </a:lnTo>
                  <a:lnTo>
                    <a:pt x="112" y="745"/>
                  </a:lnTo>
                  <a:lnTo>
                    <a:pt x="102" y="785"/>
                  </a:lnTo>
                  <a:lnTo>
                    <a:pt x="31" y="846"/>
                  </a:lnTo>
                  <a:lnTo>
                    <a:pt x="0" y="922"/>
                  </a:lnTo>
                  <a:lnTo>
                    <a:pt x="6" y="947"/>
                  </a:lnTo>
                  <a:lnTo>
                    <a:pt x="61" y="973"/>
                  </a:lnTo>
                  <a:lnTo>
                    <a:pt x="76" y="962"/>
                  </a:lnTo>
                  <a:lnTo>
                    <a:pt x="82" y="917"/>
                  </a:lnTo>
                  <a:lnTo>
                    <a:pt x="97" y="851"/>
                  </a:lnTo>
                  <a:lnTo>
                    <a:pt x="122" y="821"/>
                  </a:lnTo>
                  <a:lnTo>
                    <a:pt x="152" y="801"/>
                  </a:lnTo>
                  <a:lnTo>
                    <a:pt x="178" y="775"/>
                  </a:lnTo>
                  <a:lnTo>
                    <a:pt x="183" y="755"/>
                  </a:lnTo>
                  <a:lnTo>
                    <a:pt x="168" y="730"/>
                  </a:lnTo>
                  <a:lnTo>
                    <a:pt x="152" y="715"/>
                  </a:lnTo>
                  <a:lnTo>
                    <a:pt x="142" y="653"/>
                  </a:lnTo>
                  <a:lnTo>
                    <a:pt x="152" y="526"/>
                  </a:lnTo>
                  <a:lnTo>
                    <a:pt x="188" y="380"/>
                  </a:lnTo>
                  <a:lnTo>
                    <a:pt x="223" y="263"/>
                  </a:lnTo>
                  <a:lnTo>
                    <a:pt x="235" y="122"/>
                  </a:lnTo>
                  <a:lnTo>
                    <a:pt x="223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6" name="Freeform 96"/>
            <p:cNvSpPr>
              <a:spLocks/>
            </p:cNvSpPr>
            <p:nvPr/>
          </p:nvSpPr>
          <p:spPr bwMode="auto">
            <a:xfrm>
              <a:off x="2906" y="2365"/>
              <a:ext cx="422" cy="876"/>
            </a:xfrm>
            <a:custGeom>
              <a:avLst/>
              <a:gdLst>
                <a:gd name="T0" fmla="*/ 1106 w 384"/>
                <a:gd name="T1" fmla="*/ 544 h 821"/>
                <a:gd name="T2" fmla="*/ 1011 w 384"/>
                <a:gd name="T3" fmla="*/ 177 h 821"/>
                <a:gd name="T4" fmla="*/ 621 w 384"/>
                <a:gd name="T5" fmla="*/ 0 h 821"/>
                <a:gd name="T6" fmla="*/ 5 w 384"/>
                <a:gd name="T7" fmla="*/ 5 h 821"/>
                <a:gd name="T8" fmla="*/ 0 w 384"/>
                <a:gd name="T9" fmla="*/ 177 h 821"/>
                <a:gd name="T10" fmla="*/ 5 w 384"/>
                <a:gd name="T11" fmla="*/ 521 h 821"/>
                <a:gd name="T12" fmla="*/ 345 w 384"/>
                <a:gd name="T13" fmla="*/ 1037 h 821"/>
                <a:gd name="T14" fmla="*/ 591 w 384"/>
                <a:gd name="T15" fmla="*/ 1421 h 821"/>
                <a:gd name="T16" fmla="*/ 833 w 384"/>
                <a:gd name="T17" fmla="*/ 1932 h 821"/>
                <a:gd name="T18" fmla="*/ 920 w 384"/>
                <a:gd name="T19" fmla="*/ 2380 h 821"/>
                <a:gd name="T20" fmla="*/ 920 w 384"/>
                <a:gd name="T21" fmla="*/ 2737 h 821"/>
                <a:gd name="T22" fmla="*/ 796 w 384"/>
                <a:gd name="T23" fmla="*/ 3017 h 821"/>
                <a:gd name="T24" fmla="*/ 666 w 384"/>
                <a:gd name="T25" fmla="*/ 3109 h 821"/>
                <a:gd name="T26" fmla="*/ 666 w 384"/>
                <a:gd name="T27" fmla="*/ 3192 h 821"/>
                <a:gd name="T28" fmla="*/ 833 w 384"/>
                <a:gd name="T29" fmla="*/ 3329 h 821"/>
                <a:gd name="T30" fmla="*/ 1150 w 384"/>
                <a:gd name="T31" fmla="*/ 3373 h 821"/>
                <a:gd name="T32" fmla="*/ 1637 w 384"/>
                <a:gd name="T33" fmla="*/ 3373 h 821"/>
                <a:gd name="T34" fmla="*/ 2527 w 384"/>
                <a:gd name="T35" fmla="*/ 3487 h 821"/>
                <a:gd name="T36" fmla="*/ 2788 w 384"/>
                <a:gd name="T37" fmla="*/ 3650 h 821"/>
                <a:gd name="T38" fmla="*/ 3201 w 384"/>
                <a:gd name="T39" fmla="*/ 3552 h 821"/>
                <a:gd name="T40" fmla="*/ 3367 w 384"/>
                <a:gd name="T41" fmla="*/ 3329 h 821"/>
                <a:gd name="T42" fmla="*/ 3201 w 384"/>
                <a:gd name="T43" fmla="*/ 3245 h 821"/>
                <a:gd name="T44" fmla="*/ 2432 w 384"/>
                <a:gd name="T45" fmla="*/ 3192 h 821"/>
                <a:gd name="T46" fmla="*/ 1591 w 384"/>
                <a:gd name="T47" fmla="*/ 3192 h 821"/>
                <a:gd name="T48" fmla="*/ 1234 w 384"/>
                <a:gd name="T49" fmla="*/ 3172 h 821"/>
                <a:gd name="T50" fmla="*/ 1150 w 384"/>
                <a:gd name="T51" fmla="*/ 3041 h 821"/>
                <a:gd name="T52" fmla="*/ 1234 w 384"/>
                <a:gd name="T53" fmla="*/ 2786 h 821"/>
                <a:gd name="T54" fmla="*/ 1289 w 384"/>
                <a:gd name="T55" fmla="*/ 2362 h 821"/>
                <a:gd name="T56" fmla="*/ 1197 w 384"/>
                <a:gd name="T57" fmla="*/ 1884 h 821"/>
                <a:gd name="T58" fmla="*/ 1057 w 384"/>
                <a:gd name="T59" fmla="*/ 1259 h 821"/>
                <a:gd name="T60" fmla="*/ 1106 w 384"/>
                <a:gd name="T61" fmla="*/ 720 h 821"/>
                <a:gd name="T62" fmla="*/ 1106 w 384"/>
                <a:gd name="T63" fmla="*/ 544 h 82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84"/>
                <a:gd name="T97" fmla="*/ 0 h 821"/>
                <a:gd name="T98" fmla="*/ 384 w 384"/>
                <a:gd name="T99" fmla="*/ 821 h 82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84" h="821">
                  <a:moveTo>
                    <a:pt x="126" y="122"/>
                  </a:moveTo>
                  <a:lnTo>
                    <a:pt x="116" y="40"/>
                  </a:lnTo>
                  <a:lnTo>
                    <a:pt x="71" y="0"/>
                  </a:lnTo>
                  <a:lnTo>
                    <a:pt x="5" y="5"/>
                  </a:lnTo>
                  <a:lnTo>
                    <a:pt x="0" y="40"/>
                  </a:lnTo>
                  <a:lnTo>
                    <a:pt x="5" y="117"/>
                  </a:lnTo>
                  <a:lnTo>
                    <a:pt x="40" y="233"/>
                  </a:lnTo>
                  <a:lnTo>
                    <a:pt x="66" y="319"/>
                  </a:lnTo>
                  <a:lnTo>
                    <a:pt x="96" y="435"/>
                  </a:lnTo>
                  <a:lnTo>
                    <a:pt x="106" y="536"/>
                  </a:lnTo>
                  <a:lnTo>
                    <a:pt x="106" y="617"/>
                  </a:lnTo>
                  <a:lnTo>
                    <a:pt x="91" y="679"/>
                  </a:lnTo>
                  <a:lnTo>
                    <a:pt x="76" y="699"/>
                  </a:lnTo>
                  <a:lnTo>
                    <a:pt x="76" y="719"/>
                  </a:lnTo>
                  <a:lnTo>
                    <a:pt x="96" y="750"/>
                  </a:lnTo>
                  <a:lnTo>
                    <a:pt x="131" y="760"/>
                  </a:lnTo>
                  <a:lnTo>
                    <a:pt x="187" y="760"/>
                  </a:lnTo>
                  <a:lnTo>
                    <a:pt x="288" y="785"/>
                  </a:lnTo>
                  <a:lnTo>
                    <a:pt x="318" y="821"/>
                  </a:lnTo>
                  <a:lnTo>
                    <a:pt x="364" y="800"/>
                  </a:lnTo>
                  <a:lnTo>
                    <a:pt x="384" y="750"/>
                  </a:lnTo>
                  <a:lnTo>
                    <a:pt x="364" y="730"/>
                  </a:lnTo>
                  <a:lnTo>
                    <a:pt x="278" y="719"/>
                  </a:lnTo>
                  <a:lnTo>
                    <a:pt x="182" y="719"/>
                  </a:lnTo>
                  <a:lnTo>
                    <a:pt x="141" y="714"/>
                  </a:lnTo>
                  <a:lnTo>
                    <a:pt x="131" y="684"/>
                  </a:lnTo>
                  <a:lnTo>
                    <a:pt x="141" y="627"/>
                  </a:lnTo>
                  <a:lnTo>
                    <a:pt x="147" y="531"/>
                  </a:lnTo>
                  <a:lnTo>
                    <a:pt x="136" y="425"/>
                  </a:lnTo>
                  <a:lnTo>
                    <a:pt x="121" y="284"/>
                  </a:lnTo>
                  <a:lnTo>
                    <a:pt x="126" y="162"/>
                  </a:lnTo>
                  <a:lnTo>
                    <a:pt x="126" y="12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  <p:sp>
          <p:nvSpPr>
            <p:cNvPr id="77" name="Freeform 97"/>
            <p:cNvSpPr>
              <a:spLocks/>
            </p:cNvSpPr>
            <p:nvPr/>
          </p:nvSpPr>
          <p:spPr bwMode="auto">
            <a:xfrm rot="10800000" flipV="1">
              <a:off x="2976" y="1824"/>
              <a:ext cx="362" cy="582"/>
            </a:xfrm>
            <a:custGeom>
              <a:avLst/>
              <a:gdLst>
                <a:gd name="T0" fmla="*/ 2960 w 329"/>
                <a:gd name="T1" fmla="*/ 62 h 546"/>
                <a:gd name="T2" fmla="*/ 2633 w 329"/>
                <a:gd name="T3" fmla="*/ 0 h 546"/>
                <a:gd name="T4" fmla="*/ 1963 w 329"/>
                <a:gd name="T5" fmla="*/ 5 h 546"/>
                <a:gd name="T6" fmla="*/ 1350 w 329"/>
                <a:gd name="T7" fmla="*/ 242 h 546"/>
                <a:gd name="T8" fmla="*/ 495 w 329"/>
                <a:gd name="T9" fmla="*/ 708 h 546"/>
                <a:gd name="T10" fmla="*/ 55 w 329"/>
                <a:gd name="T11" fmla="*/ 1073 h 546"/>
                <a:gd name="T12" fmla="*/ 0 w 329"/>
                <a:gd name="T13" fmla="*/ 1211 h 546"/>
                <a:gd name="T14" fmla="*/ 231 w 329"/>
                <a:gd name="T15" fmla="*/ 1446 h 546"/>
                <a:gd name="T16" fmla="*/ 725 w 329"/>
                <a:gd name="T17" fmla="*/ 1564 h 546"/>
                <a:gd name="T18" fmla="*/ 1350 w 329"/>
                <a:gd name="T19" fmla="*/ 1691 h 546"/>
                <a:gd name="T20" fmla="*/ 1871 w 329"/>
                <a:gd name="T21" fmla="*/ 1751 h 546"/>
                <a:gd name="T22" fmla="*/ 2089 w 329"/>
                <a:gd name="T23" fmla="*/ 1865 h 546"/>
                <a:gd name="T24" fmla="*/ 1963 w 329"/>
                <a:gd name="T25" fmla="*/ 2021 h 546"/>
                <a:gd name="T26" fmla="*/ 1604 w 329"/>
                <a:gd name="T27" fmla="*/ 2196 h 546"/>
                <a:gd name="T28" fmla="*/ 1137 w 329"/>
                <a:gd name="T29" fmla="*/ 2220 h 546"/>
                <a:gd name="T30" fmla="*/ 821 w 329"/>
                <a:gd name="T31" fmla="*/ 2152 h 546"/>
                <a:gd name="T32" fmla="*/ 628 w 329"/>
                <a:gd name="T33" fmla="*/ 2220 h 546"/>
                <a:gd name="T34" fmla="*/ 678 w 329"/>
                <a:gd name="T35" fmla="*/ 2299 h 546"/>
                <a:gd name="T36" fmla="*/ 1054 w 329"/>
                <a:gd name="T37" fmla="*/ 2373 h 546"/>
                <a:gd name="T38" fmla="*/ 1604 w 329"/>
                <a:gd name="T39" fmla="*/ 2373 h 546"/>
                <a:gd name="T40" fmla="*/ 2089 w 329"/>
                <a:gd name="T41" fmla="*/ 2299 h 546"/>
                <a:gd name="T42" fmla="*/ 2377 w 329"/>
                <a:gd name="T43" fmla="*/ 2220 h 546"/>
                <a:gd name="T44" fmla="*/ 2546 w 329"/>
                <a:gd name="T45" fmla="*/ 2060 h 546"/>
                <a:gd name="T46" fmla="*/ 2633 w 329"/>
                <a:gd name="T47" fmla="*/ 1894 h 546"/>
                <a:gd name="T48" fmla="*/ 2427 w 329"/>
                <a:gd name="T49" fmla="*/ 1734 h 546"/>
                <a:gd name="T50" fmla="*/ 1871 w 329"/>
                <a:gd name="T51" fmla="*/ 1627 h 546"/>
                <a:gd name="T52" fmla="*/ 1226 w 329"/>
                <a:gd name="T53" fmla="*/ 1535 h 546"/>
                <a:gd name="T54" fmla="*/ 678 w 329"/>
                <a:gd name="T55" fmla="*/ 1381 h 546"/>
                <a:gd name="T56" fmla="*/ 544 w 329"/>
                <a:gd name="T57" fmla="*/ 1255 h 546"/>
                <a:gd name="T58" fmla="*/ 628 w 329"/>
                <a:gd name="T59" fmla="*/ 1007 h 546"/>
                <a:gd name="T60" fmla="*/ 1054 w 329"/>
                <a:gd name="T61" fmla="*/ 708 h 546"/>
                <a:gd name="T62" fmla="*/ 1550 w 329"/>
                <a:gd name="T63" fmla="*/ 528 h 546"/>
                <a:gd name="T64" fmla="*/ 2315 w 329"/>
                <a:gd name="T65" fmla="*/ 397 h 546"/>
                <a:gd name="T66" fmla="*/ 2960 w 329"/>
                <a:gd name="T67" fmla="*/ 328 h 546"/>
                <a:gd name="T68" fmla="*/ 2960 w 329"/>
                <a:gd name="T69" fmla="*/ 151 h 546"/>
                <a:gd name="T70" fmla="*/ 2960 w 329"/>
                <a:gd name="T71" fmla="*/ 62 h 5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9"/>
                <a:gd name="T109" fmla="*/ 0 h 546"/>
                <a:gd name="T110" fmla="*/ 329 w 329"/>
                <a:gd name="T111" fmla="*/ 546 h 54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9" h="546">
                  <a:moveTo>
                    <a:pt x="329" y="15"/>
                  </a:moveTo>
                  <a:lnTo>
                    <a:pt x="293" y="0"/>
                  </a:lnTo>
                  <a:lnTo>
                    <a:pt x="217" y="5"/>
                  </a:lnTo>
                  <a:lnTo>
                    <a:pt x="151" y="56"/>
                  </a:lnTo>
                  <a:lnTo>
                    <a:pt x="55" y="162"/>
                  </a:lnTo>
                  <a:lnTo>
                    <a:pt x="5" y="248"/>
                  </a:lnTo>
                  <a:lnTo>
                    <a:pt x="0" y="278"/>
                  </a:lnTo>
                  <a:lnTo>
                    <a:pt x="25" y="334"/>
                  </a:lnTo>
                  <a:lnTo>
                    <a:pt x="80" y="359"/>
                  </a:lnTo>
                  <a:lnTo>
                    <a:pt x="151" y="389"/>
                  </a:lnTo>
                  <a:lnTo>
                    <a:pt x="207" y="404"/>
                  </a:lnTo>
                  <a:lnTo>
                    <a:pt x="232" y="430"/>
                  </a:lnTo>
                  <a:lnTo>
                    <a:pt x="217" y="465"/>
                  </a:lnTo>
                  <a:lnTo>
                    <a:pt x="177" y="506"/>
                  </a:lnTo>
                  <a:lnTo>
                    <a:pt x="126" y="511"/>
                  </a:lnTo>
                  <a:lnTo>
                    <a:pt x="91" y="495"/>
                  </a:lnTo>
                  <a:lnTo>
                    <a:pt x="70" y="511"/>
                  </a:lnTo>
                  <a:lnTo>
                    <a:pt x="75" y="531"/>
                  </a:lnTo>
                  <a:lnTo>
                    <a:pt x="116" y="546"/>
                  </a:lnTo>
                  <a:lnTo>
                    <a:pt x="177" y="546"/>
                  </a:lnTo>
                  <a:lnTo>
                    <a:pt x="232" y="531"/>
                  </a:lnTo>
                  <a:lnTo>
                    <a:pt x="263" y="511"/>
                  </a:lnTo>
                  <a:lnTo>
                    <a:pt x="283" y="475"/>
                  </a:lnTo>
                  <a:lnTo>
                    <a:pt x="293" y="435"/>
                  </a:lnTo>
                  <a:lnTo>
                    <a:pt x="268" y="399"/>
                  </a:lnTo>
                  <a:lnTo>
                    <a:pt x="207" y="374"/>
                  </a:lnTo>
                  <a:lnTo>
                    <a:pt x="136" y="354"/>
                  </a:lnTo>
                  <a:lnTo>
                    <a:pt x="75" y="319"/>
                  </a:lnTo>
                  <a:lnTo>
                    <a:pt x="60" y="288"/>
                  </a:lnTo>
                  <a:lnTo>
                    <a:pt x="70" y="233"/>
                  </a:lnTo>
                  <a:lnTo>
                    <a:pt x="116" y="162"/>
                  </a:lnTo>
                  <a:lnTo>
                    <a:pt x="172" y="121"/>
                  </a:lnTo>
                  <a:lnTo>
                    <a:pt x="258" y="91"/>
                  </a:lnTo>
                  <a:lnTo>
                    <a:pt x="329" y="76"/>
                  </a:lnTo>
                  <a:lnTo>
                    <a:pt x="329" y="35"/>
                  </a:lnTo>
                  <a:lnTo>
                    <a:pt x="329" y="15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defTabSz="6858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>
                <a:solidFill>
                  <a:srgbClr val="FFFFFF"/>
                </a:solidFill>
                <a:latin typeface="Times New Roman"/>
              </a:endParaRPr>
            </a:p>
          </p:txBody>
        </p:sp>
      </p:grpSp>
      <p:pic>
        <p:nvPicPr>
          <p:cNvPr id="104" name="Picture 103" descr="&lt;strong&gt;Clipart&lt;/strong&gt; - Beautiful Black &lt;strong&gt;Woman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592" y="1452771"/>
            <a:ext cx="723850" cy="741304"/>
          </a:xfrm>
          <a:prstGeom prst="rect">
            <a:avLst/>
          </a:prstGeom>
        </p:spPr>
      </p:pic>
      <p:sp>
        <p:nvSpPr>
          <p:cNvPr id="105" name="AutoShape 8">
            <a:extLst>
              <a:ext uri="{FF2B5EF4-FFF2-40B4-BE49-F238E27FC236}">
                <a16:creationId xmlns:a16="http://schemas.microsoft.com/office/drawing/2014/main" id="{4F6AA20C-3429-4C5A-B0C1-F6CA8DC88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722" y="2323919"/>
            <a:ext cx="3171587" cy="346249"/>
          </a:xfrm>
          <a:prstGeom prst="wedgeRectCallout">
            <a:avLst>
              <a:gd name="adj1" fmla="val -56599"/>
              <a:gd name="adj2" fmla="val 17049"/>
            </a:avLst>
          </a:prstGeom>
          <a:noFill/>
          <a:ln w="12700">
            <a:solidFill>
              <a:srgbClr val="4D020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>
                <a:solidFill>
                  <a:srgbClr val="FFFFFF"/>
                </a:solidFill>
              </a:rPr>
              <a:t>Let’s </a:t>
            </a:r>
            <a:r>
              <a:rPr lang="en-CA" altLang="en-US" sz="2400" dirty="0" err="1">
                <a:solidFill>
                  <a:srgbClr val="FFFFFF"/>
                </a:solidFill>
              </a:rPr>
              <a:t>undevstand</a:t>
            </a:r>
            <a:r>
              <a:rPr lang="en-CA" altLang="en-US" sz="2400" dirty="0">
                <a:solidFill>
                  <a:srgbClr val="FFFFFF"/>
                </a:solidFill>
              </a:rPr>
              <a:t> this deeply</a:t>
            </a:r>
            <a:endParaRPr lang="en-US" altLang="en-US" sz="2400" dirty="0">
              <a:solidFill>
                <a:srgbClr val="FFFFFF"/>
              </a:solidFill>
            </a:endParaRPr>
          </a:p>
        </p:txBody>
      </p:sp>
      <p:grpSp>
        <p:nvGrpSpPr>
          <p:cNvPr id="106" name="Group 26">
            <a:extLst>
              <a:ext uri="{FF2B5EF4-FFF2-40B4-BE49-F238E27FC236}">
                <a16:creationId xmlns:a16="http://schemas.microsoft.com/office/drawing/2014/main" id="{0D5B3D61-8F21-4672-A42D-320598FD993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52400" y="3629819"/>
            <a:ext cx="596918" cy="1213357"/>
            <a:chOff x="2308" y="1513"/>
            <a:chExt cx="1162" cy="2570"/>
          </a:xfrm>
        </p:grpSpPr>
        <p:grpSp>
          <p:nvGrpSpPr>
            <p:cNvPr id="107" name="Group 27">
              <a:extLst>
                <a:ext uri="{FF2B5EF4-FFF2-40B4-BE49-F238E27FC236}">
                  <a16:creationId xmlns:a16="http://schemas.microsoft.com/office/drawing/2014/main" id="{8966E15C-C51D-4CAE-A743-A13263B42B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15" name="Freeform 28">
                <a:extLst>
                  <a:ext uri="{FF2B5EF4-FFF2-40B4-BE49-F238E27FC236}">
                    <a16:creationId xmlns:a16="http://schemas.microsoft.com/office/drawing/2014/main" id="{B4B0BA54-6CC4-41E9-87E7-7D715069C6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Freeform 29">
                <a:extLst>
                  <a:ext uri="{FF2B5EF4-FFF2-40B4-BE49-F238E27FC236}">
                    <a16:creationId xmlns:a16="http://schemas.microsoft.com/office/drawing/2014/main" id="{452394F4-E6B0-4D9F-9C7C-58863A2836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Freeform 30">
                <a:extLst>
                  <a:ext uri="{FF2B5EF4-FFF2-40B4-BE49-F238E27FC236}">
                    <a16:creationId xmlns:a16="http://schemas.microsoft.com/office/drawing/2014/main" id="{F342B1BE-F056-43F6-BE80-8CE4816EFF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Freeform 31">
                <a:extLst>
                  <a:ext uri="{FF2B5EF4-FFF2-40B4-BE49-F238E27FC236}">
                    <a16:creationId xmlns:a16="http://schemas.microsoft.com/office/drawing/2014/main" id="{7DBF1CEA-0017-4DD8-AF90-ADD71B4E8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Freeform 32">
                <a:extLst>
                  <a:ext uri="{FF2B5EF4-FFF2-40B4-BE49-F238E27FC236}">
                    <a16:creationId xmlns:a16="http://schemas.microsoft.com/office/drawing/2014/main" id="{6439E3E6-CF4E-4899-81C3-D6D5F1D9E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Freeform 33">
                <a:extLst>
                  <a:ext uri="{FF2B5EF4-FFF2-40B4-BE49-F238E27FC236}">
                    <a16:creationId xmlns:a16="http://schemas.microsoft.com/office/drawing/2014/main" id="{BD9FF9FA-9E76-4692-8F44-8468ECC3F1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" name="Freeform 34">
              <a:extLst>
                <a:ext uri="{FF2B5EF4-FFF2-40B4-BE49-F238E27FC236}">
                  <a16:creationId xmlns:a16="http://schemas.microsoft.com/office/drawing/2014/main" id="{10E76FED-21DC-4414-9CB7-50BD64E953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35">
              <a:extLst>
                <a:ext uri="{FF2B5EF4-FFF2-40B4-BE49-F238E27FC236}">
                  <a16:creationId xmlns:a16="http://schemas.microsoft.com/office/drawing/2014/main" id="{4FF40B84-C62E-4D32-B1E3-C3541AB4E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Oval 36">
              <a:extLst>
                <a:ext uri="{FF2B5EF4-FFF2-40B4-BE49-F238E27FC236}">
                  <a16:creationId xmlns:a16="http://schemas.microsoft.com/office/drawing/2014/main" id="{8AD5236D-EC3C-4561-B361-01445C73140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111" name="Oval 37">
              <a:extLst>
                <a:ext uri="{FF2B5EF4-FFF2-40B4-BE49-F238E27FC236}">
                  <a16:creationId xmlns:a16="http://schemas.microsoft.com/office/drawing/2014/main" id="{8084F43A-CFFF-45BE-BC5F-D7FC5510B6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112" name="Oval 38">
              <a:extLst>
                <a:ext uri="{FF2B5EF4-FFF2-40B4-BE49-F238E27FC236}">
                  <a16:creationId xmlns:a16="http://schemas.microsoft.com/office/drawing/2014/main" id="{DFB63EE2-6B13-48D1-B4A4-D072BB9FBE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113" name="Oval 39">
              <a:extLst>
                <a:ext uri="{FF2B5EF4-FFF2-40B4-BE49-F238E27FC236}">
                  <a16:creationId xmlns:a16="http://schemas.microsoft.com/office/drawing/2014/main" id="{8A242F15-493C-4905-A703-914000EE91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428694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endParaRPr lang="en-US" altLang="en-US"/>
            </a:p>
          </p:txBody>
        </p:sp>
        <p:sp>
          <p:nvSpPr>
            <p:cNvPr id="114" name="Oval 40">
              <a:extLst>
                <a:ext uri="{FF2B5EF4-FFF2-40B4-BE49-F238E27FC236}">
                  <a16:creationId xmlns:a16="http://schemas.microsoft.com/office/drawing/2014/main" id="{738195E3-D2C0-44FD-9B4E-5FD787E32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grpSp>
        <p:nvGrpSpPr>
          <p:cNvPr id="121" name="Group 18">
            <a:extLst>
              <a:ext uri="{FF2B5EF4-FFF2-40B4-BE49-F238E27FC236}">
                <a16:creationId xmlns:a16="http://schemas.microsoft.com/office/drawing/2014/main" id="{0B0E32D6-D122-4903-AB79-00234C7FD2E5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934200" y="5670061"/>
            <a:ext cx="439975" cy="1413698"/>
            <a:chOff x="864" y="465"/>
            <a:chExt cx="1046" cy="2358"/>
          </a:xfrm>
        </p:grpSpPr>
        <p:grpSp>
          <p:nvGrpSpPr>
            <p:cNvPr id="122" name="Group 19">
              <a:extLst>
                <a:ext uri="{FF2B5EF4-FFF2-40B4-BE49-F238E27FC236}">
                  <a16:creationId xmlns:a16="http://schemas.microsoft.com/office/drawing/2014/main" id="{C29CA2F5-2A28-4110-AFB5-5AA900AEAE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465"/>
              <a:ext cx="1008" cy="2319"/>
              <a:chOff x="587" y="528"/>
              <a:chExt cx="1008" cy="2319"/>
            </a:xfrm>
          </p:grpSpPr>
          <p:grpSp>
            <p:nvGrpSpPr>
              <p:cNvPr id="125" name="Group 20">
                <a:extLst>
                  <a:ext uri="{FF2B5EF4-FFF2-40B4-BE49-F238E27FC236}">
                    <a16:creationId xmlns:a16="http://schemas.microsoft.com/office/drawing/2014/main" id="{3D667CEF-8847-4488-9A93-4475A5CB0F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7" y="528"/>
                <a:ext cx="1008" cy="2319"/>
                <a:chOff x="587" y="528"/>
                <a:chExt cx="1008" cy="2319"/>
              </a:xfrm>
            </p:grpSpPr>
            <p:grpSp>
              <p:nvGrpSpPr>
                <p:cNvPr id="127" name="Group 21">
                  <a:extLst>
                    <a:ext uri="{FF2B5EF4-FFF2-40B4-BE49-F238E27FC236}">
                      <a16:creationId xmlns:a16="http://schemas.microsoft.com/office/drawing/2014/main" id="{5C057ED5-5AD3-47FB-9528-A69FB6F3E68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1151" y="1104"/>
                  <a:chExt cx="686" cy="1741"/>
                </a:xfrm>
              </p:grpSpPr>
              <p:sp>
                <p:nvSpPr>
                  <p:cNvPr id="134" name="Freeform 22">
                    <a:extLst>
                      <a:ext uri="{FF2B5EF4-FFF2-40B4-BE49-F238E27FC236}">
                        <a16:creationId xmlns:a16="http://schemas.microsoft.com/office/drawing/2014/main" id="{B4A1EA40-AE98-4A77-989C-DCE9B88D92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1321" y="1581"/>
                    <a:ext cx="304" cy="566"/>
                  </a:xfrm>
                  <a:custGeom>
                    <a:avLst/>
                    <a:gdLst>
                      <a:gd name="T0" fmla="*/ 7 w 304"/>
                      <a:gd name="T1" fmla="*/ 174 h 566"/>
                      <a:gd name="T2" fmla="*/ 18 w 304"/>
                      <a:gd name="T3" fmla="*/ 122 h 566"/>
                      <a:gd name="T4" fmla="*/ 42 w 304"/>
                      <a:gd name="T5" fmla="*/ 83 h 566"/>
                      <a:gd name="T6" fmla="*/ 81 w 304"/>
                      <a:gd name="T7" fmla="*/ 45 h 566"/>
                      <a:gd name="T8" fmla="*/ 148 w 304"/>
                      <a:gd name="T9" fmla="*/ 7 h 566"/>
                      <a:gd name="T10" fmla="*/ 205 w 304"/>
                      <a:gd name="T11" fmla="*/ 0 h 566"/>
                      <a:gd name="T12" fmla="*/ 255 w 304"/>
                      <a:gd name="T13" fmla="*/ 10 h 566"/>
                      <a:gd name="T14" fmla="*/ 290 w 304"/>
                      <a:gd name="T15" fmla="*/ 31 h 566"/>
                      <a:gd name="T16" fmla="*/ 304 w 304"/>
                      <a:gd name="T17" fmla="*/ 59 h 566"/>
                      <a:gd name="T18" fmla="*/ 304 w 304"/>
                      <a:gd name="T19" fmla="*/ 87 h 566"/>
                      <a:gd name="T20" fmla="*/ 290 w 304"/>
                      <a:gd name="T21" fmla="*/ 118 h 566"/>
                      <a:gd name="T22" fmla="*/ 262 w 304"/>
                      <a:gd name="T23" fmla="*/ 146 h 566"/>
                      <a:gd name="T24" fmla="*/ 223 w 304"/>
                      <a:gd name="T25" fmla="*/ 181 h 566"/>
                      <a:gd name="T26" fmla="*/ 201 w 304"/>
                      <a:gd name="T27" fmla="*/ 215 h 566"/>
                      <a:gd name="T28" fmla="*/ 194 w 304"/>
                      <a:gd name="T29" fmla="*/ 240 h 566"/>
                      <a:gd name="T30" fmla="*/ 194 w 304"/>
                      <a:gd name="T31" fmla="*/ 260 h 566"/>
                      <a:gd name="T32" fmla="*/ 205 w 304"/>
                      <a:gd name="T33" fmla="*/ 295 h 566"/>
                      <a:gd name="T34" fmla="*/ 230 w 304"/>
                      <a:gd name="T35" fmla="*/ 344 h 566"/>
                      <a:gd name="T36" fmla="*/ 247 w 304"/>
                      <a:gd name="T37" fmla="*/ 399 h 566"/>
                      <a:gd name="T38" fmla="*/ 251 w 304"/>
                      <a:gd name="T39" fmla="*/ 438 h 566"/>
                      <a:gd name="T40" fmla="*/ 244 w 304"/>
                      <a:gd name="T41" fmla="*/ 479 h 566"/>
                      <a:gd name="T42" fmla="*/ 233 w 304"/>
                      <a:gd name="T43" fmla="*/ 510 h 566"/>
                      <a:gd name="T44" fmla="*/ 201 w 304"/>
                      <a:gd name="T45" fmla="*/ 545 h 566"/>
                      <a:gd name="T46" fmla="*/ 173 w 304"/>
                      <a:gd name="T47" fmla="*/ 559 h 566"/>
                      <a:gd name="T48" fmla="*/ 141 w 304"/>
                      <a:gd name="T49" fmla="*/ 566 h 566"/>
                      <a:gd name="T50" fmla="*/ 113 w 304"/>
                      <a:gd name="T51" fmla="*/ 563 h 566"/>
                      <a:gd name="T52" fmla="*/ 92 w 304"/>
                      <a:gd name="T53" fmla="*/ 549 h 566"/>
                      <a:gd name="T54" fmla="*/ 67 w 304"/>
                      <a:gd name="T55" fmla="*/ 521 h 566"/>
                      <a:gd name="T56" fmla="*/ 42 w 304"/>
                      <a:gd name="T57" fmla="*/ 472 h 566"/>
                      <a:gd name="T58" fmla="*/ 14 w 304"/>
                      <a:gd name="T59" fmla="*/ 392 h 566"/>
                      <a:gd name="T60" fmla="*/ 4 w 304"/>
                      <a:gd name="T61" fmla="*/ 333 h 566"/>
                      <a:gd name="T62" fmla="*/ 0 w 304"/>
                      <a:gd name="T63" fmla="*/ 257 h 566"/>
                      <a:gd name="T64" fmla="*/ 0 w 304"/>
                      <a:gd name="T65" fmla="*/ 222 h 566"/>
                      <a:gd name="T66" fmla="*/ 7 w 304"/>
                      <a:gd name="T67" fmla="*/ 174 h 56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w 304"/>
                      <a:gd name="T103" fmla="*/ 0 h 566"/>
                      <a:gd name="T104" fmla="*/ 304 w 304"/>
                      <a:gd name="T105" fmla="*/ 566 h 566"/>
                    </a:gdLst>
                    <a:ahLst/>
                    <a:cxnLst>
                      <a:cxn ang="T68">
                        <a:pos x="T0" y="T1"/>
                      </a:cxn>
                      <a:cxn ang="T69">
                        <a:pos x="T2" y="T3"/>
                      </a:cxn>
                      <a:cxn ang="T70">
                        <a:pos x="T4" y="T5"/>
                      </a:cxn>
                      <a:cxn ang="T71">
                        <a:pos x="T6" y="T7"/>
                      </a:cxn>
                      <a:cxn ang="T72">
                        <a:pos x="T8" y="T9"/>
                      </a:cxn>
                      <a:cxn ang="T73">
                        <a:pos x="T10" y="T11"/>
                      </a:cxn>
                      <a:cxn ang="T74">
                        <a:pos x="T12" y="T13"/>
                      </a:cxn>
                      <a:cxn ang="T75">
                        <a:pos x="T14" y="T15"/>
                      </a:cxn>
                      <a:cxn ang="T76">
                        <a:pos x="T16" y="T17"/>
                      </a:cxn>
                      <a:cxn ang="T77">
                        <a:pos x="T18" y="T19"/>
                      </a:cxn>
                      <a:cxn ang="T78">
                        <a:pos x="T20" y="T21"/>
                      </a:cxn>
                      <a:cxn ang="T79">
                        <a:pos x="T22" y="T23"/>
                      </a:cxn>
                      <a:cxn ang="T80">
                        <a:pos x="T24" y="T25"/>
                      </a:cxn>
                      <a:cxn ang="T81">
                        <a:pos x="T26" y="T27"/>
                      </a:cxn>
                      <a:cxn ang="T82">
                        <a:pos x="T28" y="T29"/>
                      </a:cxn>
                      <a:cxn ang="T83">
                        <a:pos x="T30" y="T31"/>
                      </a:cxn>
                      <a:cxn ang="T84">
                        <a:pos x="T32" y="T33"/>
                      </a:cxn>
                      <a:cxn ang="T85">
                        <a:pos x="T34" y="T35"/>
                      </a:cxn>
                      <a:cxn ang="T86">
                        <a:pos x="T36" y="T37"/>
                      </a:cxn>
                      <a:cxn ang="T87">
                        <a:pos x="T38" y="T39"/>
                      </a:cxn>
                      <a:cxn ang="T88">
                        <a:pos x="T40" y="T41"/>
                      </a:cxn>
                      <a:cxn ang="T89">
                        <a:pos x="T42" y="T43"/>
                      </a:cxn>
                      <a:cxn ang="T90">
                        <a:pos x="T44" y="T45"/>
                      </a:cxn>
                      <a:cxn ang="T91">
                        <a:pos x="T46" y="T47"/>
                      </a:cxn>
                      <a:cxn ang="T92">
                        <a:pos x="T48" y="T49"/>
                      </a:cxn>
                      <a:cxn ang="T93">
                        <a:pos x="T50" y="T51"/>
                      </a:cxn>
                      <a:cxn ang="T94">
                        <a:pos x="T52" y="T53"/>
                      </a:cxn>
                      <a:cxn ang="T95">
                        <a:pos x="T54" y="T55"/>
                      </a:cxn>
                      <a:cxn ang="T96">
                        <a:pos x="T56" y="T57"/>
                      </a:cxn>
                      <a:cxn ang="T97">
                        <a:pos x="T58" y="T59"/>
                      </a:cxn>
                      <a:cxn ang="T98">
                        <a:pos x="T60" y="T61"/>
                      </a:cxn>
                      <a:cxn ang="T99">
                        <a:pos x="T62" y="T63"/>
                      </a:cxn>
                      <a:cxn ang="T100">
                        <a:pos x="T64" y="T65"/>
                      </a:cxn>
                      <a:cxn ang="T101">
                        <a:pos x="T66" y="T67"/>
                      </a:cxn>
                    </a:cxnLst>
                    <a:rect l="T102" t="T103" r="T104" b="T105"/>
                    <a:pathLst>
                      <a:path w="304" h="566">
                        <a:moveTo>
                          <a:pt x="7" y="174"/>
                        </a:moveTo>
                        <a:lnTo>
                          <a:pt x="18" y="122"/>
                        </a:lnTo>
                        <a:lnTo>
                          <a:pt x="42" y="83"/>
                        </a:lnTo>
                        <a:lnTo>
                          <a:pt x="81" y="45"/>
                        </a:lnTo>
                        <a:lnTo>
                          <a:pt x="148" y="7"/>
                        </a:lnTo>
                        <a:lnTo>
                          <a:pt x="205" y="0"/>
                        </a:lnTo>
                        <a:lnTo>
                          <a:pt x="255" y="10"/>
                        </a:lnTo>
                        <a:lnTo>
                          <a:pt x="290" y="31"/>
                        </a:lnTo>
                        <a:lnTo>
                          <a:pt x="304" y="59"/>
                        </a:lnTo>
                        <a:lnTo>
                          <a:pt x="304" y="87"/>
                        </a:lnTo>
                        <a:lnTo>
                          <a:pt x="290" y="118"/>
                        </a:lnTo>
                        <a:lnTo>
                          <a:pt x="262" y="146"/>
                        </a:lnTo>
                        <a:lnTo>
                          <a:pt x="223" y="181"/>
                        </a:lnTo>
                        <a:lnTo>
                          <a:pt x="201" y="215"/>
                        </a:lnTo>
                        <a:lnTo>
                          <a:pt x="194" y="240"/>
                        </a:lnTo>
                        <a:lnTo>
                          <a:pt x="194" y="260"/>
                        </a:lnTo>
                        <a:lnTo>
                          <a:pt x="205" y="295"/>
                        </a:lnTo>
                        <a:lnTo>
                          <a:pt x="230" y="344"/>
                        </a:lnTo>
                        <a:lnTo>
                          <a:pt x="247" y="399"/>
                        </a:lnTo>
                        <a:lnTo>
                          <a:pt x="251" y="438"/>
                        </a:lnTo>
                        <a:lnTo>
                          <a:pt x="244" y="479"/>
                        </a:lnTo>
                        <a:lnTo>
                          <a:pt x="233" y="510"/>
                        </a:lnTo>
                        <a:lnTo>
                          <a:pt x="201" y="545"/>
                        </a:lnTo>
                        <a:lnTo>
                          <a:pt x="173" y="559"/>
                        </a:lnTo>
                        <a:lnTo>
                          <a:pt x="141" y="566"/>
                        </a:lnTo>
                        <a:lnTo>
                          <a:pt x="113" y="563"/>
                        </a:lnTo>
                        <a:lnTo>
                          <a:pt x="92" y="549"/>
                        </a:lnTo>
                        <a:lnTo>
                          <a:pt x="67" y="521"/>
                        </a:lnTo>
                        <a:lnTo>
                          <a:pt x="42" y="472"/>
                        </a:lnTo>
                        <a:lnTo>
                          <a:pt x="14" y="392"/>
                        </a:lnTo>
                        <a:lnTo>
                          <a:pt x="4" y="333"/>
                        </a:lnTo>
                        <a:lnTo>
                          <a:pt x="0" y="257"/>
                        </a:lnTo>
                        <a:lnTo>
                          <a:pt x="0" y="222"/>
                        </a:lnTo>
                        <a:lnTo>
                          <a:pt x="7" y="174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5" name="Freeform 23">
                    <a:extLst>
                      <a:ext uri="{FF2B5EF4-FFF2-40B4-BE49-F238E27FC236}">
                        <a16:creationId xmlns:a16="http://schemas.microsoft.com/office/drawing/2014/main" id="{9885C833-7058-4FB4-B923-F9D85C268E5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1151" y="1619"/>
                    <a:ext cx="249" cy="572"/>
                  </a:xfrm>
                  <a:custGeom>
                    <a:avLst/>
                    <a:gdLst>
                      <a:gd name="T0" fmla="*/ 25 w 249"/>
                      <a:gd name="T1" fmla="*/ 65 h 572"/>
                      <a:gd name="T2" fmla="*/ 7 w 249"/>
                      <a:gd name="T3" fmla="*/ 44 h 572"/>
                      <a:gd name="T4" fmla="*/ 0 w 249"/>
                      <a:gd name="T5" fmla="*/ 27 h 572"/>
                      <a:gd name="T6" fmla="*/ 11 w 249"/>
                      <a:gd name="T7" fmla="*/ 7 h 572"/>
                      <a:gd name="T8" fmla="*/ 28 w 249"/>
                      <a:gd name="T9" fmla="*/ 0 h 572"/>
                      <a:gd name="T10" fmla="*/ 60 w 249"/>
                      <a:gd name="T11" fmla="*/ 0 h 572"/>
                      <a:gd name="T12" fmla="*/ 96 w 249"/>
                      <a:gd name="T13" fmla="*/ 24 h 572"/>
                      <a:gd name="T14" fmla="*/ 132 w 249"/>
                      <a:gd name="T15" fmla="*/ 61 h 572"/>
                      <a:gd name="T16" fmla="*/ 192 w 249"/>
                      <a:gd name="T17" fmla="*/ 140 h 572"/>
                      <a:gd name="T18" fmla="*/ 231 w 249"/>
                      <a:gd name="T19" fmla="*/ 204 h 572"/>
                      <a:gd name="T20" fmla="*/ 249 w 249"/>
                      <a:gd name="T21" fmla="*/ 255 h 572"/>
                      <a:gd name="T22" fmla="*/ 245 w 249"/>
                      <a:gd name="T23" fmla="*/ 283 h 572"/>
                      <a:gd name="T24" fmla="*/ 224 w 249"/>
                      <a:gd name="T25" fmla="*/ 320 h 572"/>
                      <a:gd name="T26" fmla="*/ 181 w 249"/>
                      <a:gd name="T27" fmla="*/ 347 h 572"/>
                      <a:gd name="T28" fmla="*/ 110 w 249"/>
                      <a:gd name="T29" fmla="*/ 371 h 572"/>
                      <a:gd name="T30" fmla="*/ 75 w 249"/>
                      <a:gd name="T31" fmla="*/ 395 h 572"/>
                      <a:gd name="T32" fmla="*/ 60 w 249"/>
                      <a:gd name="T33" fmla="*/ 415 h 572"/>
                      <a:gd name="T34" fmla="*/ 68 w 249"/>
                      <a:gd name="T35" fmla="*/ 436 h 572"/>
                      <a:gd name="T36" fmla="*/ 107 w 249"/>
                      <a:gd name="T37" fmla="*/ 456 h 572"/>
                      <a:gd name="T38" fmla="*/ 139 w 249"/>
                      <a:gd name="T39" fmla="*/ 497 h 572"/>
                      <a:gd name="T40" fmla="*/ 153 w 249"/>
                      <a:gd name="T41" fmla="*/ 538 h 572"/>
                      <a:gd name="T42" fmla="*/ 149 w 249"/>
                      <a:gd name="T43" fmla="*/ 558 h 572"/>
                      <a:gd name="T44" fmla="*/ 117 w 249"/>
                      <a:gd name="T45" fmla="*/ 572 h 572"/>
                      <a:gd name="T46" fmla="*/ 107 w 249"/>
                      <a:gd name="T47" fmla="*/ 572 h 572"/>
                      <a:gd name="T48" fmla="*/ 92 w 249"/>
                      <a:gd name="T49" fmla="*/ 535 h 572"/>
                      <a:gd name="T50" fmla="*/ 85 w 249"/>
                      <a:gd name="T51" fmla="*/ 494 h 572"/>
                      <a:gd name="T52" fmla="*/ 64 w 249"/>
                      <a:gd name="T53" fmla="*/ 463 h 572"/>
                      <a:gd name="T54" fmla="*/ 32 w 249"/>
                      <a:gd name="T55" fmla="*/ 446 h 572"/>
                      <a:gd name="T56" fmla="*/ 21 w 249"/>
                      <a:gd name="T57" fmla="*/ 426 h 572"/>
                      <a:gd name="T58" fmla="*/ 25 w 249"/>
                      <a:gd name="T59" fmla="*/ 405 h 572"/>
                      <a:gd name="T60" fmla="*/ 53 w 249"/>
                      <a:gd name="T61" fmla="*/ 371 h 572"/>
                      <a:gd name="T62" fmla="*/ 107 w 249"/>
                      <a:gd name="T63" fmla="*/ 351 h 572"/>
                      <a:gd name="T64" fmla="*/ 157 w 249"/>
                      <a:gd name="T65" fmla="*/ 320 h 572"/>
                      <a:gd name="T66" fmla="*/ 196 w 249"/>
                      <a:gd name="T67" fmla="*/ 286 h 572"/>
                      <a:gd name="T68" fmla="*/ 210 w 249"/>
                      <a:gd name="T69" fmla="*/ 252 h 572"/>
                      <a:gd name="T70" fmla="*/ 206 w 249"/>
                      <a:gd name="T71" fmla="*/ 238 h 572"/>
                      <a:gd name="T72" fmla="*/ 189 w 249"/>
                      <a:gd name="T73" fmla="*/ 208 h 572"/>
                      <a:gd name="T74" fmla="*/ 157 w 249"/>
                      <a:gd name="T75" fmla="*/ 163 h 572"/>
                      <a:gd name="T76" fmla="*/ 121 w 249"/>
                      <a:gd name="T77" fmla="*/ 136 h 572"/>
                      <a:gd name="T78" fmla="*/ 82 w 249"/>
                      <a:gd name="T79" fmla="*/ 106 h 572"/>
                      <a:gd name="T80" fmla="*/ 53 w 249"/>
                      <a:gd name="T81" fmla="*/ 89 h 572"/>
                      <a:gd name="T82" fmla="*/ 25 w 249"/>
                      <a:gd name="T83" fmla="*/ 65 h 57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249"/>
                      <a:gd name="T127" fmla="*/ 0 h 572"/>
                      <a:gd name="T128" fmla="*/ 249 w 249"/>
                      <a:gd name="T129" fmla="*/ 572 h 57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249" h="572">
                        <a:moveTo>
                          <a:pt x="25" y="65"/>
                        </a:moveTo>
                        <a:lnTo>
                          <a:pt x="7" y="44"/>
                        </a:lnTo>
                        <a:lnTo>
                          <a:pt x="0" y="27"/>
                        </a:lnTo>
                        <a:lnTo>
                          <a:pt x="11" y="7"/>
                        </a:lnTo>
                        <a:lnTo>
                          <a:pt x="28" y="0"/>
                        </a:lnTo>
                        <a:lnTo>
                          <a:pt x="60" y="0"/>
                        </a:lnTo>
                        <a:lnTo>
                          <a:pt x="96" y="24"/>
                        </a:lnTo>
                        <a:lnTo>
                          <a:pt x="132" y="61"/>
                        </a:lnTo>
                        <a:lnTo>
                          <a:pt x="192" y="140"/>
                        </a:lnTo>
                        <a:lnTo>
                          <a:pt x="231" y="204"/>
                        </a:lnTo>
                        <a:lnTo>
                          <a:pt x="249" y="255"/>
                        </a:lnTo>
                        <a:lnTo>
                          <a:pt x="245" y="283"/>
                        </a:lnTo>
                        <a:lnTo>
                          <a:pt x="224" y="320"/>
                        </a:lnTo>
                        <a:lnTo>
                          <a:pt x="181" y="347"/>
                        </a:lnTo>
                        <a:lnTo>
                          <a:pt x="110" y="371"/>
                        </a:lnTo>
                        <a:lnTo>
                          <a:pt x="75" y="395"/>
                        </a:lnTo>
                        <a:lnTo>
                          <a:pt x="60" y="415"/>
                        </a:lnTo>
                        <a:lnTo>
                          <a:pt x="68" y="436"/>
                        </a:lnTo>
                        <a:lnTo>
                          <a:pt x="107" y="456"/>
                        </a:lnTo>
                        <a:lnTo>
                          <a:pt x="139" y="497"/>
                        </a:lnTo>
                        <a:lnTo>
                          <a:pt x="153" y="538"/>
                        </a:lnTo>
                        <a:lnTo>
                          <a:pt x="149" y="558"/>
                        </a:lnTo>
                        <a:lnTo>
                          <a:pt x="117" y="572"/>
                        </a:lnTo>
                        <a:lnTo>
                          <a:pt x="107" y="572"/>
                        </a:lnTo>
                        <a:lnTo>
                          <a:pt x="92" y="535"/>
                        </a:lnTo>
                        <a:lnTo>
                          <a:pt x="85" y="494"/>
                        </a:lnTo>
                        <a:lnTo>
                          <a:pt x="64" y="463"/>
                        </a:lnTo>
                        <a:lnTo>
                          <a:pt x="32" y="446"/>
                        </a:lnTo>
                        <a:lnTo>
                          <a:pt x="21" y="426"/>
                        </a:lnTo>
                        <a:lnTo>
                          <a:pt x="25" y="405"/>
                        </a:lnTo>
                        <a:lnTo>
                          <a:pt x="53" y="371"/>
                        </a:lnTo>
                        <a:lnTo>
                          <a:pt x="107" y="351"/>
                        </a:lnTo>
                        <a:lnTo>
                          <a:pt x="157" y="320"/>
                        </a:lnTo>
                        <a:lnTo>
                          <a:pt x="196" y="286"/>
                        </a:lnTo>
                        <a:lnTo>
                          <a:pt x="210" y="252"/>
                        </a:lnTo>
                        <a:lnTo>
                          <a:pt x="206" y="238"/>
                        </a:lnTo>
                        <a:lnTo>
                          <a:pt x="189" y="208"/>
                        </a:lnTo>
                        <a:lnTo>
                          <a:pt x="157" y="163"/>
                        </a:lnTo>
                        <a:lnTo>
                          <a:pt x="121" y="136"/>
                        </a:lnTo>
                        <a:lnTo>
                          <a:pt x="82" y="106"/>
                        </a:lnTo>
                        <a:lnTo>
                          <a:pt x="53" y="89"/>
                        </a:lnTo>
                        <a:lnTo>
                          <a:pt x="25" y="6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6" name="Freeform 24">
                    <a:extLst>
                      <a:ext uri="{FF2B5EF4-FFF2-40B4-BE49-F238E27FC236}">
                        <a16:creationId xmlns:a16="http://schemas.microsoft.com/office/drawing/2014/main" id="{5288C22F-59A0-4733-BD32-7D7DD0CAC8F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1447" y="1581"/>
                    <a:ext cx="362" cy="499"/>
                  </a:xfrm>
                  <a:custGeom>
                    <a:avLst/>
                    <a:gdLst>
                      <a:gd name="T0" fmla="*/ 151 w 362"/>
                      <a:gd name="T1" fmla="*/ 35 h 499"/>
                      <a:gd name="T2" fmla="*/ 221 w 362"/>
                      <a:gd name="T3" fmla="*/ 0 h 499"/>
                      <a:gd name="T4" fmla="*/ 281 w 362"/>
                      <a:gd name="T5" fmla="*/ 0 h 499"/>
                      <a:gd name="T6" fmla="*/ 344 w 362"/>
                      <a:gd name="T7" fmla="*/ 14 h 499"/>
                      <a:gd name="T8" fmla="*/ 362 w 362"/>
                      <a:gd name="T9" fmla="*/ 35 h 499"/>
                      <a:gd name="T10" fmla="*/ 351 w 362"/>
                      <a:gd name="T11" fmla="*/ 59 h 499"/>
                      <a:gd name="T12" fmla="*/ 334 w 362"/>
                      <a:gd name="T13" fmla="*/ 91 h 499"/>
                      <a:gd name="T14" fmla="*/ 302 w 362"/>
                      <a:gd name="T15" fmla="*/ 87 h 499"/>
                      <a:gd name="T16" fmla="*/ 274 w 362"/>
                      <a:gd name="T17" fmla="*/ 77 h 499"/>
                      <a:gd name="T18" fmla="*/ 253 w 362"/>
                      <a:gd name="T19" fmla="*/ 63 h 499"/>
                      <a:gd name="T20" fmla="*/ 232 w 362"/>
                      <a:gd name="T21" fmla="*/ 59 h 499"/>
                      <a:gd name="T22" fmla="*/ 193 w 362"/>
                      <a:gd name="T23" fmla="*/ 70 h 499"/>
                      <a:gd name="T24" fmla="*/ 137 w 362"/>
                      <a:gd name="T25" fmla="*/ 94 h 499"/>
                      <a:gd name="T26" fmla="*/ 91 w 362"/>
                      <a:gd name="T27" fmla="*/ 136 h 499"/>
                      <a:gd name="T28" fmla="*/ 70 w 362"/>
                      <a:gd name="T29" fmla="*/ 164 h 499"/>
                      <a:gd name="T30" fmla="*/ 60 w 362"/>
                      <a:gd name="T31" fmla="*/ 185 h 499"/>
                      <a:gd name="T32" fmla="*/ 60 w 362"/>
                      <a:gd name="T33" fmla="*/ 202 h 499"/>
                      <a:gd name="T34" fmla="*/ 74 w 362"/>
                      <a:gd name="T35" fmla="*/ 220 h 499"/>
                      <a:gd name="T36" fmla="*/ 116 w 362"/>
                      <a:gd name="T37" fmla="*/ 248 h 499"/>
                      <a:gd name="T38" fmla="*/ 155 w 362"/>
                      <a:gd name="T39" fmla="*/ 286 h 499"/>
                      <a:gd name="T40" fmla="*/ 179 w 362"/>
                      <a:gd name="T41" fmla="*/ 325 h 499"/>
                      <a:gd name="T42" fmla="*/ 193 w 362"/>
                      <a:gd name="T43" fmla="*/ 352 h 499"/>
                      <a:gd name="T44" fmla="*/ 186 w 362"/>
                      <a:gd name="T45" fmla="*/ 370 h 499"/>
                      <a:gd name="T46" fmla="*/ 169 w 362"/>
                      <a:gd name="T47" fmla="*/ 387 h 499"/>
                      <a:gd name="T48" fmla="*/ 134 w 362"/>
                      <a:gd name="T49" fmla="*/ 398 h 499"/>
                      <a:gd name="T50" fmla="*/ 95 w 362"/>
                      <a:gd name="T51" fmla="*/ 412 h 499"/>
                      <a:gd name="T52" fmla="*/ 77 w 362"/>
                      <a:gd name="T53" fmla="*/ 433 h 499"/>
                      <a:gd name="T54" fmla="*/ 81 w 362"/>
                      <a:gd name="T55" fmla="*/ 468 h 499"/>
                      <a:gd name="T56" fmla="*/ 53 w 362"/>
                      <a:gd name="T57" fmla="*/ 499 h 499"/>
                      <a:gd name="T58" fmla="*/ 39 w 362"/>
                      <a:gd name="T59" fmla="*/ 489 h 499"/>
                      <a:gd name="T60" fmla="*/ 42 w 362"/>
                      <a:gd name="T61" fmla="*/ 429 h 499"/>
                      <a:gd name="T62" fmla="*/ 67 w 362"/>
                      <a:gd name="T63" fmla="*/ 398 h 499"/>
                      <a:gd name="T64" fmla="*/ 102 w 362"/>
                      <a:gd name="T65" fmla="*/ 373 h 499"/>
                      <a:gd name="T66" fmla="*/ 137 w 362"/>
                      <a:gd name="T67" fmla="*/ 359 h 499"/>
                      <a:gd name="T68" fmla="*/ 155 w 362"/>
                      <a:gd name="T69" fmla="*/ 352 h 499"/>
                      <a:gd name="T70" fmla="*/ 158 w 362"/>
                      <a:gd name="T71" fmla="*/ 342 h 499"/>
                      <a:gd name="T72" fmla="*/ 148 w 362"/>
                      <a:gd name="T73" fmla="*/ 325 h 499"/>
                      <a:gd name="T74" fmla="*/ 112 w 362"/>
                      <a:gd name="T75" fmla="*/ 290 h 499"/>
                      <a:gd name="T76" fmla="*/ 70 w 362"/>
                      <a:gd name="T77" fmla="*/ 262 h 499"/>
                      <a:gd name="T78" fmla="*/ 35 w 362"/>
                      <a:gd name="T79" fmla="*/ 241 h 499"/>
                      <a:gd name="T80" fmla="*/ 7 w 362"/>
                      <a:gd name="T81" fmla="*/ 220 h 499"/>
                      <a:gd name="T82" fmla="*/ 0 w 362"/>
                      <a:gd name="T83" fmla="*/ 195 h 499"/>
                      <a:gd name="T84" fmla="*/ 18 w 362"/>
                      <a:gd name="T85" fmla="*/ 157 h 499"/>
                      <a:gd name="T86" fmla="*/ 56 w 362"/>
                      <a:gd name="T87" fmla="*/ 108 h 499"/>
                      <a:gd name="T88" fmla="*/ 95 w 362"/>
                      <a:gd name="T89" fmla="*/ 70 h 499"/>
                      <a:gd name="T90" fmla="*/ 123 w 362"/>
                      <a:gd name="T91" fmla="*/ 52 h 499"/>
                      <a:gd name="T92" fmla="*/ 151 w 362"/>
                      <a:gd name="T93" fmla="*/ 35 h 499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362"/>
                      <a:gd name="T142" fmla="*/ 0 h 499"/>
                      <a:gd name="T143" fmla="*/ 362 w 362"/>
                      <a:gd name="T144" fmla="*/ 499 h 499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362" h="499">
                        <a:moveTo>
                          <a:pt x="151" y="35"/>
                        </a:moveTo>
                        <a:lnTo>
                          <a:pt x="221" y="0"/>
                        </a:lnTo>
                        <a:lnTo>
                          <a:pt x="281" y="0"/>
                        </a:lnTo>
                        <a:lnTo>
                          <a:pt x="344" y="14"/>
                        </a:lnTo>
                        <a:lnTo>
                          <a:pt x="362" y="35"/>
                        </a:lnTo>
                        <a:lnTo>
                          <a:pt x="351" y="59"/>
                        </a:lnTo>
                        <a:lnTo>
                          <a:pt x="334" y="91"/>
                        </a:lnTo>
                        <a:lnTo>
                          <a:pt x="302" y="87"/>
                        </a:lnTo>
                        <a:lnTo>
                          <a:pt x="274" y="77"/>
                        </a:lnTo>
                        <a:lnTo>
                          <a:pt x="253" y="63"/>
                        </a:lnTo>
                        <a:lnTo>
                          <a:pt x="232" y="59"/>
                        </a:lnTo>
                        <a:lnTo>
                          <a:pt x="193" y="70"/>
                        </a:lnTo>
                        <a:lnTo>
                          <a:pt x="137" y="94"/>
                        </a:lnTo>
                        <a:lnTo>
                          <a:pt x="91" y="136"/>
                        </a:lnTo>
                        <a:lnTo>
                          <a:pt x="70" y="164"/>
                        </a:lnTo>
                        <a:lnTo>
                          <a:pt x="60" y="185"/>
                        </a:lnTo>
                        <a:lnTo>
                          <a:pt x="60" y="202"/>
                        </a:lnTo>
                        <a:lnTo>
                          <a:pt x="74" y="220"/>
                        </a:lnTo>
                        <a:lnTo>
                          <a:pt x="116" y="248"/>
                        </a:lnTo>
                        <a:lnTo>
                          <a:pt x="155" y="286"/>
                        </a:lnTo>
                        <a:lnTo>
                          <a:pt x="179" y="325"/>
                        </a:lnTo>
                        <a:lnTo>
                          <a:pt x="193" y="352"/>
                        </a:lnTo>
                        <a:lnTo>
                          <a:pt x="186" y="370"/>
                        </a:lnTo>
                        <a:lnTo>
                          <a:pt x="169" y="387"/>
                        </a:lnTo>
                        <a:lnTo>
                          <a:pt x="134" y="398"/>
                        </a:lnTo>
                        <a:lnTo>
                          <a:pt x="95" y="412"/>
                        </a:lnTo>
                        <a:lnTo>
                          <a:pt x="77" y="433"/>
                        </a:lnTo>
                        <a:lnTo>
                          <a:pt x="81" y="468"/>
                        </a:lnTo>
                        <a:lnTo>
                          <a:pt x="53" y="499"/>
                        </a:lnTo>
                        <a:lnTo>
                          <a:pt x="39" y="489"/>
                        </a:lnTo>
                        <a:lnTo>
                          <a:pt x="42" y="429"/>
                        </a:lnTo>
                        <a:lnTo>
                          <a:pt x="67" y="398"/>
                        </a:lnTo>
                        <a:lnTo>
                          <a:pt x="102" y="373"/>
                        </a:lnTo>
                        <a:lnTo>
                          <a:pt x="137" y="359"/>
                        </a:lnTo>
                        <a:lnTo>
                          <a:pt x="155" y="352"/>
                        </a:lnTo>
                        <a:lnTo>
                          <a:pt x="158" y="342"/>
                        </a:lnTo>
                        <a:lnTo>
                          <a:pt x="148" y="325"/>
                        </a:lnTo>
                        <a:lnTo>
                          <a:pt x="112" y="290"/>
                        </a:lnTo>
                        <a:lnTo>
                          <a:pt x="70" y="262"/>
                        </a:lnTo>
                        <a:lnTo>
                          <a:pt x="35" y="241"/>
                        </a:lnTo>
                        <a:lnTo>
                          <a:pt x="7" y="220"/>
                        </a:lnTo>
                        <a:lnTo>
                          <a:pt x="0" y="195"/>
                        </a:lnTo>
                        <a:lnTo>
                          <a:pt x="18" y="157"/>
                        </a:lnTo>
                        <a:lnTo>
                          <a:pt x="56" y="108"/>
                        </a:lnTo>
                        <a:lnTo>
                          <a:pt x="95" y="70"/>
                        </a:lnTo>
                        <a:lnTo>
                          <a:pt x="123" y="52"/>
                        </a:lnTo>
                        <a:lnTo>
                          <a:pt x="151" y="35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7" name="Freeform 25">
                    <a:extLst>
                      <a:ext uri="{FF2B5EF4-FFF2-40B4-BE49-F238E27FC236}">
                        <a16:creationId xmlns:a16="http://schemas.microsoft.com/office/drawing/2014/main" id="{79B0C76E-FADE-4727-B336-D1C866F5411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1376" y="2005"/>
                    <a:ext cx="229" cy="840"/>
                  </a:xfrm>
                  <a:custGeom>
                    <a:avLst/>
                    <a:gdLst>
                      <a:gd name="T0" fmla="*/ 132 w 229"/>
                      <a:gd name="T1" fmla="*/ 69 h 840"/>
                      <a:gd name="T2" fmla="*/ 136 w 229"/>
                      <a:gd name="T3" fmla="*/ 21 h 840"/>
                      <a:gd name="T4" fmla="*/ 168 w 229"/>
                      <a:gd name="T5" fmla="*/ 0 h 840"/>
                      <a:gd name="T6" fmla="*/ 204 w 229"/>
                      <a:gd name="T7" fmla="*/ 3 h 840"/>
                      <a:gd name="T8" fmla="*/ 225 w 229"/>
                      <a:gd name="T9" fmla="*/ 21 h 840"/>
                      <a:gd name="T10" fmla="*/ 229 w 229"/>
                      <a:gd name="T11" fmla="*/ 90 h 840"/>
                      <a:gd name="T12" fmla="*/ 218 w 229"/>
                      <a:gd name="T13" fmla="*/ 266 h 840"/>
                      <a:gd name="T14" fmla="*/ 204 w 229"/>
                      <a:gd name="T15" fmla="*/ 373 h 840"/>
                      <a:gd name="T16" fmla="*/ 222 w 229"/>
                      <a:gd name="T17" fmla="*/ 460 h 840"/>
                      <a:gd name="T18" fmla="*/ 225 w 229"/>
                      <a:gd name="T19" fmla="*/ 546 h 840"/>
                      <a:gd name="T20" fmla="*/ 215 w 229"/>
                      <a:gd name="T21" fmla="*/ 633 h 840"/>
                      <a:gd name="T22" fmla="*/ 197 w 229"/>
                      <a:gd name="T23" fmla="*/ 743 h 840"/>
                      <a:gd name="T24" fmla="*/ 204 w 229"/>
                      <a:gd name="T25" fmla="*/ 802 h 840"/>
                      <a:gd name="T26" fmla="*/ 186 w 229"/>
                      <a:gd name="T27" fmla="*/ 812 h 840"/>
                      <a:gd name="T28" fmla="*/ 72 w 229"/>
                      <a:gd name="T29" fmla="*/ 833 h 840"/>
                      <a:gd name="T30" fmla="*/ 43 w 229"/>
                      <a:gd name="T31" fmla="*/ 840 h 840"/>
                      <a:gd name="T32" fmla="*/ 0 w 229"/>
                      <a:gd name="T33" fmla="*/ 816 h 840"/>
                      <a:gd name="T34" fmla="*/ 0 w 229"/>
                      <a:gd name="T35" fmla="*/ 802 h 840"/>
                      <a:gd name="T36" fmla="*/ 125 w 229"/>
                      <a:gd name="T37" fmla="*/ 795 h 840"/>
                      <a:gd name="T38" fmla="*/ 168 w 229"/>
                      <a:gd name="T39" fmla="*/ 778 h 840"/>
                      <a:gd name="T40" fmla="*/ 172 w 229"/>
                      <a:gd name="T41" fmla="*/ 740 h 840"/>
                      <a:gd name="T42" fmla="*/ 175 w 229"/>
                      <a:gd name="T43" fmla="*/ 622 h 840"/>
                      <a:gd name="T44" fmla="*/ 165 w 229"/>
                      <a:gd name="T45" fmla="*/ 525 h 840"/>
                      <a:gd name="T46" fmla="*/ 154 w 229"/>
                      <a:gd name="T47" fmla="*/ 408 h 840"/>
                      <a:gd name="T48" fmla="*/ 157 w 229"/>
                      <a:gd name="T49" fmla="*/ 335 h 840"/>
                      <a:gd name="T50" fmla="*/ 165 w 229"/>
                      <a:gd name="T51" fmla="*/ 242 h 840"/>
                      <a:gd name="T52" fmla="*/ 147 w 229"/>
                      <a:gd name="T53" fmla="*/ 152 h 840"/>
                      <a:gd name="T54" fmla="*/ 132 w 229"/>
                      <a:gd name="T55" fmla="*/ 69 h 840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229"/>
                      <a:gd name="T85" fmla="*/ 0 h 840"/>
                      <a:gd name="T86" fmla="*/ 229 w 229"/>
                      <a:gd name="T87" fmla="*/ 840 h 840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229" h="840">
                        <a:moveTo>
                          <a:pt x="132" y="69"/>
                        </a:moveTo>
                        <a:lnTo>
                          <a:pt x="136" y="21"/>
                        </a:lnTo>
                        <a:lnTo>
                          <a:pt x="168" y="0"/>
                        </a:lnTo>
                        <a:lnTo>
                          <a:pt x="204" y="3"/>
                        </a:lnTo>
                        <a:lnTo>
                          <a:pt x="225" y="21"/>
                        </a:lnTo>
                        <a:lnTo>
                          <a:pt x="229" y="90"/>
                        </a:lnTo>
                        <a:lnTo>
                          <a:pt x="218" y="266"/>
                        </a:lnTo>
                        <a:lnTo>
                          <a:pt x="204" y="373"/>
                        </a:lnTo>
                        <a:lnTo>
                          <a:pt x="222" y="460"/>
                        </a:lnTo>
                        <a:lnTo>
                          <a:pt x="225" y="546"/>
                        </a:lnTo>
                        <a:lnTo>
                          <a:pt x="215" y="633"/>
                        </a:lnTo>
                        <a:lnTo>
                          <a:pt x="197" y="743"/>
                        </a:lnTo>
                        <a:lnTo>
                          <a:pt x="204" y="802"/>
                        </a:lnTo>
                        <a:lnTo>
                          <a:pt x="186" y="812"/>
                        </a:lnTo>
                        <a:lnTo>
                          <a:pt x="72" y="833"/>
                        </a:lnTo>
                        <a:lnTo>
                          <a:pt x="43" y="840"/>
                        </a:lnTo>
                        <a:lnTo>
                          <a:pt x="0" y="816"/>
                        </a:lnTo>
                        <a:lnTo>
                          <a:pt x="0" y="802"/>
                        </a:lnTo>
                        <a:lnTo>
                          <a:pt x="125" y="795"/>
                        </a:lnTo>
                        <a:lnTo>
                          <a:pt x="168" y="778"/>
                        </a:lnTo>
                        <a:lnTo>
                          <a:pt x="172" y="740"/>
                        </a:lnTo>
                        <a:lnTo>
                          <a:pt x="175" y="622"/>
                        </a:lnTo>
                        <a:lnTo>
                          <a:pt x="165" y="525"/>
                        </a:lnTo>
                        <a:lnTo>
                          <a:pt x="154" y="408"/>
                        </a:lnTo>
                        <a:lnTo>
                          <a:pt x="157" y="335"/>
                        </a:lnTo>
                        <a:lnTo>
                          <a:pt x="165" y="242"/>
                        </a:lnTo>
                        <a:lnTo>
                          <a:pt x="147" y="152"/>
                        </a:lnTo>
                        <a:lnTo>
                          <a:pt x="132" y="69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8" name="Freeform 26">
                    <a:extLst>
                      <a:ext uri="{FF2B5EF4-FFF2-40B4-BE49-F238E27FC236}">
                        <a16:creationId xmlns:a16="http://schemas.microsoft.com/office/drawing/2014/main" id="{282B0172-3951-47F4-84B9-E0ED8039A6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1390" y="2033"/>
                    <a:ext cx="447" cy="658"/>
                  </a:xfrm>
                  <a:custGeom>
                    <a:avLst/>
                    <a:gdLst>
                      <a:gd name="T0" fmla="*/ 212 w 447"/>
                      <a:gd name="T1" fmla="*/ 268 h 658"/>
                      <a:gd name="T2" fmla="*/ 212 w 447"/>
                      <a:gd name="T3" fmla="*/ 233 h 658"/>
                      <a:gd name="T4" fmla="*/ 230 w 447"/>
                      <a:gd name="T5" fmla="*/ 174 h 658"/>
                      <a:gd name="T6" fmla="*/ 284 w 447"/>
                      <a:gd name="T7" fmla="*/ 80 h 658"/>
                      <a:gd name="T8" fmla="*/ 370 w 447"/>
                      <a:gd name="T9" fmla="*/ 0 h 658"/>
                      <a:gd name="T10" fmla="*/ 424 w 447"/>
                      <a:gd name="T11" fmla="*/ 0 h 658"/>
                      <a:gd name="T12" fmla="*/ 447 w 447"/>
                      <a:gd name="T13" fmla="*/ 38 h 658"/>
                      <a:gd name="T14" fmla="*/ 415 w 447"/>
                      <a:gd name="T15" fmla="*/ 91 h 658"/>
                      <a:gd name="T16" fmla="*/ 348 w 447"/>
                      <a:gd name="T17" fmla="*/ 129 h 658"/>
                      <a:gd name="T18" fmla="*/ 307 w 447"/>
                      <a:gd name="T19" fmla="*/ 167 h 658"/>
                      <a:gd name="T20" fmla="*/ 266 w 447"/>
                      <a:gd name="T21" fmla="*/ 223 h 658"/>
                      <a:gd name="T22" fmla="*/ 257 w 447"/>
                      <a:gd name="T23" fmla="*/ 261 h 658"/>
                      <a:gd name="T24" fmla="*/ 262 w 447"/>
                      <a:gd name="T25" fmla="*/ 303 h 658"/>
                      <a:gd name="T26" fmla="*/ 284 w 447"/>
                      <a:gd name="T27" fmla="*/ 373 h 658"/>
                      <a:gd name="T28" fmla="*/ 289 w 447"/>
                      <a:gd name="T29" fmla="*/ 449 h 658"/>
                      <a:gd name="T30" fmla="*/ 280 w 447"/>
                      <a:gd name="T31" fmla="*/ 547 h 658"/>
                      <a:gd name="T32" fmla="*/ 257 w 447"/>
                      <a:gd name="T33" fmla="*/ 616 h 658"/>
                      <a:gd name="T34" fmla="*/ 217 w 447"/>
                      <a:gd name="T35" fmla="*/ 658 h 658"/>
                      <a:gd name="T36" fmla="*/ 190 w 447"/>
                      <a:gd name="T37" fmla="*/ 658 h 658"/>
                      <a:gd name="T38" fmla="*/ 104 w 447"/>
                      <a:gd name="T39" fmla="*/ 637 h 658"/>
                      <a:gd name="T40" fmla="*/ 27 w 447"/>
                      <a:gd name="T41" fmla="*/ 634 h 658"/>
                      <a:gd name="T42" fmla="*/ 0 w 447"/>
                      <a:gd name="T43" fmla="*/ 620 h 658"/>
                      <a:gd name="T44" fmla="*/ 50 w 447"/>
                      <a:gd name="T45" fmla="*/ 606 h 658"/>
                      <a:gd name="T46" fmla="*/ 131 w 447"/>
                      <a:gd name="T47" fmla="*/ 609 h 658"/>
                      <a:gd name="T48" fmla="*/ 181 w 447"/>
                      <a:gd name="T49" fmla="*/ 623 h 658"/>
                      <a:gd name="T50" fmla="*/ 212 w 447"/>
                      <a:gd name="T51" fmla="*/ 613 h 658"/>
                      <a:gd name="T52" fmla="*/ 244 w 447"/>
                      <a:gd name="T53" fmla="*/ 557 h 658"/>
                      <a:gd name="T54" fmla="*/ 248 w 447"/>
                      <a:gd name="T55" fmla="*/ 477 h 658"/>
                      <a:gd name="T56" fmla="*/ 239 w 447"/>
                      <a:gd name="T57" fmla="*/ 404 h 658"/>
                      <a:gd name="T58" fmla="*/ 212 w 447"/>
                      <a:gd name="T59" fmla="*/ 317 h 658"/>
                      <a:gd name="T60" fmla="*/ 212 w 447"/>
                      <a:gd name="T61" fmla="*/ 268 h 658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w 447"/>
                      <a:gd name="T94" fmla="*/ 0 h 658"/>
                      <a:gd name="T95" fmla="*/ 447 w 447"/>
                      <a:gd name="T96" fmla="*/ 658 h 658"/>
                    </a:gdLst>
                    <a:ahLst/>
                    <a:cxnLst>
                      <a:cxn ang="T62">
                        <a:pos x="T0" y="T1"/>
                      </a:cxn>
                      <a:cxn ang="T63">
                        <a:pos x="T2" y="T3"/>
                      </a:cxn>
                      <a:cxn ang="T64">
                        <a:pos x="T4" y="T5"/>
                      </a:cxn>
                      <a:cxn ang="T65">
                        <a:pos x="T6" y="T7"/>
                      </a:cxn>
                      <a:cxn ang="T66">
                        <a:pos x="T8" y="T9"/>
                      </a:cxn>
                      <a:cxn ang="T67">
                        <a:pos x="T10" y="T11"/>
                      </a:cxn>
                      <a:cxn ang="T68">
                        <a:pos x="T12" y="T13"/>
                      </a:cxn>
                      <a:cxn ang="T69">
                        <a:pos x="T14" y="T15"/>
                      </a:cxn>
                      <a:cxn ang="T70">
                        <a:pos x="T16" y="T17"/>
                      </a:cxn>
                      <a:cxn ang="T71">
                        <a:pos x="T18" y="T19"/>
                      </a:cxn>
                      <a:cxn ang="T72">
                        <a:pos x="T20" y="T21"/>
                      </a:cxn>
                      <a:cxn ang="T73">
                        <a:pos x="T22" y="T23"/>
                      </a:cxn>
                      <a:cxn ang="T74">
                        <a:pos x="T24" y="T25"/>
                      </a:cxn>
                      <a:cxn ang="T75">
                        <a:pos x="T26" y="T27"/>
                      </a:cxn>
                      <a:cxn ang="T76">
                        <a:pos x="T28" y="T29"/>
                      </a:cxn>
                      <a:cxn ang="T77">
                        <a:pos x="T30" y="T31"/>
                      </a:cxn>
                      <a:cxn ang="T78">
                        <a:pos x="T32" y="T33"/>
                      </a:cxn>
                      <a:cxn ang="T79">
                        <a:pos x="T34" y="T35"/>
                      </a:cxn>
                      <a:cxn ang="T80">
                        <a:pos x="T36" y="T37"/>
                      </a:cxn>
                      <a:cxn ang="T81">
                        <a:pos x="T38" y="T39"/>
                      </a:cxn>
                      <a:cxn ang="T82">
                        <a:pos x="T40" y="T41"/>
                      </a:cxn>
                      <a:cxn ang="T83">
                        <a:pos x="T42" y="T43"/>
                      </a:cxn>
                      <a:cxn ang="T84">
                        <a:pos x="T44" y="T45"/>
                      </a:cxn>
                      <a:cxn ang="T85">
                        <a:pos x="T46" y="T47"/>
                      </a:cxn>
                      <a:cxn ang="T86">
                        <a:pos x="T48" y="T49"/>
                      </a:cxn>
                      <a:cxn ang="T87">
                        <a:pos x="T50" y="T51"/>
                      </a:cxn>
                      <a:cxn ang="T88">
                        <a:pos x="T52" y="T53"/>
                      </a:cxn>
                      <a:cxn ang="T89">
                        <a:pos x="T54" y="T55"/>
                      </a:cxn>
                      <a:cxn ang="T90">
                        <a:pos x="T56" y="T57"/>
                      </a:cxn>
                      <a:cxn ang="T91">
                        <a:pos x="T58" y="T59"/>
                      </a:cxn>
                      <a:cxn ang="T92">
                        <a:pos x="T60" y="T61"/>
                      </a:cxn>
                    </a:cxnLst>
                    <a:rect l="T93" t="T94" r="T95" b="T96"/>
                    <a:pathLst>
                      <a:path w="447" h="658">
                        <a:moveTo>
                          <a:pt x="212" y="268"/>
                        </a:moveTo>
                        <a:lnTo>
                          <a:pt x="212" y="233"/>
                        </a:lnTo>
                        <a:lnTo>
                          <a:pt x="230" y="174"/>
                        </a:lnTo>
                        <a:lnTo>
                          <a:pt x="284" y="80"/>
                        </a:lnTo>
                        <a:lnTo>
                          <a:pt x="370" y="0"/>
                        </a:lnTo>
                        <a:lnTo>
                          <a:pt x="424" y="0"/>
                        </a:lnTo>
                        <a:lnTo>
                          <a:pt x="447" y="38"/>
                        </a:lnTo>
                        <a:lnTo>
                          <a:pt x="415" y="91"/>
                        </a:lnTo>
                        <a:lnTo>
                          <a:pt x="348" y="129"/>
                        </a:lnTo>
                        <a:lnTo>
                          <a:pt x="307" y="167"/>
                        </a:lnTo>
                        <a:lnTo>
                          <a:pt x="266" y="223"/>
                        </a:lnTo>
                        <a:lnTo>
                          <a:pt x="257" y="261"/>
                        </a:lnTo>
                        <a:lnTo>
                          <a:pt x="262" y="303"/>
                        </a:lnTo>
                        <a:lnTo>
                          <a:pt x="284" y="373"/>
                        </a:lnTo>
                        <a:lnTo>
                          <a:pt x="289" y="449"/>
                        </a:lnTo>
                        <a:lnTo>
                          <a:pt x="280" y="547"/>
                        </a:lnTo>
                        <a:lnTo>
                          <a:pt x="257" y="616"/>
                        </a:lnTo>
                        <a:lnTo>
                          <a:pt x="217" y="658"/>
                        </a:lnTo>
                        <a:lnTo>
                          <a:pt x="190" y="658"/>
                        </a:lnTo>
                        <a:lnTo>
                          <a:pt x="104" y="637"/>
                        </a:lnTo>
                        <a:lnTo>
                          <a:pt x="27" y="634"/>
                        </a:lnTo>
                        <a:lnTo>
                          <a:pt x="0" y="620"/>
                        </a:lnTo>
                        <a:lnTo>
                          <a:pt x="50" y="606"/>
                        </a:lnTo>
                        <a:lnTo>
                          <a:pt x="131" y="609"/>
                        </a:lnTo>
                        <a:lnTo>
                          <a:pt x="181" y="623"/>
                        </a:lnTo>
                        <a:lnTo>
                          <a:pt x="212" y="613"/>
                        </a:lnTo>
                        <a:lnTo>
                          <a:pt x="244" y="557"/>
                        </a:lnTo>
                        <a:lnTo>
                          <a:pt x="248" y="477"/>
                        </a:lnTo>
                        <a:lnTo>
                          <a:pt x="239" y="404"/>
                        </a:lnTo>
                        <a:lnTo>
                          <a:pt x="212" y="317"/>
                        </a:lnTo>
                        <a:lnTo>
                          <a:pt x="212" y="26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9" name="Freeform 27">
                    <a:extLst>
                      <a:ext uri="{FF2B5EF4-FFF2-40B4-BE49-F238E27FC236}">
                        <a16:creationId xmlns:a16="http://schemas.microsoft.com/office/drawing/2014/main" id="{E11E6F5A-9BD9-4103-A1B4-FBF39669C5B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flipH="1">
                    <a:off x="1353" y="1223"/>
                    <a:ext cx="282" cy="326"/>
                  </a:xfrm>
                  <a:custGeom>
                    <a:avLst/>
                    <a:gdLst>
                      <a:gd name="T0" fmla="*/ 81 w 282"/>
                      <a:gd name="T1" fmla="*/ 137 h 326"/>
                      <a:gd name="T2" fmla="*/ 78 w 282"/>
                      <a:gd name="T3" fmla="*/ 84 h 326"/>
                      <a:gd name="T4" fmla="*/ 88 w 282"/>
                      <a:gd name="T5" fmla="*/ 35 h 326"/>
                      <a:gd name="T6" fmla="*/ 127 w 282"/>
                      <a:gd name="T7" fmla="*/ 7 h 326"/>
                      <a:gd name="T8" fmla="*/ 173 w 282"/>
                      <a:gd name="T9" fmla="*/ 0 h 326"/>
                      <a:gd name="T10" fmla="*/ 208 w 282"/>
                      <a:gd name="T11" fmla="*/ 4 h 326"/>
                      <a:gd name="T12" fmla="*/ 240 w 282"/>
                      <a:gd name="T13" fmla="*/ 25 h 326"/>
                      <a:gd name="T14" fmla="*/ 257 w 282"/>
                      <a:gd name="T15" fmla="*/ 60 h 326"/>
                      <a:gd name="T16" fmla="*/ 278 w 282"/>
                      <a:gd name="T17" fmla="*/ 130 h 326"/>
                      <a:gd name="T18" fmla="*/ 282 w 282"/>
                      <a:gd name="T19" fmla="*/ 207 h 326"/>
                      <a:gd name="T20" fmla="*/ 271 w 282"/>
                      <a:gd name="T21" fmla="*/ 263 h 326"/>
                      <a:gd name="T22" fmla="*/ 250 w 282"/>
                      <a:gd name="T23" fmla="*/ 298 h 326"/>
                      <a:gd name="T24" fmla="*/ 215 w 282"/>
                      <a:gd name="T25" fmla="*/ 319 h 326"/>
                      <a:gd name="T26" fmla="*/ 187 w 282"/>
                      <a:gd name="T27" fmla="*/ 326 h 326"/>
                      <a:gd name="T28" fmla="*/ 145 w 282"/>
                      <a:gd name="T29" fmla="*/ 315 h 326"/>
                      <a:gd name="T30" fmla="*/ 123 w 282"/>
                      <a:gd name="T31" fmla="*/ 284 h 326"/>
                      <a:gd name="T32" fmla="*/ 102 w 282"/>
                      <a:gd name="T33" fmla="*/ 238 h 326"/>
                      <a:gd name="T34" fmla="*/ 85 w 282"/>
                      <a:gd name="T35" fmla="*/ 186 h 326"/>
                      <a:gd name="T36" fmla="*/ 53 w 282"/>
                      <a:gd name="T37" fmla="*/ 207 h 326"/>
                      <a:gd name="T38" fmla="*/ 18 w 282"/>
                      <a:gd name="T39" fmla="*/ 221 h 326"/>
                      <a:gd name="T40" fmla="*/ 4 w 282"/>
                      <a:gd name="T41" fmla="*/ 221 h 326"/>
                      <a:gd name="T42" fmla="*/ 0 w 282"/>
                      <a:gd name="T43" fmla="*/ 207 h 326"/>
                      <a:gd name="T44" fmla="*/ 7 w 282"/>
                      <a:gd name="T45" fmla="*/ 189 h 326"/>
                      <a:gd name="T46" fmla="*/ 60 w 282"/>
                      <a:gd name="T47" fmla="*/ 168 h 326"/>
                      <a:gd name="T48" fmla="*/ 81 w 282"/>
                      <a:gd name="T49" fmla="*/ 137 h 32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w 282"/>
                      <a:gd name="T76" fmla="*/ 0 h 326"/>
                      <a:gd name="T77" fmla="*/ 282 w 282"/>
                      <a:gd name="T78" fmla="*/ 326 h 326"/>
                    </a:gdLst>
                    <a:ahLst/>
                    <a:cxnLst>
                      <a:cxn ang="T50">
                        <a:pos x="T0" y="T1"/>
                      </a:cxn>
                      <a:cxn ang="T51">
                        <a:pos x="T2" y="T3"/>
                      </a:cxn>
                      <a:cxn ang="T52">
                        <a:pos x="T4" y="T5"/>
                      </a:cxn>
                      <a:cxn ang="T53">
                        <a:pos x="T6" y="T7"/>
                      </a:cxn>
                      <a:cxn ang="T54">
                        <a:pos x="T8" y="T9"/>
                      </a:cxn>
                      <a:cxn ang="T55">
                        <a:pos x="T10" y="T11"/>
                      </a:cxn>
                      <a:cxn ang="T56">
                        <a:pos x="T12" y="T13"/>
                      </a:cxn>
                      <a:cxn ang="T57">
                        <a:pos x="T14" y="T15"/>
                      </a:cxn>
                      <a:cxn ang="T58">
                        <a:pos x="T16" y="T17"/>
                      </a:cxn>
                      <a:cxn ang="T59">
                        <a:pos x="T18" y="T19"/>
                      </a:cxn>
                      <a:cxn ang="T60">
                        <a:pos x="T20" y="T21"/>
                      </a:cxn>
                      <a:cxn ang="T61">
                        <a:pos x="T22" y="T23"/>
                      </a:cxn>
                      <a:cxn ang="T62">
                        <a:pos x="T24" y="T25"/>
                      </a:cxn>
                      <a:cxn ang="T63">
                        <a:pos x="T26" y="T27"/>
                      </a:cxn>
                      <a:cxn ang="T64">
                        <a:pos x="T28" y="T29"/>
                      </a:cxn>
                      <a:cxn ang="T65">
                        <a:pos x="T30" y="T31"/>
                      </a:cxn>
                      <a:cxn ang="T66">
                        <a:pos x="T32" y="T33"/>
                      </a:cxn>
                      <a:cxn ang="T67">
                        <a:pos x="T34" y="T35"/>
                      </a:cxn>
                      <a:cxn ang="T68">
                        <a:pos x="T36" y="T37"/>
                      </a:cxn>
                      <a:cxn ang="T69">
                        <a:pos x="T38" y="T39"/>
                      </a:cxn>
                      <a:cxn ang="T70">
                        <a:pos x="T40" y="T41"/>
                      </a:cxn>
                      <a:cxn ang="T71">
                        <a:pos x="T42" y="T43"/>
                      </a:cxn>
                      <a:cxn ang="T72">
                        <a:pos x="T44" y="T45"/>
                      </a:cxn>
                      <a:cxn ang="T73">
                        <a:pos x="T46" y="T47"/>
                      </a:cxn>
                      <a:cxn ang="T74">
                        <a:pos x="T48" y="T49"/>
                      </a:cxn>
                    </a:cxnLst>
                    <a:rect l="T75" t="T76" r="T77" b="T78"/>
                    <a:pathLst>
                      <a:path w="282" h="326">
                        <a:moveTo>
                          <a:pt x="81" y="137"/>
                        </a:moveTo>
                        <a:lnTo>
                          <a:pt x="78" y="84"/>
                        </a:lnTo>
                        <a:lnTo>
                          <a:pt x="88" y="35"/>
                        </a:lnTo>
                        <a:lnTo>
                          <a:pt x="127" y="7"/>
                        </a:lnTo>
                        <a:lnTo>
                          <a:pt x="173" y="0"/>
                        </a:lnTo>
                        <a:lnTo>
                          <a:pt x="208" y="4"/>
                        </a:lnTo>
                        <a:lnTo>
                          <a:pt x="240" y="25"/>
                        </a:lnTo>
                        <a:lnTo>
                          <a:pt x="257" y="60"/>
                        </a:lnTo>
                        <a:lnTo>
                          <a:pt x="278" y="130"/>
                        </a:lnTo>
                        <a:lnTo>
                          <a:pt x="282" y="207"/>
                        </a:lnTo>
                        <a:lnTo>
                          <a:pt x="271" y="263"/>
                        </a:lnTo>
                        <a:lnTo>
                          <a:pt x="250" y="298"/>
                        </a:lnTo>
                        <a:lnTo>
                          <a:pt x="215" y="319"/>
                        </a:lnTo>
                        <a:lnTo>
                          <a:pt x="187" y="326"/>
                        </a:lnTo>
                        <a:lnTo>
                          <a:pt x="145" y="315"/>
                        </a:lnTo>
                        <a:lnTo>
                          <a:pt x="123" y="284"/>
                        </a:lnTo>
                        <a:lnTo>
                          <a:pt x="102" y="238"/>
                        </a:lnTo>
                        <a:lnTo>
                          <a:pt x="85" y="186"/>
                        </a:lnTo>
                        <a:lnTo>
                          <a:pt x="53" y="207"/>
                        </a:lnTo>
                        <a:lnTo>
                          <a:pt x="18" y="221"/>
                        </a:lnTo>
                        <a:lnTo>
                          <a:pt x="4" y="221"/>
                        </a:lnTo>
                        <a:lnTo>
                          <a:pt x="0" y="207"/>
                        </a:lnTo>
                        <a:lnTo>
                          <a:pt x="7" y="189"/>
                        </a:lnTo>
                        <a:lnTo>
                          <a:pt x="60" y="168"/>
                        </a:lnTo>
                        <a:lnTo>
                          <a:pt x="81" y="137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140" name="Group 28">
                    <a:extLst>
                      <a:ext uri="{FF2B5EF4-FFF2-40B4-BE49-F238E27FC236}">
                        <a16:creationId xmlns:a16="http://schemas.microsoft.com/office/drawing/2014/main" id="{1272A2E2-2BE8-4E5D-8071-6D3BCBDD7E0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flipH="1">
                    <a:off x="1212" y="1104"/>
                    <a:ext cx="277" cy="235"/>
                    <a:chOff x="1590" y="1104"/>
                    <a:chExt cx="277" cy="235"/>
                  </a:xfrm>
                </p:grpSpPr>
                <p:sp>
                  <p:nvSpPr>
                    <p:cNvPr id="141" name="Freeform 29">
                      <a:extLst>
                        <a:ext uri="{FF2B5EF4-FFF2-40B4-BE49-F238E27FC236}">
                          <a16:creationId xmlns:a16="http://schemas.microsoft.com/office/drawing/2014/main" id="{ACF2A86A-C7E8-4255-B6D8-E195FC03EAF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83" y="1257"/>
                      <a:ext cx="184" cy="82"/>
                    </a:xfrm>
                    <a:custGeom>
                      <a:avLst/>
                      <a:gdLst>
                        <a:gd name="T0" fmla="*/ 13 w 184"/>
                        <a:gd name="T1" fmla="*/ 82 h 82"/>
                        <a:gd name="T2" fmla="*/ 0 w 184"/>
                        <a:gd name="T3" fmla="*/ 71 h 82"/>
                        <a:gd name="T4" fmla="*/ 0 w 184"/>
                        <a:gd name="T5" fmla="*/ 45 h 82"/>
                        <a:gd name="T6" fmla="*/ 16 w 184"/>
                        <a:gd name="T7" fmla="*/ 17 h 82"/>
                        <a:gd name="T8" fmla="*/ 36 w 184"/>
                        <a:gd name="T9" fmla="*/ 9 h 82"/>
                        <a:gd name="T10" fmla="*/ 61 w 184"/>
                        <a:gd name="T11" fmla="*/ 22 h 82"/>
                        <a:gd name="T12" fmla="*/ 86 w 184"/>
                        <a:gd name="T13" fmla="*/ 19 h 82"/>
                        <a:gd name="T14" fmla="*/ 102 w 184"/>
                        <a:gd name="T15" fmla="*/ 0 h 82"/>
                        <a:gd name="T16" fmla="*/ 123 w 184"/>
                        <a:gd name="T17" fmla="*/ 2 h 82"/>
                        <a:gd name="T18" fmla="*/ 155 w 184"/>
                        <a:gd name="T19" fmla="*/ 15 h 82"/>
                        <a:gd name="T20" fmla="*/ 182 w 184"/>
                        <a:gd name="T21" fmla="*/ 13 h 82"/>
                        <a:gd name="T22" fmla="*/ 184 w 184"/>
                        <a:gd name="T23" fmla="*/ 32 h 82"/>
                        <a:gd name="T24" fmla="*/ 175 w 184"/>
                        <a:gd name="T25" fmla="*/ 45 h 82"/>
                        <a:gd name="T26" fmla="*/ 141 w 184"/>
                        <a:gd name="T27" fmla="*/ 43 h 82"/>
                        <a:gd name="T28" fmla="*/ 118 w 184"/>
                        <a:gd name="T29" fmla="*/ 39 h 82"/>
                        <a:gd name="T30" fmla="*/ 105 w 184"/>
                        <a:gd name="T31" fmla="*/ 48 h 82"/>
                        <a:gd name="T32" fmla="*/ 91 w 184"/>
                        <a:gd name="T33" fmla="*/ 67 h 82"/>
                        <a:gd name="T34" fmla="*/ 66 w 184"/>
                        <a:gd name="T35" fmla="*/ 62 h 82"/>
                        <a:gd name="T36" fmla="*/ 54 w 184"/>
                        <a:gd name="T37" fmla="*/ 56 h 82"/>
                        <a:gd name="T38" fmla="*/ 45 w 184"/>
                        <a:gd name="T39" fmla="*/ 63 h 82"/>
                        <a:gd name="T40" fmla="*/ 32 w 184"/>
                        <a:gd name="T41" fmla="*/ 76 h 82"/>
                        <a:gd name="T42" fmla="*/ 13 w 184"/>
                        <a:gd name="T43" fmla="*/ 82 h 82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84"/>
                        <a:gd name="T67" fmla="*/ 0 h 82"/>
                        <a:gd name="T68" fmla="*/ 184 w 184"/>
                        <a:gd name="T69" fmla="*/ 82 h 82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84" h="82">
                          <a:moveTo>
                            <a:pt x="13" y="82"/>
                          </a:moveTo>
                          <a:lnTo>
                            <a:pt x="0" y="71"/>
                          </a:lnTo>
                          <a:lnTo>
                            <a:pt x="0" y="45"/>
                          </a:lnTo>
                          <a:lnTo>
                            <a:pt x="16" y="17"/>
                          </a:lnTo>
                          <a:lnTo>
                            <a:pt x="36" y="9"/>
                          </a:lnTo>
                          <a:lnTo>
                            <a:pt x="61" y="22"/>
                          </a:lnTo>
                          <a:lnTo>
                            <a:pt x="86" y="19"/>
                          </a:lnTo>
                          <a:lnTo>
                            <a:pt x="102" y="0"/>
                          </a:lnTo>
                          <a:lnTo>
                            <a:pt x="123" y="2"/>
                          </a:lnTo>
                          <a:lnTo>
                            <a:pt x="155" y="15"/>
                          </a:lnTo>
                          <a:lnTo>
                            <a:pt x="182" y="13"/>
                          </a:lnTo>
                          <a:lnTo>
                            <a:pt x="184" y="32"/>
                          </a:lnTo>
                          <a:lnTo>
                            <a:pt x="175" y="45"/>
                          </a:lnTo>
                          <a:lnTo>
                            <a:pt x="141" y="43"/>
                          </a:lnTo>
                          <a:lnTo>
                            <a:pt x="118" y="39"/>
                          </a:lnTo>
                          <a:lnTo>
                            <a:pt x="105" y="48"/>
                          </a:lnTo>
                          <a:lnTo>
                            <a:pt x="91" y="67"/>
                          </a:lnTo>
                          <a:lnTo>
                            <a:pt x="66" y="62"/>
                          </a:lnTo>
                          <a:lnTo>
                            <a:pt x="54" y="56"/>
                          </a:lnTo>
                          <a:lnTo>
                            <a:pt x="45" y="63"/>
                          </a:lnTo>
                          <a:lnTo>
                            <a:pt x="32" y="76"/>
                          </a:lnTo>
                          <a:lnTo>
                            <a:pt x="13" y="8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2" name="Freeform 30">
                      <a:extLst>
                        <a:ext uri="{FF2B5EF4-FFF2-40B4-BE49-F238E27FC236}">
                          <a16:creationId xmlns:a16="http://schemas.microsoft.com/office/drawing/2014/main" id="{A5DD2EA1-11EB-44DF-92F3-D16ECFBAF49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4" y="1193"/>
                      <a:ext cx="178" cy="114"/>
                    </a:xfrm>
                    <a:custGeom>
                      <a:avLst/>
                      <a:gdLst>
                        <a:gd name="T0" fmla="*/ 23 w 178"/>
                        <a:gd name="T1" fmla="*/ 114 h 114"/>
                        <a:gd name="T2" fmla="*/ 11 w 178"/>
                        <a:gd name="T3" fmla="*/ 108 h 114"/>
                        <a:gd name="T4" fmla="*/ 0 w 178"/>
                        <a:gd name="T5" fmla="*/ 79 h 114"/>
                        <a:gd name="T6" fmla="*/ 11 w 178"/>
                        <a:gd name="T7" fmla="*/ 51 h 114"/>
                        <a:gd name="T8" fmla="*/ 27 w 178"/>
                        <a:gd name="T9" fmla="*/ 39 h 114"/>
                        <a:gd name="T10" fmla="*/ 56 w 178"/>
                        <a:gd name="T11" fmla="*/ 42 h 114"/>
                        <a:gd name="T12" fmla="*/ 76 w 178"/>
                        <a:gd name="T13" fmla="*/ 35 h 114"/>
                        <a:gd name="T14" fmla="*/ 90 w 178"/>
                        <a:gd name="T15" fmla="*/ 13 h 114"/>
                        <a:gd name="T16" fmla="*/ 111 w 178"/>
                        <a:gd name="T17" fmla="*/ 4 h 114"/>
                        <a:gd name="T18" fmla="*/ 146 w 178"/>
                        <a:gd name="T19" fmla="*/ 9 h 114"/>
                        <a:gd name="T20" fmla="*/ 171 w 178"/>
                        <a:gd name="T21" fmla="*/ 0 h 114"/>
                        <a:gd name="T22" fmla="*/ 178 w 178"/>
                        <a:gd name="T23" fmla="*/ 17 h 114"/>
                        <a:gd name="T24" fmla="*/ 171 w 178"/>
                        <a:gd name="T25" fmla="*/ 33 h 114"/>
                        <a:gd name="T26" fmla="*/ 140 w 178"/>
                        <a:gd name="T27" fmla="*/ 42 h 114"/>
                        <a:gd name="T28" fmla="*/ 120 w 178"/>
                        <a:gd name="T29" fmla="*/ 40 h 114"/>
                        <a:gd name="T30" fmla="*/ 108 w 178"/>
                        <a:gd name="T31" fmla="*/ 57 h 114"/>
                        <a:gd name="T32" fmla="*/ 97 w 178"/>
                        <a:gd name="T33" fmla="*/ 79 h 114"/>
                        <a:gd name="T34" fmla="*/ 72 w 178"/>
                        <a:gd name="T35" fmla="*/ 81 h 114"/>
                        <a:gd name="T36" fmla="*/ 59 w 178"/>
                        <a:gd name="T37" fmla="*/ 79 h 114"/>
                        <a:gd name="T38" fmla="*/ 47 w 178"/>
                        <a:gd name="T39" fmla="*/ 88 h 114"/>
                        <a:gd name="T40" fmla="*/ 41 w 178"/>
                        <a:gd name="T41" fmla="*/ 99 h 114"/>
                        <a:gd name="T42" fmla="*/ 23 w 178"/>
                        <a:gd name="T43" fmla="*/ 114 h 11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78"/>
                        <a:gd name="T67" fmla="*/ 0 h 114"/>
                        <a:gd name="T68" fmla="*/ 178 w 178"/>
                        <a:gd name="T69" fmla="*/ 114 h 11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78" h="114">
                          <a:moveTo>
                            <a:pt x="23" y="114"/>
                          </a:moveTo>
                          <a:lnTo>
                            <a:pt x="11" y="108"/>
                          </a:lnTo>
                          <a:lnTo>
                            <a:pt x="0" y="79"/>
                          </a:lnTo>
                          <a:lnTo>
                            <a:pt x="11" y="51"/>
                          </a:lnTo>
                          <a:lnTo>
                            <a:pt x="27" y="39"/>
                          </a:lnTo>
                          <a:lnTo>
                            <a:pt x="56" y="42"/>
                          </a:lnTo>
                          <a:lnTo>
                            <a:pt x="76" y="35"/>
                          </a:lnTo>
                          <a:lnTo>
                            <a:pt x="90" y="13"/>
                          </a:lnTo>
                          <a:lnTo>
                            <a:pt x="111" y="4"/>
                          </a:lnTo>
                          <a:lnTo>
                            <a:pt x="146" y="9"/>
                          </a:lnTo>
                          <a:lnTo>
                            <a:pt x="171" y="0"/>
                          </a:lnTo>
                          <a:lnTo>
                            <a:pt x="178" y="17"/>
                          </a:lnTo>
                          <a:lnTo>
                            <a:pt x="171" y="33"/>
                          </a:lnTo>
                          <a:lnTo>
                            <a:pt x="140" y="42"/>
                          </a:lnTo>
                          <a:lnTo>
                            <a:pt x="120" y="40"/>
                          </a:lnTo>
                          <a:lnTo>
                            <a:pt x="108" y="57"/>
                          </a:lnTo>
                          <a:lnTo>
                            <a:pt x="97" y="79"/>
                          </a:lnTo>
                          <a:lnTo>
                            <a:pt x="72" y="81"/>
                          </a:lnTo>
                          <a:lnTo>
                            <a:pt x="59" y="79"/>
                          </a:lnTo>
                          <a:lnTo>
                            <a:pt x="47" y="88"/>
                          </a:lnTo>
                          <a:lnTo>
                            <a:pt x="41" y="99"/>
                          </a:lnTo>
                          <a:lnTo>
                            <a:pt x="23" y="114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" name="Freeform 31">
                      <a:extLst>
                        <a:ext uri="{FF2B5EF4-FFF2-40B4-BE49-F238E27FC236}">
                          <a16:creationId xmlns:a16="http://schemas.microsoft.com/office/drawing/2014/main" id="{19C5291D-F1FA-4C38-82F3-9F84334B1A1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30" y="1154"/>
                      <a:ext cx="161" cy="138"/>
                    </a:xfrm>
                    <a:custGeom>
                      <a:avLst/>
                      <a:gdLst>
                        <a:gd name="T0" fmla="*/ 31 w 161"/>
                        <a:gd name="T1" fmla="*/ 138 h 138"/>
                        <a:gd name="T2" fmla="*/ 16 w 161"/>
                        <a:gd name="T3" fmla="*/ 133 h 138"/>
                        <a:gd name="T4" fmla="*/ 0 w 161"/>
                        <a:gd name="T5" fmla="*/ 109 h 138"/>
                        <a:gd name="T6" fmla="*/ 5 w 161"/>
                        <a:gd name="T7" fmla="*/ 78 h 138"/>
                        <a:gd name="T8" fmla="*/ 16 w 161"/>
                        <a:gd name="T9" fmla="*/ 65 h 138"/>
                        <a:gd name="T10" fmla="*/ 43 w 161"/>
                        <a:gd name="T11" fmla="*/ 62 h 138"/>
                        <a:gd name="T12" fmla="*/ 65 w 161"/>
                        <a:gd name="T13" fmla="*/ 51 h 138"/>
                        <a:gd name="T14" fmla="*/ 72 w 161"/>
                        <a:gd name="T15" fmla="*/ 25 h 138"/>
                        <a:gd name="T16" fmla="*/ 92 w 161"/>
                        <a:gd name="T17" fmla="*/ 15 h 138"/>
                        <a:gd name="T18" fmla="*/ 127 w 161"/>
                        <a:gd name="T19" fmla="*/ 13 h 138"/>
                        <a:gd name="T20" fmla="*/ 148 w 161"/>
                        <a:gd name="T21" fmla="*/ 0 h 138"/>
                        <a:gd name="T22" fmla="*/ 161 w 161"/>
                        <a:gd name="T23" fmla="*/ 13 h 138"/>
                        <a:gd name="T24" fmla="*/ 156 w 161"/>
                        <a:gd name="T25" fmla="*/ 25 h 138"/>
                        <a:gd name="T26" fmla="*/ 128 w 161"/>
                        <a:gd name="T27" fmla="*/ 44 h 138"/>
                        <a:gd name="T28" fmla="*/ 107 w 161"/>
                        <a:gd name="T29" fmla="*/ 49 h 138"/>
                        <a:gd name="T30" fmla="*/ 99 w 161"/>
                        <a:gd name="T31" fmla="*/ 65 h 138"/>
                        <a:gd name="T32" fmla="*/ 94 w 161"/>
                        <a:gd name="T33" fmla="*/ 91 h 138"/>
                        <a:gd name="T34" fmla="*/ 69 w 161"/>
                        <a:gd name="T35" fmla="*/ 98 h 138"/>
                        <a:gd name="T36" fmla="*/ 54 w 161"/>
                        <a:gd name="T37" fmla="*/ 94 h 138"/>
                        <a:gd name="T38" fmla="*/ 45 w 161"/>
                        <a:gd name="T39" fmla="*/ 105 h 138"/>
                        <a:gd name="T40" fmla="*/ 40 w 161"/>
                        <a:gd name="T41" fmla="*/ 123 h 138"/>
                        <a:gd name="T42" fmla="*/ 31 w 161"/>
                        <a:gd name="T43" fmla="*/ 138 h 138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61"/>
                        <a:gd name="T67" fmla="*/ 0 h 138"/>
                        <a:gd name="T68" fmla="*/ 161 w 161"/>
                        <a:gd name="T69" fmla="*/ 138 h 138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61" h="138">
                          <a:moveTo>
                            <a:pt x="31" y="138"/>
                          </a:moveTo>
                          <a:lnTo>
                            <a:pt x="16" y="133"/>
                          </a:lnTo>
                          <a:lnTo>
                            <a:pt x="0" y="109"/>
                          </a:lnTo>
                          <a:lnTo>
                            <a:pt x="5" y="78"/>
                          </a:lnTo>
                          <a:lnTo>
                            <a:pt x="16" y="65"/>
                          </a:lnTo>
                          <a:lnTo>
                            <a:pt x="43" y="62"/>
                          </a:lnTo>
                          <a:lnTo>
                            <a:pt x="65" y="51"/>
                          </a:lnTo>
                          <a:lnTo>
                            <a:pt x="72" y="25"/>
                          </a:lnTo>
                          <a:lnTo>
                            <a:pt x="92" y="15"/>
                          </a:lnTo>
                          <a:lnTo>
                            <a:pt x="127" y="13"/>
                          </a:lnTo>
                          <a:lnTo>
                            <a:pt x="148" y="0"/>
                          </a:lnTo>
                          <a:lnTo>
                            <a:pt x="161" y="13"/>
                          </a:lnTo>
                          <a:lnTo>
                            <a:pt x="156" y="25"/>
                          </a:lnTo>
                          <a:lnTo>
                            <a:pt x="128" y="44"/>
                          </a:lnTo>
                          <a:lnTo>
                            <a:pt x="107" y="49"/>
                          </a:lnTo>
                          <a:lnTo>
                            <a:pt x="99" y="65"/>
                          </a:lnTo>
                          <a:lnTo>
                            <a:pt x="94" y="91"/>
                          </a:lnTo>
                          <a:lnTo>
                            <a:pt x="69" y="98"/>
                          </a:lnTo>
                          <a:lnTo>
                            <a:pt x="54" y="94"/>
                          </a:lnTo>
                          <a:lnTo>
                            <a:pt x="45" y="105"/>
                          </a:lnTo>
                          <a:lnTo>
                            <a:pt x="40" y="123"/>
                          </a:lnTo>
                          <a:lnTo>
                            <a:pt x="31" y="13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4" name="Freeform 32">
                      <a:extLst>
                        <a:ext uri="{FF2B5EF4-FFF2-40B4-BE49-F238E27FC236}">
                          <a16:creationId xmlns:a16="http://schemas.microsoft.com/office/drawing/2014/main" id="{D9B514BD-0582-45A8-B1EC-8D57E249A4D9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590" y="1104"/>
                      <a:ext cx="123" cy="174"/>
                    </a:xfrm>
                    <a:custGeom>
                      <a:avLst/>
                      <a:gdLst>
                        <a:gd name="T0" fmla="*/ 48 w 123"/>
                        <a:gd name="T1" fmla="*/ 172 h 174"/>
                        <a:gd name="T2" fmla="*/ 31 w 123"/>
                        <a:gd name="T3" fmla="*/ 174 h 174"/>
                        <a:gd name="T4" fmla="*/ 9 w 123"/>
                        <a:gd name="T5" fmla="*/ 158 h 174"/>
                        <a:gd name="T6" fmla="*/ 0 w 123"/>
                        <a:gd name="T7" fmla="*/ 131 h 174"/>
                        <a:gd name="T8" fmla="*/ 4 w 123"/>
                        <a:gd name="T9" fmla="*/ 113 h 174"/>
                        <a:gd name="T10" fmla="*/ 29 w 123"/>
                        <a:gd name="T11" fmla="*/ 97 h 174"/>
                        <a:gd name="T12" fmla="*/ 46 w 123"/>
                        <a:gd name="T13" fmla="*/ 79 h 174"/>
                        <a:gd name="T14" fmla="*/ 46 w 123"/>
                        <a:gd name="T15" fmla="*/ 52 h 174"/>
                        <a:gd name="T16" fmla="*/ 59 w 123"/>
                        <a:gd name="T17" fmla="*/ 39 h 174"/>
                        <a:gd name="T18" fmla="*/ 90 w 123"/>
                        <a:gd name="T19" fmla="*/ 22 h 174"/>
                        <a:gd name="T20" fmla="*/ 106 w 123"/>
                        <a:gd name="T21" fmla="*/ 0 h 174"/>
                        <a:gd name="T22" fmla="*/ 121 w 123"/>
                        <a:gd name="T23" fmla="*/ 7 h 174"/>
                        <a:gd name="T24" fmla="*/ 123 w 123"/>
                        <a:gd name="T25" fmla="*/ 22 h 174"/>
                        <a:gd name="T26" fmla="*/ 105 w 123"/>
                        <a:gd name="T27" fmla="*/ 47 h 174"/>
                        <a:gd name="T28" fmla="*/ 84 w 123"/>
                        <a:gd name="T29" fmla="*/ 61 h 174"/>
                        <a:gd name="T30" fmla="*/ 86 w 123"/>
                        <a:gd name="T31" fmla="*/ 81 h 174"/>
                        <a:gd name="T32" fmla="*/ 90 w 123"/>
                        <a:gd name="T33" fmla="*/ 104 h 174"/>
                        <a:gd name="T34" fmla="*/ 68 w 123"/>
                        <a:gd name="T35" fmla="*/ 118 h 174"/>
                        <a:gd name="T36" fmla="*/ 59 w 123"/>
                        <a:gd name="T37" fmla="*/ 124 h 174"/>
                        <a:gd name="T38" fmla="*/ 51 w 123"/>
                        <a:gd name="T39" fmla="*/ 138 h 174"/>
                        <a:gd name="T40" fmla="*/ 50 w 123"/>
                        <a:gd name="T41" fmla="*/ 152 h 174"/>
                        <a:gd name="T42" fmla="*/ 48 w 123"/>
                        <a:gd name="T43" fmla="*/ 172 h 174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123"/>
                        <a:gd name="T67" fmla="*/ 0 h 174"/>
                        <a:gd name="T68" fmla="*/ 123 w 123"/>
                        <a:gd name="T69" fmla="*/ 174 h 174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123" h="174">
                          <a:moveTo>
                            <a:pt x="48" y="172"/>
                          </a:moveTo>
                          <a:lnTo>
                            <a:pt x="31" y="174"/>
                          </a:lnTo>
                          <a:lnTo>
                            <a:pt x="9" y="158"/>
                          </a:lnTo>
                          <a:lnTo>
                            <a:pt x="0" y="131"/>
                          </a:lnTo>
                          <a:lnTo>
                            <a:pt x="4" y="113"/>
                          </a:lnTo>
                          <a:lnTo>
                            <a:pt x="29" y="97"/>
                          </a:lnTo>
                          <a:lnTo>
                            <a:pt x="46" y="79"/>
                          </a:lnTo>
                          <a:lnTo>
                            <a:pt x="46" y="52"/>
                          </a:lnTo>
                          <a:lnTo>
                            <a:pt x="59" y="39"/>
                          </a:lnTo>
                          <a:lnTo>
                            <a:pt x="90" y="22"/>
                          </a:lnTo>
                          <a:lnTo>
                            <a:pt x="106" y="0"/>
                          </a:lnTo>
                          <a:lnTo>
                            <a:pt x="121" y="7"/>
                          </a:lnTo>
                          <a:lnTo>
                            <a:pt x="123" y="22"/>
                          </a:lnTo>
                          <a:lnTo>
                            <a:pt x="105" y="47"/>
                          </a:lnTo>
                          <a:lnTo>
                            <a:pt x="84" y="61"/>
                          </a:lnTo>
                          <a:lnTo>
                            <a:pt x="86" y="81"/>
                          </a:lnTo>
                          <a:lnTo>
                            <a:pt x="90" y="104"/>
                          </a:lnTo>
                          <a:lnTo>
                            <a:pt x="68" y="118"/>
                          </a:lnTo>
                          <a:lnTo>
                            <a:pt x="59" y="124"/>
                          </a:lnTo>
                          <a:lnTo>
                            <a:pt x="51" y="138"/>
                          </a:lnTo>
                          <a:lnTo>
                            <a:pt x="50" y="152"/>
                          </a:lnTo>
                          <a:lnTo>
                            <a:pt x="48" y="172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28" name="Group 33">
                  <a:extLst>
                    <a:ext uri="{FF2B5EF4-FFF2-40B4-BE49-F238E27FC236}">
                      <a16:creationId xmlns:a16="http://schemas.microsoft.com/office/drawing/2014/main" id="{B569679D-D2E0-4307-B044-726CCE5DDC1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4286940" flipH="1">
                  <a:off x="1038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32" name="Oval 34">
                    <a:extLst>
                      <a:ext uri="{FF2B5EF4-FFF2-40B4-BE49-F238E27FC236}">
                        <a16:creationId xmlns:a16="http://schemas.microsoft.com/office/drawing/2014/main" id="{B0EA5F25-5A65-47DE-9DA5-DEC8D1CEB72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1pPr>
                    <a:lvl2pPr marL="742950" indent="-28575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2pPr>
                    <a:lvl3pPr marL="11430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3pPr>
                    <a:lvl4pPr marL="16002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4pPr>
                    <a:lvl5pPr marL="20574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endParaRPr lang="en-CA" altLang="en-US"/>
                  </a:p>
                </p:txBody>
              </p:sp>
              <p:sp>
                <p:nvSpPr>
                  <p:cNvPr id="133" name="Oval 35">
                    <a:extLst>
                      <a:ext uri="{FF2B5EF4-FFF2-40B4-BE49-F238E27FC236}">
                        <a16:creationId xmlns:a16="http://schemas.microsoft.com/office/drawing/2014/main" id="{4E4F50F3-4B29-4733-B789-BA38E593C26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1pPr>
                    <a:lvl2pPr marL="742950" indent="-28575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2pPr>
                    <a:lvl3pPr marL="11430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3pPr>
                    <a:lvl4pPr marL="16002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4pPr>
                    <a:lvl5pPr marL="20574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endParaRPr lang="en-CA" altLang="en-US"/>
                  </a:p>
                </p:txBody>
              </p:sp>
            </p:grpSp>
            <p:grpSp>
              <p:nvGrpSpPr>
                <p:cNvPr id="129" name="Group 36">
                  <a:extLst>
                    <a:ext uri="{FF2B5EF4-FFF2-40B4-BE49-F238E27FC236}">
                      <a16:creationId xmlns:a16="http://schemas.microsoft.com/office/drawing/2014/main" id="{388ABAE6-A976-4B00-A244-3ED2D8A9460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4286940" flipH="1">
                  <a:off x="962" y="766"/>
                  <a:ext cx="141" cy="50"/>
                  <a:chOff x="4032" y="2817"/>
                  <a:chExt cx="417" cy="635"/>
                </a:xfrm>
              </p:grpSpPr>
              <p:sp>
                <p:nvSpPr>
                  <p:cNvPr id="130" name="Oval 37">
                    <a:extLst>
                      <a:ext uri="{FF2B5EF4-FFF2-40B4-BE49-F238E27FC236}">
                        <a16:creationId xmlns:a16="http://schemas.microsoft.com/office/drawing/2014/main" id="{2362D439-52C8-4EA9-8FB5-04398EC39F0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817"/>
                    <a:ext cx="417" cy="635"/>
                  </a:xfrm>
                  <a:prstGeom prst="ellipse">
                    <a:avLst/>
                  </a:prstGeom>
                  <a:solidFill>
                    <a:schemeClr val="tx2"/>
                  </a:solidFill>
                  <a:ln w="12700" cap="sq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1pPr>
                    <a:lvl2pPr marL="742950" indent="-28575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2pPr>
                    <a:lvl3pPr marL="11430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3pPr>
                    <a:lvl4pPr marL="16002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4pPr>
                    <a:lvl5pPr marL="20574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endParaRPr lang="en-CA" altLang="en-US"/>
                  </a:p>
                </p:txBody>
              </p:sp>
              <p:sp>
                <p:nvSpPr>
                  <p:cNvPr id="131" name="Oval 38">
                    <a:extLst>
                      <a:ext uri="{FF2B5EF4-FFF2-40B4-BE49-F238E27FC236}">
                        <a16:creationId xmlns:a16="http://schemas.microsoft.com/office/drawing/2014/main" id="{D9D78CE3-1308-4CC5-868D-80A0AA6E43B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2928"/>
                    <a:ext cx="240" cy="240"/>
                  </a:xfrm>
                  <a:prstGeom prst="ellipse">
                    <a:avLst/>
                  </a:prstGeom>
                  <a:solidFill>
                    <a:schemeClr val="bg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 cap="sq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14:hiddenLine>
                    </a:ext>
                  </a:extLst>
                </p:spPr>
                <p:txBody>
                  <a:bodyPr wrap="none" lIns="274320" rIns="274320" anchor="ctr">
                    <a:spAutoFit/>
                  </a:bodyPr>
                  <a:lstStyle>
                    <a:lvl1pPr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1pPr>
                    <a:lvl2pPr marL="742950" indent="-28575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2pPr>
                    <a:lvl3pPr marL="11430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3pPr>
                    <a:lvl4pPr marL="16002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4pPr>
                    <a:lvl5pPr marL="2057400" indent="-228600" eaLnBrk="0" hangingPunct="0"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  <a:cs typeface="Arial" charset="0"/>
                      </a:defRPr>
                    </a:lvl9pPr>
                  </a:lstStyle>
                  <a:p>
                    <a:pPr algn="ctr" eaLnBrk="1" hangingPunct="1"/>
                    <a:endParaRPr lang="en-CA" altLang="en-US"/>
                  </a:p>
                </p:txBody>
              </p:sp>
            </p:grpSp>
          </p:grpSp>
          <p:sp>
            <p:nvSpPr>
              <p:cNvPr id="126" name="Oval 39">
                <a:extLst>
                  <a:ext uri="{FF2B5EF4-FFF2-40B4-BE49-F238E27FC236}">
                    <a16:creationId xmlns:a16="http://schemas.microsoft.com/office/drawing/2014/main" id="{AFA51570-6573-4D4E-919F-755BDE253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8" y="1008"/>
                <a:ext cx="198" cy="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1pPr>
                <a:lvl2pPr marL="742950" indent="-28575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2pPr>
                <a:lvl3pPr marL="11430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3pPr>
                <a:lvl4pPr marL="16002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4pPr>
                <a:lvl5pPr marL="2057400" indent="-228600" eaLnBrk="0" hangingPunct="0"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itchFamily="18" charset="0"/>
                    <a:cs typeface="Arial" charset="0"/>
                  </a:defRPr>
                </a:lvl9pPr>
              </a:lstStyle>
              <a:p>
                <a:pPr algn="ctr"/>
                <a:endParaRPr lang="en-US" altLang="en-US" sz="2400">
                  <a:latin typeface="Arial Rounded MT Bold" pitchFamily="34" charset="0"/>
                </a:endParaRPr>
              </a:p>
            </p:txBody>
          </p:sp>
        </p:grpSp>
        <p:sp>
          <p:nvSpPr>
            <p:cNvPr id="123" name="Freeform 40">
              <a:extLst>
                <a:ext uri="{FF2B5EF4-FFF2-40B4-BE49-F238E27FC236}">
                  <a16:creationId xmlns:a16="http://schemas.microsoft.com/office/drawing/2014/main" id="{9878101A-CA93-4A4F-9860-28342598A1E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53" y="2448"/>
              <a:ext cx="446" cy="375"/>
            </a:xfrm>
            <a:custGeom>
              <a:avLst/>
              <a:gdLst>
                <a:gd name="T0" fmla="*/ 194 w 446"/>
                <a:gd name="T1" fmla="*/ 93 h 375"/>
                <a:gd name="T2" fmla="*/ 183 w 446"/>
                <a:gd name="T3" fmla="*/ 57 h 375"/>
                <a:gd name="T4" fmla="*/ 164 w 446"/>
                <a:gd name="T5" fmla="*/ 22 h 375"/>
                <a:gd name="T6" fmla="*/ 131 w 446"/>
                <a:gd name="T7" fmla="*/ 0 h 375"/>
                <a:gd name="T8" fmla="*/ 93 w 446"/>
                <a:gd name="T9" fmla="*/ 0 h 375"/>
                <a:gd name="T10" fmla="*/ 54 w 446"/>
                <a:gd name="T11" fmla="*/ 13 h 375"/>
                <a:gd name="T12" fmla="*/ 2 w 446"/>
                <a:gd name="T13" fmla="*/ 57 h 375"/>
                <a:gd name="T14" fmla="*/ 0 w 446"/>
                <a:gd name="T15" fmla="*/ 79 h 375"/>
                <a:gd name="T16" fmla="*/ 16 w 446"/>
                <a:gd name="T17" fmla="*/ 115 h 375"/>
                <a:gd name="T18" fmla="*/ 68 w 446"/>
                <a:gd name="T19" fmla="*/ 159 h 375"/>
                <a:gd name="T20" fmla="*/ 68 w 446"/>
                <a:gd name="T21" fmla="*/ 177 h 375"/>
                <a:gd name="T22" fmla="*/ 46 w 446"/>
                <a:gd name="T23" fmla="*/ 203 h 375"/>
                <a:gd name="T24" fmla="*/ 49 w 446"/>
                <a:gd name="T25" fmla="*/ 225 h 375"/>
                <a:gd name="T26" fmla="*/ 63 w 446"/>
                <a:gd name="T27" fmla="*/ 234 h 375"/>
                <a:gd name="T28" fmla="*/ 80 w 446"/>
                <a:gd name="T29" fmla="*/ 243 h 375"/>
                <a:gd name="T30" fmla="*/ 80 w 446"/>
                <a:gd name="T31" fmla="*/ 265 h 375"/>
                <a:gd name="T32" fmla="*/ 52 w 446"/>
                <a:gd name="T33" fmla="*/ 305 h 375"/>
                <a:gd name="T34" fmla="*/ 54 w 446"/>
                <a:gd name="T35" fmla="*/ 322 h 375"/>
                <a:gd name="T36" fmla="*/ 82 w 446"/>
                <a:gd name="T37" fmla="*/ 344 h 375"/>
                <a:gd name="T38" fmla="*/ 123 w 446"/>
                <a:gd name="T39" fmla="*/ 327 h 375"/>
                <a:gd name="T40" fmla="*/ 142 w 446"/>
                <a:gd name="T41" fmla="*/ 331 h 375"/>
                <a:gd name="T42" fmla="*/ 189 w 446"/>
                <a:gd name="T43" fmla="*/ 340 h 375"/>
                <a:gd name="T44" fmla="*/ 232 w 446"/>
                <a:gd name="T45" fmla="*/ 366 h 375"/>
                <a:gd name="T46" fmla="*/ 259 w 446"/>
                <a:gd name="T47" fmla="*/ 375 h 375"/>
                <a:gd name="T48" fmla="*/ 355 w 446"/>
                <a:gd name="T49" fmla="*/ 356 h 375"/>
                <a:gd name="T50" fmla="*/ 446 w 446"/>
                <a:gd name="T51" fmla="*/ 273 h 375"/>
                <a:gd name="T52" fmla="*/ 408 w 446"/>
                <a:gd name="T53" fmla="*/ 349 h 375"/>
                <a:gd name="T54" fmla="*/ 325 w 446"/>
                <a:gd name="T55" fmla="*/ 364 h 375"/>
                <a:gd name="T56" fmla="*/ 431 w 446"/>
                <a:gd name="T57" fmla="*/ 303 h 375"/>
                <a:gd name="T58" fmla="*/ 393 w 446"/>
                <a:gd name="T59" fmla="*/ 273 h 375"/>
                <a:gd name="T60" fmla="*/ 281 w 446"/>
                <a:gd name="T61" fmla="*/ 260 h 375"/>
                <a:gd name="T62" fmla="*/ 197 w 446"/>
                <a:gd name="T63" fmla="*/ 247 h 375"/>
                <a:gd name="T64" fmla="*/ 153 w 446"/>
                <a:gd name="T65" fmla="*/ 238 h 375"/>
                <a:gd name="T66" fmla="*/ 161 w 446"/>
                <a:gd name="T67" fmla="*/ 221 h 375"/>
                <a:gd name="T68" fmla="*/ 186 w 446"/>
                <a:gd name="T69" fmla="*/ 199 h 375"/>
                <a:gd name="T70" fmla="*/ 180 w 446"/>
                <a:gd name="T71" fmla="*/ 172 h 375"/>
                <a:gd name="T72" fmla="*/ 156 w 446"/>
                <a:gd name="T73" fmla="*/ 146 h 375"/>
                <a:gd name="T74" fmla="*/ 156 w 446"/>
                <a:gd name="T75" fmla="*/ 124 h 375"/>
                <a:gd name="T76" fmla="*/ 169 w 446"/>
                <a:gd name="T77" fmla="*/ 75 h 375"/>
                <a:gd name="T78" fmla="*/ 147 w 446"/>
                <a:gd name="T79" fmla="*/ 167 h 37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46"/>
                <a:gd name="T121" fmla="*/ 0 h 375"/>
                <a:gd name="T122" fmla="*/ 446 w 446"/>
                <a:gd name="T123" fmla="*/ 375 h 37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46" h="375">
                  <a:moveTo>
                    <a:pt x="194" y="93"/>
                  </a:moveTo>
                  <a:lnTo>
                    <a:pt x="183" y="57"/>
                  </a:lnTo>
                  <a:lnTo>
                    <a:pt x="164" y="22"/>
                  </a:lnTo>
                  <a:lnTo>
                    <a:pt x="131" y="0"/>
                  </a:lnTo>
                  <a:lnTo>
                    <a:pt x="93" y="0"/>
                  </a:lnTo>
                  <a:lnTo>
                    <a:pt x="54" y="13"/>
                  </a:lnTo>
                  <a:lnTo>
                    <a:pt x="2" y="57"/>
                  </a:lnTo>
                  <a:lnTo>
                    <a:pt x="0" y="79"/>
                  </a:lnTo>
                  <a:lnTo>
                    <a:pt x="16" y="115"/>
                  </a:lnTo>
                  <a:lnTo>
                    <a:pt x="68" y="159"/>
                  </a:lnTo>
                  <a:lnTo>
                    <a:pt x="68" y="177"/>
                  </a:lnTo>
                  <a:lnTo>
                    <a:pt x="46" y="203"/>
                  </a:lnTo>
                  <a:lnTo>
                    <a:pt x="49" y="225"/>
                  </a:lnTo>
                  <a:lnTo>
                    <a:pt x="63" y="234"/>
                  </a:lnTo>
                  <a:lnTo>
                    <a:pt x="80" y="243"/>
                  </a:lnTo>
                  <a:lnTo>
                    <a:pt x="80" y="265"/>
                  </a:lnTo>
                  <a:lnTo>
                    <a:pt x="52" y="305"/>
                  </a:lnTo>
                  <a:lnTo>
                    <a:pt x="54" y="322"/>
                  </a:lnTo>
                  <a:lnTo>
                    <a:pt x="82" y="344"/>
                  </a:lnTo>
                  <a:lnTo>
                    <a:pt x="123" y="327"/>
                  </a:lnTo>
                  <a:lnTo>
                    <a:pt x="142" y="331"/>
                  </a:lnTo>
                  <a:lnTo>
                    <a:pt x="189" y="340"/>
                  </a:lnTo>
                  <a:lnTo>
                    <a:pt x="232" y="366"/>
                  </a:lnTo>
                  <a:lnTo>
                    <a:pt x="259" y="375"/>
                  </a:lnTo>
                  <a:lnTo>
                    <a:pt x="355" y="356"/>
                  </a:lnTo>
                  <a:lnTo>
                    <a:pt x="446" y="273"/>
                  </a:lnTo>
                  <a:lnTo>
                    <a:pt x="408" y="349"/>
                  </a:lnTo>
                  <a:lnTo>
                    <a:pt x="325" y="364"/>
                  </a:lnTo>
                  <a:lnTo>
                    <a:pt x="431" y="303"/>
                  </a:lnTo>
                  <a:lnTo>
                    <a:pt x="393" y="273"/>
                  </a:lnTo>
                  <a:lnTo>
                    <a:pt x="281" y="260"/>
                  </a:lnTo>
                  <a:lnTo>
                    <a:pt x="197" y="247"/>
                  </a:lnTo>
                  <a:lnTo>
                    <a:pt x="153" y="238"/>
                  </a:lnTo>
                  <a:lnTo>
                    <a:pt x="161" y="221"/>
                  </a:lnTo>
                  <a:lnTo>
                    <a:pt x="186" y="199"/>
                  </a:lnTo>
                  <a:lnTo>
                    <a:pt x="180" y="172"/>
                  </a:lnTo>
                  <a:lnTo>
                    <a:pt x="156" y="146"/>
                  </a:lnTo>
                  <a:lnTo>
                    <a:pt x="156" y="124"/>
                  </a:lnTo>
                  <a:lnTo>
                    <a:pt x="169" y="75"/>
                  </a:lnTo>
                  <a:lnTo>
                    <a:pt x="147" y="16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Freeform 41">
              <a:extLst>
                <a:ext uri="{FF2B5EF4-FFF2-40B4-BE49-F238E27FC236}">
                  <a16:creationId xmlns:a16="http://schemas.microsoft.com/office/drawing/2014/main" id="{ED40B937-B0D9-405A-8056-7AD0D44C2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0" y="2304"/>
              <a:ext cx="470" cy="320"/>
            </a:xfrm>
            <a:custGeom>
              <a:avLst/>
              <a:gdLst>
                <a:gd name="T0" fmla="*/ 88 w 470"/>
                <a:gd name="T1" fmla="*/ 0 h 320"/>
                <a:gd name="T2" fmla="*/ 48 w 470"/>
                <a:gd name="T3" fmla="*/ 9 h 320"/>
                <a:gd name="T4" fmla="*/ 13 w 470"/>
                <a:gd name="T5" fmla="*/ 77 h 320"/>
                <a:gd name="T6" fmla="*/ 0 w 470"/>
                <a:gd name="T7" fmla="*/ 133 h 320"/>
                <a:gd name="T8" fmla="*/ 8 w 470"/>
                <a:gd name="T9" fmla="*/ 133 h 320"/>
                <a:gd name="T10" fmla="*/ 19 w 470"/>
                <a:gd name="T11" fmla="*/ 124 h 320"/>
                <a:gd name="T12" fmla="*/ 31 w 470"/>
                <a:gd name="T13" fmla="*/ 133 h 320"/>
                <a:gd name="T14" fmla="*/ 25 w 470"/>
                <a:gd name="T15" fmla="*/ 152 h 320"/>
                <a:gd name="T16" fmla="*/ 17 w 470"/>
                <a:gd name="T17" fmla="*/ 181 h 320"/>
                <a:gd name="T18" fmla="*/ 23 w 470"/>
                <a:gd name="T19" fmla="*/ 206 h 320"/>
                <a:gd name="T20" fmla="*/ 35 w 470"/>
                <a:gd name="T21" fmla="*/ 200 h 320"/>
                <a:gd name="T22" fmla="*/ 40 w 470"/>
                <a:gd name="T23" fmla="*/ 220 h 320"/>
                <a:gd name="T24" fmla="*/ 35 w 470"/>
                <a:gd name="T25" fmla="*/ 253 h 320"/>
                <a:gd name="T26" fmla="*/ 40 w 470"/>
                <a:gd name="T27" fmla="*/ 301 h 320"/>
                <a:gd name="T28" fmla="*/ 48 w 470"/>
                <a:gd name="T29" fmla="*/ 320 h 320"/>
                <a:gd name="T30" fmla="*/ 65 w 470"/>
                <a:gd name="T31" fmla="*/ 320 h 320"/>
                <a:gd name="T32" fmla="*/ 88 w 470"/>
                <a:gd name="T33" fmla="*/ 306 h 320"/>
                <a:gd name="T34" fmla="*/ 103 w 470"/>
                <a:gd name="T35" fmla="*/ 301 h 320"/>
                <a:gd name="T36" fmla="*/ 111 w 470"/>
                <a:gd name="T37" fmla="*/ 291 h 320"/>
                <a:gd name="T38" fmla="*/ 132 w 470"/>
                <a:gd name="T39" fmla="*/ 282 h 320"/>
                <a:gd name="T40" fmla="*/ 178 w 470"/>
                <a:gd name="T41" fmla="*/ 291 h 320"/>
                <a:gd name="T42" fmla="*/ 195 w 470"/>
                <a:gd name="T43" fmla="*/ 301 h 320"/>
                <a:gd name="T44" fmla="*/ 204 w 470"/>
                <a:gd name="T45" fmla="*/ 277 h 320"/>
                <a:gd name="T46" fmla="*/ 394 w 470"/>
                <a:gd name="T47" fmla="*/ 264 h 320"/>
                <a:gd name="T48" fmla="*/ 470 w 470"/>
                <a:gd name="T49" fmla="*/ 219 h 320"/>
                <a:gd name="T50" fmla="*/ 341 w 470"/>
                <a:gd name="T51" fmla="*/ 205 h 320"/>
                <a:gd name="T52" fmla="*/ 265 w 470"/>
                <a:gd name="T53" fmla="*/ 205 h 320"/>
                <a:gd name="T54" fmla="*/ 197 w 470"/>
                <a:gd name="T55" fmla="*/ 205 h 320"/>
                <a:gd name="T56" fmla="*/ 181 w 470"/>
                <a:gd name="T57" fmla="*/ 177 h 320"/>
                <a:gd name="T58" fmla="*/ 135 w 470"/>
                <a:gd name="T59" fmla="*/ 177 h 320"/>
                <a:gd name="T60" fmla="*/ 120 w 470"/>
                <a:gd name="T61" fmla="*/ 172 h 320"/>
                <a:gd name="T62" fmla="*/ 101 w 470"/>
                <a:gd name="T63" fmla="*/ 162 h 320"/>
                <a:gd name="T64" fmla="*/ 94 w 470"/>
                <a:gd name="T65" fmla="*/ 143 h 320"/>
                <a:gd name="T66" fmla="*/ 97 w 470"/>
                <a:gd name="T67" fmla="*/ 124 h 320"/>
                <a:gd name="T68" fmla="*/ 93 w 470"/>
                <a:gd name="T69" fmla="*/ 106 h 320"/>
                <a:gd name="T70" fmla="*/ 84 w 470"/>
                <a:gd name="T71" fmla="*/ 91 h 320"/>
                <a:gd name="T72" fmla="*/ 90 w 470"/>
                <a:gd name="T73" fmla="*/ 67 h 320"/>
                <a:gd name="T74" fmla="*/ 107 w 470"/>
                <a:gd name="T75" fmla="*/ 52 h 320"/>
                <a:gd name="T76" fmla="*/ 105 w 470"/>
                <a:gd name="T77" fmla="*/ 29 h 320"/>
                <a:gd name="T78" fmla="*/ 88 w 470"/>
                <a:gd name="T79" fmla="*/ 0 h 32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70"/>
                <a:gd name="T121" fmla="*/ 0 h 320"/>
                <a:gd name="T122" fmla="*/ 470 w 470"/>
                <a:gd name="T123" fmla="*/ 320 h 32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70" h="320">
                  <a:moveTo>
                    <a:pt x="88" y="0"/>
                  </a:moveTo>
                  <a:lnTo>
                    <a:pt x="48" y="9"/>
                  </a:lnTo>
                  <a:lnTo>
                    <a:pt x="13" y="77"/>
                  </a:lnTo>
                  <a:lnTo>
                    <a:pt x="0" y="133"/>
                  </a:lnTo>
                  <a:lnTo>
                    <a:pt x="8" y="133"/>
                  </a:lnTo>
                  <a:lnTo>
                    <a:pt x="19" y="124"/>
                  </a:lnTo>
                  <a:lnTo>
                    <a:pt x="31" y="133"/>
                  </a:lnTo>
                  <a:lnTo>
                    <a:pt x="25" y="152"/>
                  </a:lnTo>
                  <a:lnTo>
                    <a:pt x="17" y="181"/>
                  </a:lnTo>
                  <a:lnTo>
                    <a:pt x="23" y="206"/>
                  </a:lnTo>
                  <a:lnTo>
                    <a:pt x="35" y="200"/>
                  </a:lnTo>
                  <a:lnTo>
                    <a:pt x="40" y="220"/>
                  </a:lnTo>
                  <a:lnTo>
                    <a:pt x="35" y="253"/>
                  </a:lnTo>
                  <a:lnTo>
                    <a:pt x="40" y="301"/>
                  </a:lnTo>
                  <a:lnTo>
                    <a:pt x="48" y="320"/>
                  </a:lnTo>
                  <a:lnTo>
                    <a:pt x="65" y="320"/>
                  </a:lnTo>
                  <a:lnTo>
                    <a:pt x="88" y="306"/>
                  </a:lnTo>
                  <a:lnTo>
                    <a:pt x="103" y="301"/>
                  </a:lnTo>
                  <a:lnTo>
                    <a:pt x="111" y="291"/>
                  </a:lnTo>
                  <a:lnTo>
                    <a:pt x="132" y="282"/>
                  </a:lnTo>
                  <a:lnTo>
                    <a:pt x="178" y="291"/>
                  </a:lnTo>
                  <a:lnTo>
                    <a:pt x="195" y="301"/>
                  </a:lnTo>
                  <a:lnTo>
                    <a:pt x="204" y="277"/>
                  </a:lnTo>
                  <a:lnTo>
                    <a:pt x="394" y="264"/>
                  </a:lnTo>
                  <a:lnTo>
                    <a:pt x="470" y="219"/>
                  </a:lnTo>
                  <a:lnTo>
                    <a:pt x="341" y="205"/>
                  </a:lnTo>
                  <a:lnTo>
                    <a:pt x="265" y="205"/>
                  </a:lnTo>
                  <a:lnTo>
                    <a:pt x="197" y="205"/>
                  </a:lnTo>
                  <a:lnTo>
                    <a:pt x="181" y="177"/>
                  </a:lnTo>
                  <a:lnTo>
                    <a:pt x="135" y="177"/>
                  </a:lnTo>
                  <a:lnTo>
                    <a:pt x="120" y="172"/>
                  </a:lnTo>
                  <a:lnTo>
                    <a:pt x="101" y="162"/>
                  </a:lnTo>
                  <a:lnTo>
                    <a:pt x="94" y="143"/>
                  </a:lnTo>
                  <a:lnTo>
                    <a:pt x="97" y="124"/>
                  </a:lnTo>
                  <a:lnTo>
                    <a:pt x="93" y="106"/>
                  </a:lnTo>
                  <a:lnTo>
                    <a:pt x="84" y="91"/>
                  </a:lnTo>
                  <a:lnTo>
                    <a:pt x="90" y="67"/>
                  </a:lnTo>
                  <a:lnTo>
                    <a:pt x="107" y="52"/>
                  </a:lnTo>
                  <a:lnTo>
                    <a:pt x="105" y="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03BE838A-770A-4D39-82DA-AF2101C2EF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175" y="4545557"/>
            <a:ext cx="981075" cy="1857375"/>
          </a:xfrm>
          <a:prstGeom prst="rect">
            <a:avLst/>
          </a:prstGeom>
        </p:spPr>
      </p:pic>
      <p:grpSp>
        <p:nvGrpSpPr>
          <p:cNvPr id="97" name="Group 14">
            <a:extLst>
              <a:ext uri="{FF2B5EF4-FFF2-40B4-BE49-F238E27FC236}">
                <a16:creationId xmlns:a16="http://schemas.microsoft.com/office/drawing/2014/main" id="{4A024152-6C34-4C85-9A12-B31D399F0AAA}"/>
              </a:ext>
            </a:extLst>
          </p:cNvPr>
          <p:cNvGrpSpPr>
            <a:grpSpLocks/>
          </p:cNvGrpSpPr>
          <p:nvPr/>
        </p:nvGrpSpPr>
        <p:grpSpPr bwMode="auto">
          <a:xfrm>
            <a:off x="161133" y="5854682"/>
            <a:ext cx="650875" cy="998034"/>
            <a:chOff x="3309" y="2976"/>
            <a:chExt cx="484" cy="1010"/>
          </a:xfrm>
        </p:grpSpPr>
        <p:sp>
          <p:nvSpPr>
            <p:cNvPr id="98" name="Freeform 15">
              <a:extLst>
                <a:ext uri="{FF2B5EF4-FFF2-40B4-BE49-F238E27FC236}">
                  <a16:creationId xmlns:a16="http://schemas.microsoft.com/office/drawing/2014/main" id="{C794FC7D-BAB7-413B-93CF-CBBFE17EF0C5}"/>
                </a:ext>
              </a:extLst>
            </p:cNvPr>
            <p:cNvSpPr>
              <a:spLocks/>
            </p:cNvSpPr>
            <p:nvPr/>
          </p:nvSpPr>
          <p:spPr bwMode="auto">
            <a:xfrm rot="2540866">
              <a:off x="3655" y="2976"/>
              <a:ext cx="138" cy="432"/>
            </a:xfrm>
            <a:custGeom>
              <a:avLst/>
              <a:gdLst>
                <a:gd name="T0" fmla="*/ 0 w 525"/>
                <a:gd name="T1" fmla="*/ 0 h 1307"/>
                <a:gd name="T2" fmla="*/ 0 w 525"/>
                <a:gd name="T3" fmla="*/ 0 h 1307"/>
                <a:gd name="T4" fmla="*/ 0 w 525"/>
                <a:gd name="T5" fmla="*/ 0 h 1307"/>
                <a:gd name="T6" fmla="*/ 0 w 525"/>
                <a:gd name="T7" fmla="*/ 0 h 1307"/>
                <a:gd name="T8" fmla="*/ 0 w 525"/>
                <a:gd name="T9" fmla="*/ 0 h 1307"/>
                <a:gd name="T10" fmla="*/ 0 w 525"/>
                <a:gd name="T11" fmla="*/ 0 h 1307"/>
                <a:gd name="T12" fmla="*/ 0 w 525"/>
                <a:gd name="T13" fmla="*/ 0 h 1307"/>
                <a:gd name="T14" fmla="*/ 0 w 525"/>
                <a:gd name="T15" fmla="*/ 0 h 1307"/>
                <a:gd name="T16" fmla="*/ 0 w 525"/>
                <a:gd name="T17" fmla="*/ 0 h 1307"/>
                <a:gd name="T18" fmla="*/ 0 w 525"/>
                <a:gd name="T19" fmla="*/ 0 h 1307"/>
                <a:gd name="T20" fmla="*/ 0 w 525"/>
                <a:gd name="T21" fmla="*/ 0 h 1307"/>
                <a:gd name="T22" fmla="*/ 0 w 525"/>
                <a:gd name="T23" fmla="*/ 0 h 1307"/>
                <a:gd name="T24" fmla="*/ 0 w 525"/>
                <a:gd name="T25" fmla="*/ 0 h 1307"/>
                <a:gd name="T26" fmla="*/ 0 w 525"/>
                <a:gd name="T27" fmla="*/ 0 h 1307"/>
                <a:gd name="T28" fmla="*/ 0 w 525"/>
                <a:gd name="T29" fmla="*/ 0 h 1307"/>
                <a:gd name="T30" fmla="*/ 0 w 525"/>
                <a:gd name="T31" fmla="*/ 0 h 1307"/>
                <a:gd name="T32" fmla="*/ 0 w 525"/>
                <a:gd name="T33" fmla="*/ 0 h 1307"/>
                <a:gd name="T34" fmla="*/ 0 w 525"/>
                <a:gd name="T35" fmla="*/ 0 h 1307"/>
                <a:gd name="T36" fmla="*/ 0 w 525"/>
                <a:gd name="T37" fmla="*/ 0 h 1307"/>
                <a:gd name="T38" fmla="*/ 0 w 525"/>
                <a:gd name="T39" fmla="*/ 0 h 1307"/>
                <a:gd name="T40" fmla="*/ 0 w 525"/>
                <a:gd name="T41" fmla="*/ 0 h 1307"/>
                <a:gd name="T42" fmla="*/ 0 w 525"/>
                <a:gd name="T43" fmla="*/ 0 h 1307"/>
                <a:gd name="T44" fmla="*/ 0 w 525"/>
                <a:gd name="T45" fmla="*/ 0 h 1307"/>
                <a:gd name="T46" fmla="*/ 0 w 525"/>
                <a:gd name="T47" fmla="*/ 0 h 1307"/>
                <a:gd name="T48" fmla="*/ 0 w 525"/>
                <a:gd name="T49" fmla="*/ 0 h 1307"/>
                <a:gd name="T50" fmla="*/ 0 w 525"/>
                <a:gd name="T51" fmla="*/ 0 h 1307"/>
                <a:gd name="T52" fmla="*/ 0 w 525"/>
                <a:gd name="T53" fmla="*/ 0 h 1307"/>
                <a:gd name="T54" fmla="*/ 0 w 525"/>
                <a:gd name="T55" fmla="*/ 0 h 1307"/>
                <a:gd name="T56" fmla="*/ 0 w 525"/>
                <a:gd name="T57" fmla="*/ 0 h 1307"/>
                <a:gd name="T58" fmla="*/ 0 w 525"/>
                <a:gd name="T59" fmla="*/ 0 h 1307"/>
                <a:gd name="T60" fmla="*/ 0 w 525"/>
                <a:gd name="T61" fmla="*/ 0 h 1307"/>
                <a:gd name="T62" fmla="*/ 0 w 525"/>
                <a:gd name="T63" fmla="*/ 0 h 1307"/>
                <a:gd name="T64" fmla="*/ 0 w 525"/>
                <a:gd name="T65" fmla="*/ 0 h 1307"/>
                <a:gd name="T66" fmla="*/ 0 w 525"/>
                <a:gd name="T67" fmla="*/ 0 h 1307"/>
                <a:gd name="T68" fmla="*/ 0 w 525"/>
                <a:gd name="T69" fmla="*/ 0 h 1307"/>
                <a:gd name="T70" fmla="*/ 0 w 525"/>
                <a:gd name="T71" fmla="*/ 0 h 1307"/>
                <a:gd name="T72" fmla="*/ 0 w 525"/>
                <a:gd name="T73" fmla="*/ 0 h 1307"/>
                <a:gd name="T74" fmla="*/ 0 w 525"/>
                <a:gd name="T75" fmla="*/ 0 h 1307"/>
                <a:gd name="T76" fmla="*/ 0 w 525"/>
                <a:gd name="T77" fmla="*/ 0 h 130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25"/>
                <a:gd name="T118" fmla="*/ 0 h 1307"/>
                <a:gd name="T119" fmla="*/ 525 w 525"/>
                <a:gd name="T120" fmla="*/ 1307 h 130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25" h="1307">
                  <a:moveTo>
                    <a:pt x="146" y="1103"/>
                  </a:moveTo>
                  <a:lnTo>
                    <a:pt x="50" y="1175"/>
                  </a:lnTo>
                  <a:lnTo>
                    <a:pt x="22" y="1199"/>
                  </a:lnTo>
                  <a:lnTo>
                    <a:pt x="0" y="1249"/>
                  </a:lnTo>
                  <a:lnTo>
                    <a:pt x="29" y="1300"/>
                  </a:lnTo>
                  <a:lnTo>
                    <a:pt x="58" y="1307"/>
                  </a:lnTo>
                  <a:lnTo>
                    <a:pt x="146" y="1278"/>
                  </a:lnTo>
                  <a:lnTo>
                    <a:pt x="277" y="1175"/>
                  </a:lnTo>
                  <a:lnTo>
                    <a:pt x="394" y="1053"/>
                  </a:lnTo>
                  <a:lnTo>
                    <a:pt x="518" y="913"/>
                  </a:lnTo>
                  <a:lnTo>
                    <a:pt x="525" y="855"/>
                  </a:lnTo>
                  <a:lnTo>
                    <a:pt x="525" y="695"/>
                  </a:lnTo>
                  <a:lnTo>
                    <a:pt x="489" y="446"/>
                  </a:lnTo>
                  <a:lnTo>
                    <a:pt x="511" y="300"/>
                  </a:lnTo>
                  <a:lnTo>
                    <a:pt x="525" y="241"/>
                  </a:lnTo>
                  <a:lnTo>
                    <a:pt x="503" y="212"/>
                  </a:lnTo>
                  <a:lnTo>
                    <a:pt x="452" y="183"/>
                  </a:lnTo>
                  <a:lnTo>
                    <a:pt x="415" y="162"/>
                  </a:lnTo>
                  <a:lnTo>
                    <a:pt x="437" y="30"/>
                  </a:lnTo>
                  <a:lnTo>
                    <a:pt x="423" y="0"/>
                  </a:lnTo>
                  <a:lnTo>
                    <a:pt x="394" y="9"/>
                  </a:lnTo>
                  <a:lnTo>
                    <a:pt x="379" y="176"/>
                  </a:lnTo>
                  <a:lnTo>
                    <a:pt x="365" y="219"/>
                  </a:lnTo>
                  <a:lnTo>
                    <a:pt x="358" y="248"/>
                  </a:lnTo>
                  <a:lnTo>
                    <a:pt x="299" y="227"/>
                  </a:lnTo>
                  <a:lnTo>
                    <a:pt x="255" y="227"/>
                  </a:lnTo>
                  <a:lnTo>
                    <a:pt x="255" y="255"/>
                  </a:lnTo>
                  <a:lnTo>
                    <a:pt x="284" y="279"/>
                  </a:lnTo>
                  <a:lnTo>
                    <a:pt x="336" y="279"/>
                  </a:lnTo>
                  <a:lnTo>
                    <a:pt x="372" y="307"/>
                  </a:lnTo>
                  <a:lnTo>
                    <a:pt x="401" y="358"/>
                  </a:lnTo>
                  <a:lnTo>
                    <a:pt x="430" y="439"/>
                  </a:lnTo>
                  <a:lnTo>
                    <a:pt x="452" y="599"/>
                  </a:lnTo>
                  <a:lnTo>
                    <a:pt x="452" y="745"/>
                  </a:lnTo>
                  <a:lnTo>
                    <a:pt x="437" y="862"/>
                  </a:lnTo>
                  <a:lnTo>
                    <a:pt x="408" y="913"/>
                  </a:lnTo>
                  <a:lnTo>
                    <a:pt x="306" y="986"/>
                  </a:lnTo>
                  <a:lnTo>
                    <a:pt x="196" y="1053"/>
                  </a:lnTo>
                  <a:lnTo>
                    <a:pt x="146" y="1103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9" name="Group 16">
              <a:extLst>
                <a:ext uri="{FF2B5EF4-FFF2-40B4-BE49-F238E27FC236}">
                  <a16:creationId xmlns:a16="http://schemas.microsoft.com/office/drawing/2014/main" id="{B82F27B7-1397-4A53-A6C8-96602CB9CC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9" y="2976"/>
              <a:ext cx="339" cy="1010"/>
              <a:chOff x="240" y="2880"/>
              <a:chExt cx="339" cy="1010"/>
            </a:xfrm>
          </p:grpSpPr>
          <p:sp>
            <p:nvSpPr>
              <p:cNvPr id="100" name="Freeform 17">
                <a:extLst>
                  <a:ext uri="{FF2B5EF4-FFF2-40B4-BE49-F238E27FC236}">
                    <a16:creationId xmlns:a16="http://schemas.microsoft.com/office/drawing/2014/main" id="{A4AE5CE8-2C7C-42BB-9C14-7476C12A6A90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61" y="2969"/>
                <a:ext cx="142" cy="191"/>
              </a:xfrm>
              <a:custGeom>
                <a:avLst/>
                <a:gdLst>
                  <a:gd name="T0" fmla="*/ 0 w 432"/>
                  <a:gd name="T1" fmla="*/ 0 h 485"/>
                  <a:gd name="T2" fmla="*/ 0 w 432"/>
                  <a:gd name="T3" fmla="*/ 0 h 485"/>
                  <a:gd name="T4" fmla="*/ 0 w 432"/>
                  <a:gd name="T5" fmla="*/ 0 h 485"/>
                  <a:gd name="T6" fmla="*/ 0 w 432"/>
                  <a:gd name="T7" fmla="*/ 0 h 485"/>
                  <a:gd name="T8" fmla="*/ 0 w 432"/>
                  <a:gd name="T9" fmla="*/ 0 h 485"/>
                  <a:gd name="T10" fmla="*/ 0 w 432"/>
                  <a:gd name="T11" fmla="*/ 0 h 485"/>
                  <a:gd name="T12" fmla="*/ 0 w 432"/>
                  <a:gd name="T13" fmla="*/ 0 h 485"/>
                  <a:gd name="T14" fmla="*/ 0 w 432"/>
                  <a:gd name="T15" fmla="*/ 0 h 485"/>
                  <a:gd name="T16" fmla="*/ 0 w 432"/>
                  <a:gd name="T17" fmla="*/ 0 h 485"/>
                  <a:gd name="T18" fmla="*/ 0 w 432"/>
                  <a:gd name="T19" fmla="*/ 0 h 485"/>
                  <a:gd name="T20" fmla="*/ 0 w 432"/>
                  <a:gd name="T21" fmla="*/ 0 h 485"/>
                  <a:gd name="T22" fmla="*/ 0 w 432"/>
                  <a:gd name="T23" fmla="*/ 0 h 485"/>
                  <a:gd name="T24" fmla="*/ 0 w 432"/>
                  <a:gd name="T25" fmla="*/ 0 h 485"/>
                  <a:gd name="T26" fmla="*/ 0 w 432"/>
                  <a:gd name="T27" fmla="*/ 0 h 485"/>
                  <a:gd name="T28" fmla="*/ 0 w 432"/>
                  <a:gd name="T29" fmla="*/ 0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18">
                <a:extLst>
                  <a:ext uri="{FF2B5EF4-FFF2-40B4-BE49-F238E27FC236}">
                    <a16:creationId xmlns:a16="http://schemas.microsoft.com/office/drawing/2014/main" id="{17E105F7-4221-40DE-A0A8-824CDC0BD77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71" y="3171"/>
                <a:ext cx="165" cy="325"/>
              </a:xfrm>
              <a:custGeom>
                <a:avLst/>
                <a:gdLst>
                  <a:gd name="T0" fmla="*/ 0 w 500"/>
                  <a:gd name="T1" fmla="*/ 0 h 828"/>
                  <a:gd name="T2" fmla="*/ 0 w 500"/>
                  <a:gd name="T3" fmla="*/ 0 h 828"/>
                  <a:gd name="T4" fmla="*/ 0 w 500"/>
                  <a:gd name="T5" fmla="*/ 0 h 828"/>
                  <a:gd name="T6" fmla="*/ 0 w 500"/>
                  <a:gd name="T7" fmla="*/ 0 h 828"/>
                  <a:gd name="T8" fmla="*/ 0 w 500"/>
                  <a:gd name="T9" fmla="*/ 0 h 828"/>
                  <a:gd name="T10" fmla="*/ 0 w 500"/>
                  <a:gd name="T11" fmla="*/ 0 h 828"/>
                  <a:gd name="T12" fmla="*/ 0 w 500"/>
                  <a:gd name="T13" fmla="*/ 0 h 828"/>
                  <a:gd name="T14" fmla="*/ 0 w 500"/>
                  <a:gd name="T15" fmla="*/ 0 h 828"/>
                  <a:gd name="T16" fmla="*/ 0 w 500"/>
                  <a:gd name="T17" fmla="*/ 0 h 828"/>
                  <a:gd name="T18" fmla="*/ 0 w 500"/>
                  <a:gd name="T19" fmla="*/ 0 h 828"/>
                  <a:gd name="T20" fmla="*/ 0 w 500"/>
                  <a:gd name="T21" fmla="*/ 0 h 828"/>
                  <a:gd name="T22" fmla="*/ 0 w 500"/>
                  <a:gd name="T23" fmla="*/ 0 h 828"/>
                  <a:gd name="T24" fmla="*/ 0 w 500"/>
                  <a:gd name="T25" fmla="*/ 0 h 828"/>
                  <a:gd name="T26" fmla="*/ 0 w 500"/>
                  <a:gd name="T27" fmla="*/ 0 h 828"/>
                  <a:gd name="T28" fmla="*/ 0 w 500"/>
                  <a:gd name="T29" fmla="*/ 0 h 828"/>
                  <a:gd name="T30" fmla="*/ 0 w 500"/>
                  <a:gd name="T31" fmla="*/ 0 h 828"/>
                  <a:gd name="T32" fmla="*/ 0 w 500"/>
                  <a:gd name="T33" fmla="*/ 0 h 828"/>
                  <a:gd name="T34" fmla="*/ 0 w 500"/>
                  <a:gd name="T35" fmla="*/ 0 h 828"/>
                  <a:gd name="T36" fmla="*/ 0 w 500"/>
                  <a:gd name="T37" fmla="*/ 0 h 828"/>
                  <a:gd name="T38" fmla="*/ 0 w 500"/>
                  <a:gd name="T39" fmla="*/ 0 h 828"/>
                  <a:gd name="T40" fmla="*/ 0 w 500"/>
                  <a:gd name="T41" fmla="*/ 0 h 828"/>
                  <a:gd name="T42" fmla="*/ 0 w 500"/>
                  <a:gd name="T43" fmla="*/ 0 h 828"/>
                  <a:gd name="T44" fmla="*/ 0 w 500"/>
                  <a:gd name="T45" fmla="*/ 0 h 828"/>
                  <a:gd name="T46" fmla="*/ 0 w 500"/>
                  <a:gd name="T47" fmla="*/ 0 h 828"/>
                  <a:gd name="T48" fmla="*/ 0 w 500"/>
                  <a:gd name="T49" fmla="*/ 0 h 828"/>
                  <a:gd name="T50" fmla="*/ 0 w 500"/>
                  <a:gd name="T51" fmla="*/ 0 h 828"/>
                  <a:gd name="T52" fmla="*/ 0 w 500"/>
                  <a:gd name="T53" fmla="*/ 0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19">
                <a:extLst>
                  <a:ext uri="{FF2B5EF4-FFF2-40B4-BE49-F238E27FC236}">
                    <a16:creationId xmlns:a16="http://schemas.microsoft.com/office/drawing/2014/main" id="{4A135824-060F-4D14-97A1-63F8CCAC528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25" y="3185"/>
                <a:ext cx="87" cy="352"/>
              </a:xfrm>
              <a:custGeom>
                <a:avLst/>
                <a:gdLst>
                  <a:gd name="T0" fmla="*/ 0 w 265"/>
                  <a:gd name="T1" fmla="*/ 0 h 895"/>
                  <a:gd name="T2" fmla="*/ 0 w 265"/>
                  <a:gd name="T3" fmla="*/ 0 h 895"/>
                  <a:gd name="T4" fmla="*/ 0 w 265"/>
                  <a:gd name="T5" fmla="*/ 0 h 895"/>
                  <a:gd name="T6" fmla="*/ 0 w 265"/>
                  <a:gd name="T7" fmla="*/ 0 h 895"/>
                  <a:gd name="T8" fmla="*/ 0 w 265"/>
                  <a:gd name="T9" fmla="*/ 0 h 895"/>
                  <a:gd name="T10" fmla="*/ 0 w 265"/>
                  <a:gd name="T11" fmla="*/ 0 h 895"/>
                  <a:gd name="T12" fmla="*/ 0 w 265"/>
                  <a:gd name="T13" fmla="*/ 0 h 895"/>
                  <a:gd name="T14" fmla="*/ 0 w 265"/>
                  <a:gd name="T15" fmla="*/ 0 h 895"/>
                  <a:gd name="T16" fmla="*/ 0 w 265"/>
                  <a:gd name="T17" fmla="*/ 0 h 895"/>
                  <a:gd name="T18" fmla="*/ 0 w 265"/>
                  <a:gd name="T19" fmla="*/ 0 h 895"/>
                  <a:gd name="T20" fmla="*/ 0 w 265"/>
                  <a:gd name="T21" fmla="*/ 0 h 895"/>
                  <a:gd name="T22" fmla="*/ 0 w 265"/>
                  <a:gd name="T23" fmla="*/ 0 h 895"/>
                  <a:gd name="T24" fmla="*/ 0 w 265"/>
                  <a:gd name="T25" fmla="*/ 0 h 895"/>
                  <a:gd name="T26" fmla="*/ 0 w 265"/>
                  <a:gd name="T27" fmla="*/ 0 h 895"/>
                  <a:gd name="T28" fmla="*/ 0 w 265"/>
                  <a:gd name="T29" fmla="*/ 0 h 895"/>
                  <a:gd name="T30" fmla="*/ 0 w 265"/>
                  <a:gd name="T31" fmla="*/ 0 h 895"/>
                  <a:gd name="T32" fmla="*/ 0 w 265"/>
                  <a:gd name="T33" fmla="*/ 0 h 895"/>
                  <a:gd name="T34" fmla="*/ 0 w 265"/>
                  <a:gd name="T35" fmla="*/ 0 h 895"/>
                  <a:gd name="T36" fmla="*/ 0 w 265"/>
                  <a:gd name="T37" fmla="*/ 0 h 895"/>
                  <a:gd name="T38" fmla="*/ 0 w 265"/>
                  <a:gd name="T39" fmla="*/ 0 h 895"/>
                  <a:gd name="T40" fmla="*/ 0 w 265"/>
                  <a:gd name="T41" fmla="*/ 0 h 895"/>
                  <a:gd name="T42" fmla="*/ 0 w 265"/>
                  <a:gd name="T43" fmla="*/ 0 h 895"/>
                  <a:gd name="T44" fmla="*/ 0 w 265"/>
                  <a:gd name="T45" fmla="*/ 0 h 895"/>
                  <a:gd name="T46" fmla="*/ 0 w 265"/>
                  <a:gd name="T47" fmla="*/ 0 h 895"/>
                  <a:gd name="T48" fmla="*/ 0 w 265"/>
                  <a:gd name="T49" fmla="*/ 0 h 895"/>
                  <a:gd name="T50" fmla="*/ 0 w 265"/>
                  <a:gd name="T51" fmla="*/ 0 h 895"/>
                  <a:gd name="T52" fmla="*/ 0 w 265"/>
                  <a:gd name="T53" fmla="*/ 0 h 895"/>
                  <a:gd name="T54" fmla="*/ 0 w 265"/>
                  <a:gd name="T55" fmla="*/ 0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20">
                <a:extLst>
                  <a:ext uri="{FF2B5EF4-FFF2-40B4-BE49-F238E27FC236}">
                    <a16:creationId xmlns:a16="http://schemas.microsoft.com/office/drawing/2014/main" id="{B1972B05-3981-4540-A1E2-27220FBF4D6D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308" y="3434"/>
                <a:ext cx="126" cy="456"/>
              </a:xfrm>
              <a:custGeom>
                <a:avLst/>
                <a:gdLst>
                  <a:gd name="T0" fmla="*/ 0 w 383"/>
                  <a:gd name="T1" fmla="*/ 0 h 1160"/>
                  <a:gd name="T2" fmla="*/ 0 w 383"/>
                  <a:gd name="T3" fmla="*/ 0 h 1160"/>
                  <a:gd name="T4" fmla="*/ 0 w 383"/>
                  <a:gd name="T5" fmla="*/ 0 h 1160"/>
                  <a:gd name="T6" fmla="*/ 0 w 383"/>
                  <a:gd name="T7" fmla="*/ 0 h 1160"/>
                  <a:gd name="T8" fmla="*/ 0 w 383"/>
                  <a:gd name="T9" fmla="*/ 0 h 1160"/>
                  <a:gd name="T10" fmla="*/ 0 w 383"/>
                  <a:gd name="T11" fmla="*/ 0 h 1160"/>
                  <a:gd name="T12" fmla="*/ 0 w 383"/>
                  <a:gd name="T13" fmla="*/ 0 h 1160"/>
                  <a:gd name="T14" fmla="*/ 0 w 383"/>
                  <a:gd name="T15" fmla="*/ 0 h 1160"/>
                  <a:gd name="T16" fmla="*/ 0 w 383"/>
                  <a:gd name="T17" fmla="*/ 1 h 1160"/>
                  <a:gd name="T18" fmla="*/ 0 w 383"/>
                  <a:gd name="T19" fmla="*/ 1 h 1160"/>
                  <a:gd name="T20" fmla="*/ 0 w 383"/>
                  <a:gd name="T21" fmla="*/ 1 h 1160"/>
                  <a:gd name="T22" fmla="*/ 0 w 383"/>
                  <a:gd name="T23" fmla="*/ 1 h 1160"/>
                  <a:gd name="T24" fmla="*/ 0 w 383"/>
                  <a:gd name="T25" fmla="*/ 1 h 1160"/>
                  <a:gd name="T26" fmla="*/ 0 w 383"/>
                  <a:gd name="T27" fmla="*/ 1 h 1160"/>
                  <a:gd name="T28" fmla="*/ 0 w 383"/>
                  <a:gd name="T29" fmla="*/ 1 h 1160"/>
                  <a:gd name="T30" fmla="*/ 0 w 383"/>
                  <a:gd name="T31" fmla="*/ 1 h 1160"/>
                  <a:gd name="T32" fmla="*/ 0 w 383"/>
                  <a:gd name="T33" fmla="*/ 1 h 1160"/>
                  <a:gd name="T34" fmla="*/ 0 w 383"/>
                  <a:gd name="T35" fmla="*/ 1 h 1160"/>
                  <a:gd name="T36" fmla="*/ 0 w 383"/>
                  <a:gd name="T37" fmla="*/ 1 h 1160"/>
                  <a:gd name="T38" fmla="*/ 0 w 383"/>
                  <a:gd name="T39" fmla="*/ 0 h 1160"/>
                  <a:gd name="T40" fmla="*/ 0 w 383"/>
                  <a:gd name="T41" fmla="*/ 0 h 1160"/>
                  <a:gd name="T42" fmla="*/ 0 w 383"/>
                  <a:gd name="T43" fmla="*/ 0 h 1160"/>
                  <a:gd name="T44" fmla="*/ 0 w 383"/>
                  <a:gd name="T45" fmla="*/ 0 h 1160"/>
                  <a:gd name="T46" fmla="*/ 0 w 383"/>
                  <a:gd name="T47" fmla="*/ 0 h 1160"/>
                  <a:gd name="T48" fmla="*/ 0 w 383"/>
                  <a:gd name="T49" fmla="*/ 0 h 1160"/>
                  <a:gd name="T50" fmla="*/ 0 w 383"/>
                  <a:gd name="T51" fmla="*/ 0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Freeform 21">
                <a:extLst>
                  <a:ext uri="{FF2B5EF4-FFF2-40B4-BE49-F238E27FC236}">
                    <a16:creationId xmlns:a16="http://schemas.microsoft.com/office/drawing/2014/main" id="{915C4F98-E282-4F28-93EB-1712C6FD677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27" y="3432"/>
                <a:ext cx="152" cy="404"/>
              </a:xfrm>
              <a:custGeom>
                <a:avLst/>
                <a:gdLst>
                  <a:gd name="T0" fmla="*/ 0 w 461"/>
                  <a:gd name="T1" fmla="*/ 0 h 1027"/>
                  <a:gd name="T2" fmla="*/ 0 w 461"/>
                  <a:gd name="T3" fmla="*/ 0 h 1027"/>
                  <a:gd name="T4" fmla="*/ 0 w 461"/>
                  <a:gd name="T5" fmla="*/ 0 h 1027"/>
                  <a:gd name="T6" fmla="*/ 0 w 461"/>
                  <a:gd name="T7" fmla="*/ 0 h 1027"/>
                  <a:gd name="T8" fmla="*/ 0 w 461"/>
                  <a:gd name="T9" fmla="*/ 0 h 1027"/>
                  <a:gd name="T10" fmla="*/ 0 w 461"/>
                  <a:gd name="T11" fmla="*/ 0 h 1027"/>
                  <a:gd name="T12" fmla="*/ 0 w 461"/>
                  <a:gd name="T13" fmla="*/ 0 h 1027"/>
                  <a:gd name="T14" fmla="*/ 0 w 461"/>
                  <a:gd name="T15" fmla="*/ 0 h 1027"/>
                  <a:gd name="T16" fmla="*/ 0 w 461"/>
                  <a:gd name="T17" fmla="*/ 0 h 1027"/>
                  <a:gd name="T18" fmla="*/ 0 w 461"/>
                  <a:gd name="T19" fmla="*/ 1 h 1027"/>
                  <a:gd name="T20" fmla="*/ 0 w 461"/>
                  <a:gd name="T21" fmla="*/ 1 h 1027"/>
                  <a:gd name="T22" fmla="*/ 0 w 461"/>
                  <a:gd name="T23" fmla="*/ 1 h 1027"/>
                  <a:gd name="T24" fmla="*/ 0 w 461"/>
                  <a:gd name="T25" fmla="*/ 1 h 1027"/>
                  <a:gd name="T26" fmla="*/ 0 w 461"/>
                  <a:gd name="T27" fmla="*/ 1 h 1027"/>
                  <a:gd name="T28" fmla="*/ 0 w 461"/>
                  <a:gd name="T29" fmla="*/ 1 h 1027"/>
                  <a:gd name="T30" fmla="*/ 0 w 461"/>
                  <a:gd name="T31" fmla="*/ 1 h 1027"/>
                  <a:gd name="T32" fmla="*/ 0 w 461"/>
                  <a:gd name="T33" fmla="*/ 1 h 1027"/>
                  <a:gd name="T34" fmla="*/ 0 w 461"/>
                  <a:gd name="T35" fmla="*/ 1 h 1027"/>
                  <a:gd name="T36" fmla="*/ 0 w 461"/>
                  <a:gd name="T37" fmla="*/ 1 h 1027"/>
                  <a:gd name="T38" fmla="*/ 0 w 461"/>
                  <a:gd name="T39" fmla="*/ 1 h 1027"/>
                  <a:gd name="T40" fmla="*/ 0 w 461"/>
                  <a:gd name="T41" fmla="*/ 1 h 1027"/>
                  <a:gd name="T42" fmla="*/ 0 w 461"/>
                  <a:gd name="T43" fmla="*/ 0 h 1027"/>
                  <a:gd name="T44" fmla="*/ 0 w 461"/>
                  <a:gd name="T45" fmla="*/ 0 h 1027"/>
                  <a:gd name="T46" fmla="*/ 0 w 461"/>
                  <a:gd name="T47" fmla="*/ 0 h 1027"/>
                  <a:gd name="T48" fmla="*/ 0 w 461"/>
                  <a:gd name="T49" fmla="*/ 0 h 1027"/>
                  <a:gd name="T50" fmla="*/ 0 w 461"/>
                  <a:gd name="T51" fmla="*/ 0 h 1027"/>
                  <a:gd name="T52" fmla="*/ 0 w 461"/>
                  <a:gd name="T53" fmla="*/ 0 h 1027"/>
                  <a:gd name="T54" fmla="*/ 0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Freeform 22">
                <a:extLst>
                  <a:ext uri="{FF2B5EF4-FFF2-40B4-BE49-F238E27FC236}">
                    <a16:creationId xmlns:a16="http://schemas.microsoft.com/office/drawing/2014/main" id="{76DF313D-C3FE-4DCC-87F3-B8A6467BA00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46" y="2891"/>
                <a:ext cx="273" cy="221"/>
              </a:xfrm>
              <a:custGeom>
                <a:avLst/>
                <a:gdLst>
                  <a:gd name="T0" fmla="*/ 0 w 827"/>
                  <a:gd name="T1" fmla="*/ 0 h 563"/>
                  <a:gd name="T2" fmla="*/ 0 w 827"/>
                  <a:gd name="T3" fmla="*/ 0 h 563"/>
                  <a:gd name="T4" fmla="*/ 0 w 827"/>
                  <a:gd name="T5" fmla="*/ 0 h 563"/>
                  <a:gd name="T6" fmla="*/ 0 w 827"/>
                  <a:gd name="T7" fmla="*/ 0 h 563"/>
                  <a:gd name="T8" fmla="*/ 0 w 827"/>
                  <a:gd name="T9" fmla="*/ 0 h 563"/>
                  <a:gd name="T10" fmla="*/ 0 w 827"/>
                  <a:gd name="T11" fmla="*/ 0 h 563"/>
                  <a:gd name="T12" fmla="*/ 0 w 827"/>
                  <a:gd name="T13" fmla="*/ 0 h 563"/>
                  <a:gd name="T14" fmla="*/ 0 w 827"/>
                  <a:gd name="T15" fmla="*/ 0 h 563"/>
                  <a:gd name="T16" fmla="*/ 0 w 827"/>
                  <a:gd name="T17" fmla="*/ 0 h 563"/>
                  <a:gd name="T18" fmla="*/ 0 w 827"/>
                  <a:gd name="T19" fmla="*/ 0 h 563"/>
                  <a:gd name="T20" fmla="*/ 0 w 827"/>
                  <a:gd name="T21" fmla="*/ 0 h 563"/>
                  <a:gd name="T22" fmla="*/ 0 w 827"/>
                  <a:gd name="T23" fmla="*/ 0 h 563"/>
                  <a:gd name="T24" fmla="*/ 0 w 827"/>
                  <a:gd name="T25" fmla="*/ 0 h 563"/>
                  <a:gd name="T26" fmla="*/ 0 w 827"/>
                  <a:gd name="T27" fmla="*/ 0 h 563"/>
                  <a:gd name="T28" fmla="*/ 0 w 827"/>
                  <a:gd name="T29" fmla="*/ 0 h 563"/>
                  <a:gd name="T30" fmla="*/ 0 w 827"/>
                  <a:gd name="T31" fmla="*/ 0 h 563"/>
                  <a:gd name="T32" fmla="*/ 0 w 827"/>
                  <a:gd name="T33" fmla="*/ 0 h 563"/>
                  <a:gd name="T34" fmla="*/ 0 w 827"/>
                  <a:gd name="T35" fmla="*/ 0 h 563"/>
                  <a:gd name="T36" fmla="*/ 0 w 827"/>
                  <a:gd name="T37" fmla="*/ 0 h 563"/>
                  <a:gd name="T38" fmla="*/ 0 w 827"/>
                  <a:gd name="T39" fmla="*/ 0 h 563"/>
                  <a:gd name="T40" fmla="*/ 0 w 827"/>
                  <a:gd name="T41" fmla="*/ 0 h 563"/>
                  <a:gd name="T42" fmla="*/ 0 w 827"/>
                  <a:gd name="T43" fmla="*/ 0 h 563"/>
                  <a:gd name="T44" fmla="*/ 0 w 827"/>
                  <a:gd name="T45" fmla="*/ 0 h 563"/>
                  <a:gd name="T46" fmla="*/ 0 w 827"/>
                  <a:gd name="T47" fmla="*/ 0 h 563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827"/>
                  <a:gd name="T73" fmla="*/ 0 h 563"/>
                  <a:gd name="T74" fmla="*/ 827 w 827"/>
                  <a:gd name="T75" fmla="*/ 563 h 563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827" h="563">
                    <a:moveTo>
                      <a:pt x="0" y="139"/>
                    </a:moveTo>
                    <a:lnTo>
                      <a:pt x="108" y="18"/>
                    </a:lnTo>
                    <a:lnTo>
                      <a:pt x="160" y="75"/>
                    </a:lnTo>
                    <a:lnTo>
                      <a:pt x="213" y="110"/>
                    </a:lnTo>
                    <a:lnTo>
                      <a:pt x="269" y="110"/>
                    </a:lnTo>
                    <a:lnTo>
                      <a:pt x="327" y="52"/>
                    </a:lnTo>
                    <a:lnTo>
                      <a:pt x="396" y="5"/>
                    </a:lnTo>
                    <a:lnTo>
                      <a:pt x="477" y="0"/>
                    </a:lnTo>
                    <a:lnTo>
                      <a:pt x="563" y="35"/>
                    </a:lnTo>
                    <a:lnTo>
                      <a:pt x="620" y="87"/>
                    </a:lnTo>
                    <a:lnTo>
                      <a:pt x="648" y="157"/>
                    </a:lnTo>
                    <a:lnTo>
                      <a:pt x="654" y="249"/>
                    </a:lnTo>
                    <a:lnTo>
                      <a:pt x="671" y="331"/>
                    </a:lnTo>
                    <a:lnTo>
                      <a:pt x="718" y="371"/>
                    </a:lnTo>
                    <a:lnTo>
                      <a:pt x="774" y="389"/>
                    </a:lnTo>
                    <a:lnTo>
                      <a:pt x="827" y="401"/>
                    </a:lnTo>
                    <a:lnTo>
                      <a:pt x="786" y="563"/>
                    </a:lnTo>
                    <a:lnTo>
                      <a:pt x="654" y="540"/>
                    </a:lnTo>
                    <a:lnTo>
                      <a:pt x="517" y="493"/>
                    </a:lnTo>
                    <a:lnTo>
                      <a:pt x="407" y="441"/>
                    </a:lnTo>
                    <a:lnTo>
                      <a:pt x="286" y="389"/>
                    </a:lnTo>
                    <a:lnTo>
                      <a:pt x="160" y="331"/>
                    </a:lnTo>
                    <a:lnTo>
                      <a:pt x="57" y="209"/>
                    </a:lnTo>
                    <a:lnTo>
                      <a:pt x="0" y="139"/>
                    </a:lnTo>
                    <a:close/>
                  </a:path>
                </a:pathLst>
              </a:custGeom>
              <a:solidFill>
                <a:srgbClr val="063D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Freeform 23">
                <a:extLst>
                  <a:ext uri="{FF2B5EF4-FFF2-40B4-BE49-F238E27FC236}">
                    <a16:creationId xmlns:a16="http://schemas.microsoft.com/office/drawing/2014/main" id="{9B7CC852-B61F-429E-B485-F550612A923A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40" y="2880"/>
                <a:ext cx="283" cy="238"/>
              </a:xfrm>
              <a:custGeom>
                <a:avLst/>
                <a:gdLst>
                  <a:gd name="T0" fmla="*/ 0 w 856"/>
                  <a:gd name="T1" fmla="*/ 0 h 606"/>
                  <a:gd name="T2" fmla="*/ 0 w 856"/>
                  <a:gd name="T3" fmla="*/ 0 h 606"/>
                  <a:gd name="T4" fmla="*/ 0 w 856"/>
                  <a:gd name="T5" fmla="*/ 0 h 606"/>
                  <a:gd name="T6" fmla="*/ 0 w 856"/>
                  <a:gd name="T7" fmla="*/ 0 h 606"/>
                  <a:gd name="T8" fmla="*/ 0 w 856"/>
                  <a:gd name="T9" fmla="*/ 0 h 606"/>
                  <a:gd name="T10" fmla="*/ 0 w 856"/>
                  <a:gd name="T11" fmla="*/ 0 h 606"/>
                  <a:gd name="T12" fmla="*/ 0 w 856"/>
                  <a:gd name="T13" fmla="*/ 0 h 606"/>
                  <a:gd name="T14" fmla="*/ 0 w 856"/>
                  <a:gd name="T15" fmla="*/ 0 h 606"/>
                  <a:gd name="T16" fmla="*/ 0 w 856"/>
                  <a:gd name="T17" fmla="*/ 0 h 606"/>
                  <a:gd name="T18" fmla="*/ 0 w 856"/>
                  <a:gd name="T19" fmla="*/ 0 h 606"/>
                  <a:gd name="T20" fmla="*/ 0 w 856"/>
                  <a:gd name="T21" fmla="*/ 0 h 606"/>
                  <a:gd name="T22" fmla="*/ 0 w 856"/>
                  <a:gd name="T23" fmla="*/ 0 h 606"/>
                  <a:gd name="T24" fmla="*/ 0 w 856"/>
                  <a:gd name="T25" fmla="*/ 0 h 606"/>
                  <a:gd name="T26" fmla="*/ 0 w 856"/>
                  <a:gd name="T27" fmla="*/ 0 h 606"/>
                  <a:gd name="T28" fmla="*/ 0 w 856"/>
                  <a:gd name="T29" fmla="*/ 0 h 606"/>
                  <a:gd name="T30" fmla="*/ 0 w 856"/>
                  <a:gd name="T31" fmla="*/ 0 h 606"/>
                  <a:gd name="T32" fmla="*/ 0 w 856"/>
                  <a:gd name="T33" fmla="*/ 0 h 606"/>
                  <a:gd name="T34" fmla="*/ 0 w 856"/>
                  <a:gd name="T35" fmla="*/ 0 h 606"/>
                  <a:gd name="T36" fmla="*/ 0 w 856"/>
                  <a:gd name="T37" fmla="*/ 0 h 606"/>
                  <a:gd name="T38" fmla="*/ 0 w 856"/>
                  <a:gd name="T39" fmla="*/ 0 h 606"/>
                  <a:gd name="T40" fmla="*/ 0 w 856"/>
                  <a:gd name="T41" fmla="*/ 0 h 606"/>
                  <a:gd name="T42" fmla="*/ 0 w 856"/>
                  <a:gd name="T43" fmla="*/ 0 h 606"/>
                  <a:gd name="T44" fmla="*/ 0 w 856"/>
                  <a:gd name="T45" fmla="*/ 0 h 606"/>
                  <a:gd name="T46" fmla="*/ 0 w 856"/>
                  <a:gd name="T47" fmla="*/ 0 h 606"/>
                  <a:gd name="T48" fmla="*/ 0 w 856"/>
                  <a:gd name="T49" fmla="*/ 0 h 606"/>
                  <a:gd name="T50" fmla="*/ 0 w 856"/>
                  <a:gd name="T51" fmla="*/ 0 h 606"/>
                  <a:gd name="T52" fmla="*/ 0 w 856"/>
                  <a:gd name="T53" fmla="*/ 0 h 606"/>
                  <a:gd name="T54" fmla="*/ 0 w 856"/>
                  <a:gd name="T55" fmla="*/ 0 h 606"/>
                  <a:gd name="T56" fmla="*/ 0 w 856"/>
                  <a:gd name="T57" fmla="*/ 0 h 606"/>
                  <a:gd name="T58" fmla="*/ 0 w 856"/>
                  <a:gd name="T59" fmla="*/ 0 h 606"/>
                  <a:gd name="T60" fmla="*/ 0 w 856"/>
                  <a:gd name="T61" fmla="*/ 0 h 606"/>
                  <a:gd name="T62" fmla="*/ 0 w 856"/>
                  <a:gd name="T63" fmla="*/ 0 h 606"/>
                  <a:gd name="T64" fmla="*/ 0 w 856"/>
                  <a:gd name="T65" fmla="*/ 0 h 606"/>
                  <a:gd name="T66" fmla="*/ 0 w 856"/>
                  <a:gd name="T67" fmla="*/ 0 h 606"/>
                  <a:gd name="T68" fmla="*/ 0 w 856"/>
                  <a:gd name="T69" fmla="*/ 0 h 606"/>
                  <a:gd name="T70" fmla="*/ 0 w 856"/>
                  <a:gd name="T71" fmla="*/ 0 h 606"/>
                  <a:gd name="T72" fmla="*/ 0 w 856"/>
                  <a:gd name="T73" fmla="*/ 0 h 606"/>
                  <a:gd name="T74" fmla="*/ 0 w 856"/>
                  <a:gd name="T75" fmla="*/ 0 h 606"/>
                  <a:gd name="T76" fmla="*/ 0 w 856"/>
                  <a:gd name="T77" fmla="*/ 0 h 606"/>
                  <a:gd name="T78" fmla="*/ 0 w 856"/>
                  <a:gd name="T79" fmla="*/ 0 h 606"/>
                  <a:gd name="T80" fmla="*/ 0 w 856"/>
                  <a:gd name="T81" fmla="*/ 0 h 606"/>
                  <a:gd name="T82" fmla="*/ 0 w 856"/>
                  <a:gd name="T83" fmla="*/ 0 h 606"/>
                  <a:gd name="T84" fmla="*/ 0 w 856"/>
                  <a:gd name="T85" fmla="*/ 0 h 606"/>
                  <a:gd name="T86" fmla="*/ 0 w 856"/>
                  <a:gd name="T87" fmla="*/ 0 h 606"/>
                  <a:gd name="T88" fmla="*/ 0 w 856"/>
                  <a:gd name="T89" fmla="*/ 0 h 606"/>
                  <a:gd name="T90" fmla="*/ 0 w 856"/>
                  <a:gd name="T91" fmla="*/ 0 h 606"/>
                  <a:gd name="T92" fmla="*/ 0 w 856"/>
                  <a:gd name="T93" fmla="*/ 0 h 606"/>
                  <a:gd name="T94" fmla="*/ 0 w 856"/>
                  <a:gd name="T95" fmla="*/ 0 h 606"/>
                  <a:gd name="T96" fmla="*/ 0 w 856"/>
                  <a:gd name="T97" fmla="*/ 0 h 606"/>
                  <a:gd name="T98" fmla="*/ 0 w 856"/>
                  <a:gd name="T99" fmla="*/ 0 h 606"/>
                  <a:gd name="T100" fmla="*/ 0 w 856"/>
                  <a:gd name="T101" fmla="*/ 0 h 60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56"/>
                  <a:gd name="T154" fmla="*/ 0 h 606"/>
                  <a:gd name="T155" fmla="*/ 856 w 856"/>
                  <a:gd name="T156" fmla="*/ 606 h 60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56" h="606">
                    <a:moveTo>
                      <a:pt x="75" y="266"/>
                    </a:moveTo>
                    <a:lnTo>
                      <a:pt x="172" y="363"/>
                    </a:lnTo>
                    <a:lnTo>
                      <a:pt x="304" y="428"/>
                    </a:lnTo>
                    <a:lnTo>
                      <a:pt x="489" y="513"/>
                    </a:lnTo>
                    <a:lnTo>
                      <a:pt x="615" y="566"/>
                    </a:lnTo>
                    <a:lnTo>
                      <a:pt x="816" y="606"/>
                    </a:lnTo>
                    <a:lnTo>
                      <a:pt x="856" y="393"/>
                    </a:lnTo>
                    <a:lnTo>
                      <a:pt x="804" y="393"/>
                    </a:lnTo>
                    <a:lnTo>
                      <a:pt x="753" y="363"/>
                    </a:lnTo>
                    <a:lnTo>
                      <a:pt x="695" y="323"/>
                    </a:lnTo>
                    <a:lnTo>
                      <a:pt x="695" y="243"/>
                    </a:lnTo>
                    <a:lnTo>
                      <a:pt x="660" y="116"/>
                    </a:lnTo>
                    <a:lnTo>
                      <a:pt x="597" y="46"/>
                    </a:lnTo>
                    <a:lnTo>
                      <a:pt x="505" y="0"/>
                    </a:lnTo>
                    <a:lnTo>
                      <a:pt x="391" y="12"/>
                    </a:lnTo>
                    <a:lnTo>
                      <a:pt x="321" y="53"/>
                    </a:lnTo>
                    <a:lnTo>
                      <a:pt x="286" y="98"/>
                    </a:lnTo>
                    <a:lnTo>
                      <a:pt x="253" y="121"/>
                    </a:lnTo>
                    <a:lnTo>
                      <a:pt x="218" y="116"/>
                    </a:lnTo>
                    <a:lnTo>
                      <a:pt x="166" y="63"/>
                    </a:lnTo>
                    <a:lnTo>
                      <a:pt x="132" y="0"/>
                    </a:lnTo>
                    <a:lnTo>
                      <a:pt x="103" y="30"/>
                    </a:lnTo>
                    <a:lnTo>
                      <a:pt x="0" y="150"/>
                    </a:lnTo>
                    <a:lnTo>
                      <a:pt x="5" y="178"/>
                    </a:lnTo>
                    <a:lnTo>
                      <a:pt x="17" y="191"/>
                    </a:lnTo>
                    <a:lnTo>
                      <a:pt x="120" y="81"/>
                    </a:lnTo>
                    <a:lnTo>
                      <a:pt x="172" y="133"/>
                    </a:lnTo>
                    <a:lnTo>
                      <a:pt x="206" y="168"/>
                    </a:lnTo>
                    <a:lnTo>
                      <a:pt x="253" y="168"/>
                    </a:lnTo>
                    <a:lnTo>
                      <a:pt x="286" y="156"/>
                    </a:lnTo>
                    <a:lnTo>
                      <a:pt x="339" y="116"/>
                    </a:lnTo>
                    <a:lnTo>
                      <a:pt x="367" y="70"/>
                    </a:lnTo>
                    <a:lnTo>
                      <a:pt x="442" y="46"/>
                    </a:lnTo>
                    <a:lnTo>
                      <a:pt x="505" y="53"/>
                    </a:lnTo>
                    <a:lnTo>
                      <a:pt x="562" y="87"/>
                    </a:lnTo>
                    <a:lnTo>
                      <a:pt x="615" y="138"/>
                    </a:lnTo>
                    <a:lnTo>
                      <a:pt x="643" y="203"/>
                    </a:lnTo>
                    <a:lnTo>
                      <a:pt x="643" y="260"/>
                    </a:lnTo>
                    <a:lnTo>
                      <a:pt x="643" y="323"/>
                    </a:lnTo>
                    <a:lnTo>
                      <a:pt x="666" y="375"/>
                    </a:lnTo>
                    <a:lnTo>
                      <a:pt x="730" y="410"/>
                    </a:lnTo>
                    <a:lnTo>
                      <a:pt x="804" y="444"/>
                    </a:lnTo>
                    <a:lnTo>
                      <a:pt x="770" y="554"/>
                    </a:lnTo>
                    <a:lnTo>
                      <a:pt x="580" y="503"/>
                    </a:lnTo>
                    <a:lnTo>
                      <a:pt x="454" y="450"/>
                    </a:lnTo>
                    <a:lnTo>
                      <a:pt x="339" y="416"/>
                    </a:lnTo>
                    <a:lnTo>
                      <a:pt x="241" y="363"/>
                    </a:lnTo>
                    <a:lnTo>
                      <a:pt x="120" y="266"/>
                    </a:lnTo>
                    <a:lnTo>
                      <a:pt x="34" y="173"/>
                    </a:lnTo>
                    <a:lnTo>
                      <a:pt x="22" y="185"/>
                    </a:lnTo>
                    <a:lnTo>
                      <a:pt x="75" y="26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Oval 24">
                <a:extLst>
                  <a:ext uri="{FF2B5EF4-FFF2-40B4-BE49-F238E27FC236}">
                    <a16:creationId xmlns:a16="http://schemas.microsoft.com/office/drawing/2014/main" id="{DED7494A-2057-4B78-A891-0BCD11B1E0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86940" flipH="1">
                <a:off x="403" y="3029"/>
                <a:ext cx="55" cy="16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endParaRPr lang="en-US" altLang="en-US"/>
              </a:p>
            </p:txBody>
          </p:sp>
          <p:sp>
            <p:nvSpPr>
              <p:cNvPr id="149" name="Oval 25">
                <a:extLst>
                  <a:ext uri="{FF2B5EF4-FFF2-40B4-BE49-F238E27FC236}">
                    <a16:creationId xmlns:a16="http://schemas.microsoft.com/office/drawing/2014/main" id="{9D37D90B-E001-4D73-88A7-BC850D9168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86940" flipH="1">
                <a:off x="415" y="3038"/>
                <a:ext cx="32" cy="6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endParaRPr lang="en-US" altLang="en-US"/>
              </a:p>
            </p:txBody>
          </p:sp>
          <p:sp>
            <p:nvSpPr>
              <p:cNvPr id="150" name="Oval 26">
                <a:extLst>
                  <a:ext uri="{FF2B5EF4-FFF2-40B4-BE49-F238E27FC236}">
                    <a16:creationId xmlns:a16="http://schemas.microsoft.com/office/drawing/2014/main" id="{B5BA8395-C756-4D78-BAEB-21A299C0E6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86940" flipH="1">
                <a:off x="430" y="3028"/>
                <a:ext cx="55" cy="17"/>
              </a:xfrm>
              <a:prstGeom prst="ellipse">
                <a:avLst/>
              </a:prstGeom>
              <a:solidFill>
                <a:schemeClr val="tx2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endParaRPr lang="en-US" altLang="en-US"/>
              </a:p>
            </p:txBody>
          </p:sp>
          <p:sp>
            <p:nvSpPr>
              <p:cNvPr id="151" name="Oval 27">
                <a:extLst>
                  <a:ext uri="{FF2B5EF4-FFF2-40B4-BE49-F238E27FC236}">
                    <a16:creationId xmlns:a16="http://schemas.microsoft.com/office/drawing/2014/main" id="{E564BFE9-2208-4E45-9244-E108FF998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286940" flipH="1">
                <a:off x="445" y="3038"/>
                <a:ext cx="32" cy="6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 lIns="274320" rIns="274320" anchor="ctr">
                <a:spAutoFit/>
              </a:bodyPr>
              <a:lstStyle>
                <a:lvl1pPr algn="l" eaLnBrk="0" hangingPunct="0"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endParaRPr lang="en-US" altLang="en-US"/>
              </a:p>
            </p:txBody>
          </p:sp>
          <p:sp>
            <p:nvSpPr>
              <p:cNvPr id="152" name="Oval 28">
                <a:extLst>
                  <a:ext uri="{FF2B5EF4-FFF2-40B4-BE49-F238E27FC236}">
                    <a16:creationId xmlns:a16="http://schemas.microsoft.com/office/drawing/2014/main" id="{A200D771-F687-4B35-8A0E-949401507C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433" y="3106"/>
                <a:ext cx="20" cy="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274320" rIns="274320" anchor="ctr"/>
              <a:lstStyle>
                <a:lvl1pPr algn="l" eaLnBrk="0" hangingPunct="0"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53" name="Oval 29">
                <a:extLst>
                  <a:ext uri="{FF2B5EF4-FFF2-40B4-BE49-F238E27FC236}">
                    <a16:creationId xmlns:a16="http://schemas.microsoft.com/office/drawing/2014/main" id="{644F3F5E-2C77-4F89-BA13-4A2616B31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" y="3264"/>
                <a:ext cx="96" cy="96"/>
              </a:xfrm>
              <a:prstGeom prst="ellipse">
                <a:avLst/>
              </a:prstGeom>
              <a:solidFill>
                <a:srgbClr val="00FFFF"/>
              </a:solidFill>
              <a:ln w="38100">
                <a:solidFill>
                  <a:srgbClr val="00FF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algn="l" eaLnBrk="0" hangingPunct="0"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algn="l" eaLnBrk="0" hangingPunct="0"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algn="l" eaLnBrk="0" hangingPunct="0"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algn="l" eaLnBrk="0" hangingPunct="0"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buFontTx/>
                  <a:buNone/>
                </a:pPr>
                <a:endParaRPr lang="en-US" altLang="en-US"/>
              </a:p>
            </p:txBody>
          </p:sp>
        </p:grp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33508745-AA9E-4AFB-9B6F-288AB3152DF0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879363" y="5864941"/>
            <a:ext cx="640080" cy="981480"/>
            <a:chOff x="8366760" y="682731"/>
            <a:chExt cx="548640" cy="841269"/>
          </a:xfrm>
        </p:grpSpPr>
        <p:sp>
          <p:nvSpPr>
            <p:cNvPr id="155" name="Freeform 15">
              <a:extLst>
                <a:ext uri="{FF2B5EF4-FFF2-40B4-BE49-F238E27FC236}">
                  <a16:creationId xmlns:a16="http://schemas.microsoft.com/office/drawing/2014/main" id="{AF76F495-0DEA-4978-8895-CC46BCD4135D}"/>
                </a:ext>
              </a:extLst>
            </p:cNvPr>
            <p:cNvSpPr>
              <a:spLocks/>
            </p:cNvSpPr>
            <p:nvPr/>
          </p:nvSpPr>
          <p:spPr bwMode="auto">
            <a:xfrm rot="19059134" flipH="1">
              <a:off x="8366760" y="682731"/>
              <a:ext cx="156430" cy="359830"/>
            </a:xfrm>
            <a:custGeom>
              <a:avLst/>
              <a:gdLst>
                <a:gd name="T0" fmla="*/ 0 w 525"/>
                <a:gd name="T1" fmla="*/ 0 h 1307"/>
                <a:gd name="T2" fmla="*/ 0 w 525"/>
                <a:gd name="T3" fmla="*/ 0 h 1307"/>
                <a:gd name="T4" fmla="*/ 0 w 525"/>
                <a:gd name="T5" fmla="*/ 0 h 1307"/>
                <a:gd name="T6" fmla="*/ 0 w 525"/>
                <a:gd name="T7" fmla="*/ 0 h 1307"/>
                <a:gd name="T8" fmla="*/ 0 w 525"/>
                <a:gd name="T9" fmla="*/ 0 h 1307"/>
                <a:gd name="T10" fmla="*/ 0 w 525"/>
                <a:gd name="T11" fmla="*/ 0 h 1307"/>
                <a:gd name="T12" fmla="*/ 0 w 525"/>
                <a:gd name="T13" fmla="*/ 0 h 1307"/>
                <a:gd name="T14" fmla="*/ 0 w 525"/>
                <a:gd name="T15" fmla="*/ 0 h 1307"/>
                <a:gd name="T16" fmla="*/ 0 w 525"/>
                <a:gd name="T17" fmla="*/ 0 h 1307"/>
                <a:gd name="T18" fmla="*/ 0 w 525"/>
                <a:gd name="T19" fmla="*/ 0 h 1307"/>
                <a:gd name="T20" fmla="*/ 0 w 525"/>
                <a:gd name="T21" fmla="*/ 0 h 1307"/>
                <a:gd name="T22" fmla="*/ 0 w 525"/>
                <a:gd name="T23" fmla="*/ 0 h 1307"/>
                <a:gd name="T24" fmla="*/ 0 w 525"/>
                <a:gd name="T25" fmla="*/ 0 h 1307"/>
                <a:gd name="T26" fmla="*/ 0 w 525"/>
                <a:gd name="T27" fmla="*/ 0 h 1307"/>
                <a:gd name="T28" fmla="*/ 0 w 525"/>
                <a:gd name="T29" fmla="*/ 0 h 1307"/>
                <a:gd name="T30" fmla="*/ 0 w 525"/>
                <a:gd name="T31" fmla="*/ 0 h 1307"/>
                <a:gd name="T32" fmla="*/ 0 w 525"/>
                <a:gd name="T33" fmla="*/ 0 h 1307"/>
                <a:gd name="T34" fmla="*/ 0 w 525"/>
                <a:gd name="T35" fmla="*/ 0 h 1307"/>
                <a:gd name="T36" fmla="*/ 0 w 525"/>
                <a:gd name="T37" fmla="*/ 0 h 1307"/>
                <a:gd name="T38" fmla="*/ 0 w 525"/>
                <a:gd name="T39" fmla="*/ 0 h 1307"/>
                <a:gd name="T40" fmla="*/ 0 w 525"/>
                <a:gd name="T41" fmla="*/ 0 h 1307"/>
                <a:gd name="T42" fmla="*/ 0 w 525"/>
                <a:gd name="T43" fmla="*/ 0 h 1307"/>
                <a:gd name="T44" fmla="*/ 0 w 525"/>
                <a:gd name="T45" fmla="*/ 0 h 1307"/>
                <a:gd name="T46" fmla="*/ 0 w 525"/>
                <a:gd name="T47" fmla="*/ 0 h 1307"/>
                <a:gd name="T48" fmla="*/ 0 w 525"/>
                <a:gd name="T49" fmla="*/ 0 h 1307"/>
                <a:gd name="T50" fmla="*/ 0 w 525"/>
                <a:gd name="T51" fmla="*/ 0 h 1307"/>
                <a:gd name="T52" fmla="*/ 0 w 525"/>
                <a:gd name="T53" fmla="*/ 0 h 1307"/>
                <a:gd name="T54" fmla="*/ 0 w 525"/>
                <a:gd name="T55" fmla="*/ 0 h 1307"/>
                <a:gd name="T56" fmla="*/ 0 w 525"/>
                <a:gd name="T57" fmla="*/ 0 h 1307"/>
                <a:gd name="T58" fmla="*/ 0 w 525"/>
                <a:gd name="T59" fmla="*/ 0 h 1307"/>
                <a:gd name="T60" fmla="*/ 0 w 525"/>
                <a:gd name="T61" fmla="*/ 0 h 1307"/>
                <a:gd name="T62" fmla="*/ 0 w 525"/>
                <a:gd name="T63" fmla="*/ 0 h 1307"/>
                <a:gd name="T64" fmla="*/ 0 w 525"/>
                <a:gd name="T65" fmla="*/ 0 h 1307"/>
                <a:gd name="T66" fmla="*/ 0 w 525"/>
                <a:gd name="T67" fmla="*/ 0 h 1307"/>
                <a:gd name="T68" fmla="*/ 0 w 525"/>
                <a:gd name="T69" fmla="*/ 0 h 1307"/>
                <a:gd name="T70" fmla="*/ 0 w 525"/>
                <a:gd name="T71" fmla="*/ 0 h 1307"/>
                <a:gd name="T72" fmla="*/ 0 w 525"/>
                <a:gd name="T73" fmla="*/ 0 h 1307"/>
                <a:gd name="T74" fmla="*/ 0 w 525"/>
                <a:gd name="T75" fmla="*/ 0 h 1307"/>
                <a:gd name="T76" fmla="*/ 0 w 525"/>
                <a:gd name="T77" fmla="*/ 0 h 130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25"/>
                <a:gd name="T118" fmla="*/ 0 h 1307"/>
                <a:gd name="T119" fmla="*/ 525 w 525"/>
                <a:gd name="T120" fmla="*/ 1307 h 130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25" h="1307">
                  <a:moveTo>
                    <a:pt x="146" y="1103"/>
                  </a:moveTo>
                  <a:lnTo>
                    <a:pt x="50" y="1175"/>
                  </a:lnTo>
                  <a:lnTo>
                    <a:pt x="22" y="1199"/>
                  </a:lnTo>
                  <a:lnTo>
                    <a:pt x="0" y="1249"/>
                  </a:lnTo>
                  <a:lnTo>
                    <a:pt x="29" y="1300"/>
                  </a:lnTo>
                  <a:lnTo>
                    <a:pt x="58" y="1307"/>
                  </a:lnTo>
                  <a:lnTo>
                    <a:pt x="146" y="1278"/>
                  </a:lnTo>
                  <a:lnTo>
                    <a:pt x="277" y="1175"/>
                  </a:lnTo>
                  <a:lnTo>
                    <a:pt x="394" y="1053"/>
                  </a:lnTo>
                  <a:lnTo>
                    <a:pt x="518" y="913"/>
                  </a:lnTo>
                  <a:lnTo>
                    <a:pt x="525" y="855"/>
                  </a:lnTo>
                  <a:lnTo>
                    <a:pt x="525" y="695"/>
                  </a:lnTo>
                  <a:lnTo>
                    <a:pt x="489" y="446"/>
                  </a:lnTo>
                  <a:lnTo>
                    <a:pt x="511" y="300"/>
                  </a:lnTo>
                  <a:lnTo>
                    <a:pt x="525" y="241"/>
                  </a:lnTo>
                  <a:lnTo>
                    <a:pt x="503" y="212"/>
                  </a:lnTo>
                  <a:lnTo>
                    <a:pt x="452" y="183"/>
                  </a:lnTo>
                  <a:lnTo>
                    <a:pt x="415" y="162"/>
                  </a:lnTo>
                  <a:lnTo>
                    <a:pt x="437" y="30"/>
                  </a:lnTo>
                  <a:lnTo>
                    <a:pt x="423" y="0"/>
                  </a:lnTo>
                  <a:lnTo>
                    <a:pt x="394" y="9"/>
                  </a:lnTo>
                  <a:lnTo>
                    <a:pt x="379" y="176"/>
                  </a:lnTo>
                  <a:lnTo>
                    <a:pt x="365" y="219"/>
                  </a:lnTo>
                  <a:lnTo>
                    <a:pt x="358" y="248"/>
                  </a:lnTo>
                  <a:lnTo>
                    <a:pt x="299" y="227"/>
                  </a:lnTo>
                  <a:lnTo>
                    <a:pt x="255" y="227"/>
                  </a:lnTo>
                  <a:lnTo>
                    <a:pt x="255" y="255"/>
                  </a:lnTo>
                  <a:lnTo>
                    <a:pt x="284" y="279"/>
                  </a:lnTo>
                  <a:lnTo>
                    <a:pt x="336" y="279"/>
                  </a:lnTo>
                  <a:lnTo>
                    <a:pt x="372" y="307"/>
                  </a:lnTo>
                  <a:lnTo>
                    <a:pt x="401" y="358"/>
                  </a:lnTo>
                  <a:lnTo>
                    <a:pt x="430" y="439"/>
                  </a:lnTo>
                  <a:lnTo>
                    <a:pt x="452" y="599"/>
                  </a:lnTo>
                  <a:lnTo>
                    <a:pt x="452" y="745"/>
                  </a:lnTo>
                  <a:lnTo>
                    <a:pt x="437" y="862"/>
                  </a:lnTo>
                  <a:lnTo>
                    <a:pt x="408" y="913"/>
                  </a:lnTo>
                  <a:lnTo>
                    <a:pt x="306" y="986"/>
                  </a:lnTo>
                  <a:lnTo>
                    <a:pt x="196" y="1053"/>
                  </a:lnTo>
                  <a:lnTo>
                    <a:pt x="146" y="110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17">
              <a:extLst>
                <a:ext uri="{FF2B5EF4-FFF2-40B4-BE49-F238E27FC236}">
                  <a16:creationId xmlns:a16="http://schemas.microsoft.com/office/drawing/2014/main" id="{8CC0B42E-4608-44A4-9E11-619648F66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17275" y="756863"/>
              <a:ext cx="160965" cy="159091"/>
            </a:xfrm>
            <a:custGeom>
              <a:avLst/>
              <a:gdLst>
                <a:gd name="T0" fmla="*/ 0 w 432"/>
                <a:gd name="T1" fmla="*/ 0 h 485"/>
                <a:gd name="T2" fmla="*/ 0 w 432"/>
                <a:gd name="T3" fmla="*/ 0 h 485"/>
                <a:gd name="T4" fmla="*/ 0 w 432"/>
                <a:gd name="T5" fmla="*/ 0 h 485"/>
                <a:gd name="T6" fmla="*/ 0 w 432"/>
                <a:gd name="T7" fmla="*/ 0 h 485"/>
                <a:gd name="T8" fmla="*/ 0 w 432"/>
                <a:gd name="T9" fmla="*/ 0 h 485"/>
                <a:gd name="T10" fmla="*/ 0 w 432"/>
                <a:gd name="T11" fmla="*/ 0 h 485"/>
                <a:gd name="T12" fmla="*/ 0 w 432"/>
                <a:gd name="T13" fmla="*/ 0 h 485"/>
                <a:gd name="T14" fmla="*/ 0 w 432"/>
                <a:gd name="T15" fmla="*/ 0 h 485"/>
                <a:gd name="T16" fmla="*/ 0 w 432"/>
                <a:gd name="T17" fmla="*/ 0 h 485"/>
                <a:gd name="T18" fmla="*/ 0 w 432"/>
                <a:gd name="T19" fmla="*/ 0 h 485"/>
                <a:gd name="T20" fmla="*/ 0 w 432"/>
                <a:gd name="T21" fmla="*/ 0 h 485"/>
                <a:gd name="T22" fmla="*/ 0 w 432"/>
                <a:gd name="T23" fmla="*/ 0 h 485"/>
                <a:gd name="T24" fmla="*/ 0 w 432"/>
                <a:gd name="T25" fmla="*/ 0 h 485"/>
                <a:gd name="T26" fmla="*/ 0 w 432"/>
                <a:gd name="T27" fmla="*/ 0 h 485"/>
                <a:gd name="T28" fmla="*/ 0 w 432"/>
                <a:gd name="T29" fmla="*/ 0 h 4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32"/>
                <a:gd name="T46" fmla="*/ 0 h 485"/>
                <a:gd name="T47" fmla="*/ 432 w 432"/>
                <a:gd name="T48" fmla="*/ 485 h 4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32" h="485">
                  <a:moveTo>
                    <a:pt x="123" y="206"/>
                  </a:moveTo>
                  <a:lnTo>
                    <a:pt x="159" y="53"/>
                  </a:lnTo>
                  <a:lnTo>
                    <a:pt x="248" y="0"/>
                  </a:lnTo>
                  <a:lnTo>
                    <a:pt x="335" y="0"/>
                  </a:lnTo>
                  <a:lnTo>
                    <a:pt x="388" y="53"/>
                  </a:lnTo>
                  <a:lnTo>
                    <a:pt x="432" y="215"/>
                  </a:lnTo>
                  <a:lnTo>
                    <a:pt x="415" y="349"/>
                  </a:lnTo>
                  <a:lnTo>
                    <a:pt x="379" y="458"/>
                  </a:lnTo>
                  <a:lnTo>
                    <a:pt x="309" y="485"/>
                  </a:lnTo>
                  <a:lnTo>
                    <a:pt x="221" y="475"/>
                  </a:lnTo>
                  <a:lnTo>
                    <a:pt x="132" y="368"/>
                  </a:lnTo>
                  <a:lnTo>
                    <a:pt x="123" y="288"/>
                  </a:lnTo>
                  <a:lnTo>
                    <a:pt x="0" y="242"/>
                  </a:lnTo>
                  <a:lnTo>
                    <a:pt x="0" y="189"/>
                  </a:lnTo>
                  <a:lnTo>
                    <a:pt x="123" y="20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18">
              <a:extLst>
                <a:ext uri="{FF2B5EF4-FFF2-40B4-BE49-F238E27FC236}">
                  <a16:creationId xmlns:a16="http://schemas.microsoft.com/office/drawing/2014/main" id="{A95D4C36-9196-41B8-9973-5ACC6D8A1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79868" y="925116"/>
              <a:ext cx="187037" cy="270705"/>
            </a:xfrm>
            <a:custGeom>
              <a:avLst/>
              <a:gdLst>
                <a:gd name="T0" fmla="*/ 0 w 500"/>
                <a:gd name="T1" fmla="*/ 0 h 828"/>
                <a:gd name="T2" fmla="*/ 0 w 500"/>
                <a:gd name="T3" fmla="*/ 0 h 828"/>
                <a:gd name="T4" fmla="*/ 0 w 500"/>
                <a:gd name="T5" fmla="*/ 0 h 828"/>
                <a:gd name="T6" fmla="*/ 0 w 500"/>
                <a:gd name="T7" fmla="*/ 0 h 828"/>
                <a:gd name="T8" fmla="*/ 0 w 500"/>
                <a:gd name="T9" fmla="*/ 0 h 828"/>
                <a:gd name="T10" fmla="*/ 0 w 500"/>
                <a:gd name="T11" fmla="*/ 0 h 828"/>
                <a:gd name="T12" fmla="*/ 0 w 500"/>
                <a:gd name="T13" fmla="*/ 0 h 828"/>
                <a:gd name="T14" fmla="*/ 0 w 500"/>
                <a:gd name="T15" fmla="*/ 0 h 828"/>
                <a:gd name="T16" fmla="*/ 0 w 500"/>
                <a:gd name="T17" fmla="*/ 0 h 828"/>
                <a:gd name="T18" fmla="*/ 0 w 500"/>
                <a:gd name="T19" fmla="*/ 0 h 828"/>
                <a:gd name="T20" fmla="*/ 0 w 500"/>
                <a:gd name="T21" fmla="*/ 0 h 828"/>
                <a:gd name="T22" fmla="*/ 0 w 500"/>
                <a:gd name="T23" fmla="*/ 0 h 828"/>
                <a:gd name="T24" fmla="*/ 0 w 500"/>
                <a:gd name="T25" fmla="*/ 0 h 828"/>
                <a:gd name="T26" fmla="*/ 0 w 500"/>
                <a:gd name="T27" fmla="*/ 0 h 828"/>
                <a:gd name="T28" fmla="*/ 0 w 500"/>
                <a:gd name="T29" fmla="*/ 0 h 828"/>
                <a:gd name="T30" fmla="*/ 0 w 500"/>
                <a:gd name="T31" fmla="*/ 0 h 828"/>
                <a:gd name="T32" fmla="*/ 0 w 500"/>
                <a:gd name="T33" fmla="*/ 0 h 828"/>
                <a:gd name="T34" fmla="*/ 0 w 500"/>
                <a:gd name="T35" fmla="*/ 0 h 828"/>
                <a:gd name="T36" fmla="*/ 0 w 500"/>
                <a:gd name="T37" fmla="*/ 0 h 828"/>
                <a:gd name="T38" fmla="*/ 0 w 500"/>
                <a:gd name="T39" fmla="*/ 0 h 828"/>
                <a:gd name="T40" fmla="*/ 0 w 500"/>
                <a:gd name="T41" fmla="*/ 0 h 828"/>
                <a:gd name="T42" fmla="*/ 0 w 500"/>
                <a:gd name="T43" fmla="*/ 0 h 828"/>
                <a:gd name="T44" fmla="*/ 0 w 500"/>
                <a:gd name="T45" fmla="*/ 0 h 828"/>
                <a:gd name="T46" fmla="*/ 0 w 500"/>
                <a:gd name="T47" fmla="*/ 0 h 828"/>
                <a:gd name="T48" fmla="*/ 0 w 500"/>
                <a:gd name="T49" fmla="*/ 0 h 828"/>
                <a:gd name="T50" fmla="*/ 0 w 500"/>
                <a:gd name="T51" fmla="*/ 0 h 828"/>
                <a:gd name="T52" fmla="*/ 0 w 500"/>
                <a:gd name="T53" fmla="*/ 0 h 82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500"/>
                <a:gd name="T82" fmla="*/ 0 h 828"/>
                <a:gd name="T83" fmla="*/ 500 w 500"/>
                <a:gd name="T84" fmla="*/ 828 h 828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500" h="828">
                  <a:moveTo>
                    <a:pt x="41" y="173"/>
                  </a:moveTo>
                  <a:lnTo>
                    <a:pt x="163" y="35"/>
                  </a:lnTo>
                  <a:lnTo>
                    <a:pt x="232" y="0"/>
                  </a:lnTo>
                  <a:lnTo>
                    <a:pt x="366" y="5"/>
                  </a:lnTo>
                  <a:lnTo>
                    <a:pt x="488" y="57"/>
                  </a:lnTo>
                  <a:lnTo>
                    <a:pt x="500" y="126"/>
                  </a:lnTo>
                  <a:lnTo>
                    <a:pt x="483" y="207"/>
                  </a:lnTo>
                  <a:lnTo>
                    <a:pt x="396" y="281"/>
                  </a:lnTo>
                  <a:lnTo>
                    <a:pt x="349" y="414"/>
                  </a:lnTo>
                  <a:lnTo>
                    <a:pt x="349" y="552"/>
                  </a:lnTo>
                  <a:lnTo>
                    <a:pt x="384" y="637"/>
                  </a:lnTo>
                  <a:lnTo>
                    <a:pt x="448" y="695"/>
                  </a:lnTo>
                  <a:lnTo>
                    <a:pt x="448" y="765"/>
                  </a:lnTo>
                  <a:lnTo>
                    <a:pt x="419" y="800"/>
                  </a:lnTo>
                  <a:lnTo>
                    <a:pt x="384" y="816"/>
                  </a:lnTo>
                  <a:lnTo>
                    <a:pt x="268" y="828"/>
                  </a:lnTo>
                  <a:lnTo>
                    <a:pt x="163" y="747"/>
                  </a:lnTo>
                  <a:lnTo>
                    <a:pt x="53" y="574"/>
                  </a:lnTo>
                  <a:lnTo>
                    <a:pt x="0" y="368"/>
                  </a:lnTo>
                  <a:lnTo>
                    <a:pt x="140" y="436"/>
                  </a:lnTo>
                  <a:lnTo>
                    <a:pt x="192" y="436"/>
                  </a:lnTo>
                  <a:lnTo>
                    <a:pt x="227" y="396"/>
                  </a:lnTo>
                  <a:lnTo>
                    <a:pt x="251" y="316"/>
                  </a:lnTo>
                  <a:lnTo>
                    <a:pt x="209" y="293"/>
                  </a:lnTo>
                  <a:lnTo>
                    <a:pt x="53" y="293"/>
                  </a:lnTo>
                  <a:lnTo>
                    <a:pt x="18" y="293"/>
                  </a:lnTo>
                  <a:lnTo>
                    <a:pt x="41" y="1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8" name="Freeform 19">
              <a:extLst>
                <a:ext uri="{FF2B5EF4-FFF2-40B4-BE49-F238E27FC236}">
                  <a16:creationId xmlns:a16="http://schemas.microsoft.com/office/drawing/2014/main" id="{BA0D2A34-64EB-40B4-8712-8A3684724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8720429" y="936778"/>
              <a:ext cx="98619" cy="293195"/>
            </a:xfrm>
            <a:custGeom>
              <a:avLst/>
              <a:gdLst>
                <a:gd name="T0" fmla="*/ 0 w 265"/>
                <a:gd name="T1" fmla="*/ 0 h 895"/>
                <a:gd name="T2" fmla="*/ 0 w 265"/>
                <a:gd name="T3" fmla="*/ 0 h 895"/>
                <a:gd name="T4" fmla="*/ 0 w 265"/>
                <a:gd name="T5" fmla="*/ 0 h 895"/>
                <a:gd name="T6" fmla="*/ 0 w 265"/>
                <a:gd name="T7" fmla="*/ 0 h 895"/>
                <a:gd name="T8" fmla="*/ 0 w 265"/>
                <a:gd name="T9" fmla="*/ 0 h 895"/>
                <a:gd name="T10" fmla="*/ 0 w 265"/>
                <a:gd name="T11" fmla="*/ 0 h 895"/>
                <a:gd name="T12" fmla="*/ 0 w 265"/>
                <a:gd name="T13" fmla="*/ 0 h 895"/>
                <a:gd name="T14" fmla="*/ 0 w 265"/>
                <a:gd name="T15" fmla="*/ 0 h 895"/>
                <a:gd name="T16" fmla="*/ 0 w 265"/>
                <a:gd name="T17" fmla="*/ 0 h 895"/>
                <a:gd name="T18" fmla="*/ 0 w 265"/>
                <a:gd name="T19" fmla="*/ 0 h 895"/>
                <a:gd name="T20" fmla="*/ 0 w 265"/>
                <a:gd name="T21" fmla="*/ 0 h 895"/>
                <a:gd name="T22" fmla="*/ 0 w 265"/>
                <a:gd name="T23" fmla="*/ 0 h 895"/>
                <a:gd name="T24" fmla="*/ 0 w 265"/>
                <a:gd name="T25" fmla="*/ 0 h 895"/>
                <a:gd name="T26" fmla="*/ 0 w 265"/>
                <a:gd name="T27" fmla="*/ 0 h 895"/>
                <a:gd name="T28" fmla="*/ 0 w 265"/>
                <a:gd name="T29" fmla="*/ 0 h 895"/>
                <a:gd name="T30" fmla="*/ 0 w 265"/>
                <a:gd name="T31" fmla="*/ 0 h 895"/>
                <a:gd name="T32" fmla="*/ 0 w 265"/>
                <a:gd name="T33" fmla="*/ 0 h 895"/>
                <a:gd name="T34" fmla="*/ 0 w 265"/>
                <a:gd name="T35" fmla="*/ 0 h 895"/>
                <a:gd name="T36" fmla="*/ 0 w 265"/>
                <a:gd name="T37" fmla="*/ 0 h 895"/>
                <a:gd name="T38" fmla="*/ 0 w 265"/>
                <a:gd name="T39" fmla="*/ 0 h 895"/>
                <a:gd name="T40" fmla="*/ 0 w 265"/>
                <a:gd name="T41" fmla="*/ 0 h 895"/>
                <a:gd name="T42" fmla="*/ 0 w 265"/>
                <a:gd name="T43" fmla="*/ 0 h 895"/>
                <a:gd name="T44" fmla="*/ 0 w 265"/>
                <a:gd name="T45" fmla="*/ 0 h 895"/>
                <a:gd name="T46" fmla="*/ 0 w 265"/>
                <a:gd name="T47" fmla="*/ 0 h 895"/>
                <a:gd name="T48" fmla="*/ 0 w 265"/>
                <a:gd name="T49" fmla="*/ 0 h 895"/>
                <a:gd name="T50" fmla="*/ 0 w 265"/>
                <a:gd name="T51" fmla="*/ 0 h 895"/>
                <a:gd name="T52" fmla="*/ 0 w 265"/>
                <a:gd name="T53" fmla="*/ 0 h 895"/>
                <a:gd name="T54" fmla="*/ 0 w 265"/>
                <a:gd name="T55" fmla="*/ 0 h 89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5"/>
                <a:gd name="T85" fmla="*/ 0 h 895"/>
                <a:gd name="T86" fmla="*/ 265 w 265"/>
                <a:gd name="T87" fmla="*/ 895 h 895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5" h="895">
                  <a:moveTo>
                    <a:pt x="0" y="75"/>
                  </a:moveTo>
                  <a:lnTo>
                    <a:pt x="29" y="23"/>
                  </a:lnTo>
                  <a:lnTo>
                    <a:pt x="83" y="0"/>
                  </a:lnTo>
                  <a:lnTo>
                    <a:pt x="135" y="5"/>
                  </a:lnTo>
                  <a:lnTo>
                    <a:pt x="206" y="108"/>
                  </a:lnTo>
                  <a:lnTo>
                    <a:pt x="265" y="264"/>
                  </a:lnTo>
                  <a:lnTo>
                    <a:pt x="265" y="384"/>
                  </a:lnTo>
                  <a:lnTo>
                    <a:pt x="241" y="447"/>
                  </a:lnTo>
                  <a:lnTo>
                    <a:pt x="118" y="522"/>
                  </a:lnTo>
                  <a:lnTo>
                    <a:pt x="83" y="573"/>
                  </a:lnTo>
                  <a:lnTo>
                    <a:pt x="83" y="608"/>
                  </a:lnTo>
                  <a:lnTo>
                    <a:pt x="123" y="654"/>
                  </a:lnTo>
                  <a:lnTo>
                    <a:pt x="189" y="723"/>
                  </a:lnTo>
                  <a:lnTo>
                    <a:pt x="224" y="814"/>
                  </a:lnTo>
                  <a:lnTo>
                    <a:pt x="212" y="895"/>
                  </a:lnTo>
                  <a:lnTo>
                    <a:pt x="177" y="877"/>
                  </a:lnTo>
                  <a:lnTo>
                    <a:pt x="159" y="764"/>
                  </a:lnTo>
                  <a:lnTo>
                    <a:pt x="101" y="694"/>
                  </a:lnTo>
                  <a:lnTo>
                    <a:pt x="54" y="676"/>
                  </a:lnTo>
                  <a:lnTo>
                    <a:pt x="29" y="643"/>
                  </a:lnTo>
                  <a:lnTo>
                    <a:pt x="29" y="568"/>
                  </a:lnTo>
                  <a:lnTo>
                    <a:pt x="64" y="505"/>
                  </a:lnTo>
                  <a:lnTo>
                    <a:pt x="123" y="465"/>
                  </a:lnTo>
                  <a:lnTo>
                    <a:pt x="212" y="402"/>
                  </a:lnTo>
                  <a:lnTo>
                    <a:pt x="224" y="327"/>
                  </a:lnTo>
                  <a:lnTo>
                    <a:pt x="177" y="224"/>
                  </a:lnTo>
                  <a:lnTo>
                    <a:pt x="101" y="143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20">
              <a:extLst>
                <a:ext uri="{FF2B5EF4-FFF2-40B4-BE49-F238E27FC236}">
                  <a16:creationId xmlns:a16="http://schemas.microsoft.com/office/drawing/2014/main" id="{5B5EA461-179A-4200-84BD-9B436D056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5490" y="1144180"/>
              <a:ext cx="142828" cy="379820"/>
            </a:xfrm>
            <a:custGeom>
              <a:avLst/>
              <a:gdLst>
                <a:gd name="T0" fmla="*/ 0 w 383"/>
                <a:gd name="T1" fmla="*/ 0 h 1160"/>
                <a:gd name="T2" fmla="*/ 0 w 383"/>
                <a:gd name="T3" fmla="*/ 0 h 1160"/>
                <a:gd name="T4" fmla="*/ 0 w 383"/>
                <a:gd name="T5" fmla="*/ 0 h 1160"/>
                <a:gd name="T6" fmla="*/ 0 w 383"/>
                <a:gd name="T7" fmla="*/ 0 h 1160"/>
                <a:gd name="T8" fmla="*/ 0 w 383"/>
                <a:gd name="T9" fmla="*/ 0 h 1160"/>
                <a:gd name="T10" fmla="*/ 0 w 383"/>
                <a:gd name="T11" fmla="*/ 0 h 1160"/>
                <a:gd name="T12" fmla="*/ 0 w 383"/>
                <a:gd name="T13" fmla="*/ 0 h 1160"/>
                <a:gd name="T14" fmla="*/ 0 w 383"/>
                <a:gd name="T15" fmla="*/ 0 h 1160"/>
                <a:gd name="T16" fmla="*/ 0 w 383"/>
                <a:gd name="T17" fmla="*/ 1 h 1160"/>
                <a:gd name="T18" fmla="*/ 0 w 383"/>
                <a:gd name="T19" fmla="*/ 1 h 1160"/>
                <a:gd name="T20" fmla="*/ 0 w 383"/>
                <a:gd name="T21" fmla="*/ 1 h 1160"/>
                <a:gd name="T22" fmla="*/ 0 w 383"/>
                <a:gd name="T23" fmla="*/ 1 h 1160"/>
                <a:gd name="T24" fmla="*/ 0 w 383"/>
                <a:gd name="T25" fmla="*/ 1 h 1160"/>
                <a:gd name="T26" fmla="*/ 0 w 383"/>
                <a:gd name="T27" fmla="*/ 1 h 1160"/>
                <a:gd name="T28" fmla="*/ 0 w 383"/>
                <a:gd name="T29" fmla="*/ 1 h 1160"/>
                <a:gd name="T30" fmla="*/ 0 w 383"/>
                <a:gd name="T31" fmla="*/ 1 h 1160"/>
                <a:gd name="T32" fmla="*/ 0 w 383"/>
                <a:gd name="T33" fmla="*/ 1 h 1160"/>
                <a:gd name="T34" fmla="*/ 0 w 383"/>
                <a:gd name="T35" fmla="*/ 1 h 1160"/>
                <a:gd name="T36" fmla="*/ 0 w 383"/>
                <a:gd name="T37" fmla="*/ 1 h 1160"/>
                <a:gd name="T38" fmla="*/ 0 w 383"/>
                <a:gd name="T39" fmla="*/ 0 h 1160"/>
                <a:gd name="T40" fmla="*/ 0 w 383"/>
                <a:gd name="T41" fmla="*/ 0 h 1160"/>
                <a:gd name="T42" fmla="*/ 0 w 383"/>
                <a:gd name="T43" fmla="*/ 0 h 1160"/>
                <a:gd name="T44" fmla="*/ 0 w 383"/>
                <a:gd name="T45" fmla="*/ 0 h 1160"/>
                <a:gd name="T46" fmla="*/ 0 w 383"/>
                <a:gd name="T47" fmla="*/ 0 h 1160"/>
                <a:gd name="T48" fmla="*/ 0 w 383"/>
                <a:gd name="T49" fmla="*/ 0 h 1160"/>
                <a:gd name="T50" fmla="*/ 0 w 383"/>
                <a:gd name="T51" fmla="*/ 0 h 1160"/>
                <a:gd name="T52" fmla="*/ 0 w 383"/>
                <a:gd name="T53" fmla="*/ 0 h 116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83"/>
                <a:gd name="T82" fmla="*/ 0 h 1160"/>
                <a:gd name="T83" fmla="*/ 383 w 383"/>
                <a:gd name="T84" fmla="*/ 1160 h 116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83" h="1160">
                  <a:moveTo>
                    <a:pt x="0" y="0"/>
                  </a:moveTo>
                  <a:lnTo>
                    <a:pt x="99" y="17"/>
                  </a:lnTo>
                  <a:lnTo>
                    <a:pt x="151" y="103"/>
                  </a:lnTo>
                  <a:lnTo>
                    <a:pt x="203" y="257"/>
                  </a:lnTo>
                  <a:lnTo>
                    <a:pt x="226" y="451"/>
                  </a:lnTo>
                  <a:lnTo>
                    <a:pt x="226" y="560"/>
                  </a:lnTo>
                  <a:lnTo>
                    <a:pt x="191" y="696"/>
                  </a:lnTo>
                  <a:lnTo>
                    <a:pt x="134" y="885"/>
                  </a:lnTo>
                  <a:lnTo>
                    <a:pt x="122" y="937"/>
                  </a:lnTo>
                  <a:lnTo>
                    <a:pt x="139" y="965"/>
                  </a:lnTo>
                  <a:lnTo>
                    <a:pt x="261" y="1006"/>
                  </a:lnTo>
                  <a:lnTo>
                    <a:pt x="383" y="1086"/>
                  </a:lnTo>
                  <a:lnTo>
                    <a:pt x="378" y="1119"/>
                  </a:lnTo>
                  <a:lnTo>
                    <a:pt x="290" y="1160"/>
                  </a:lnTo>
                  <a:lnTo>
                    <a:pt x="256" y="1142"/>
                  </a:lnTo>
                  <a:lnTo>
                    <a:pt x="191" y="1057"/>
                  </a:lnTo>
                  <a:lnTo>
                    <a:pt x="116" y="1016"/>
                  </a:lnTo>
                  <a:lnTo>
                    <a:pt x="34" y="988"/>
                  </a:lnTo>
                  <a:lnTo>
                    <a:pt x="29" y="948"/>
                  </a:lnTo>
                  <a:lnTo>
                    <a:pt x="52" y="868"/>
                  </a:lnTo>
                  <a:lnTo>
                    <a:pt x="116" y="743"/>
                  </a:lnTo>
                  <a:lnTo>
                    <a:pt x="156" y="594"/>
                  </a:lnTo>
                  <a:lnTo>
                    <a:pt x="156" y="423"/>
                  </a:lnTo>
                  <a:lnTo>
                    <a:pt x="122" y="274"/>
                  </a:lnTo>
                  <a:lnTo>
                    <a:pt x="47" y="136"/>
                  </a:lnTo>
                  <a:lnTo>
                    <a:pt x="12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21">
              <a:extLst>
                <a:ext uri="{FF2B5EF4-FFF2-40B4-BE49-F238E27FC236}">
                  <a16:creationId xmlns:a16="http://schemas.microsoft.com/office/drawing/2014/main" id="{583ECDED-280F-4B78-B768-6EDAC66D7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1125" y="1142514"/>
              <a:ext cx="172300" cy="336508"/>
            </a:xfrm>
            <a:custGeom>
              <a:avLst/>
              <a:gdLst>
                <a:gd name="T0" fmla="*/ 0 w 461"/>
                <a:gd name="T1" fmla="*/ 0 h 1027"/>
                <a:gd name="T2" fmla="*/ 0 w 461"/>
                <a:gd name="T3" fmla="*/ 0 h 1027"/>
                <a:gd name="T4" fmla="*/ 0 w 461"/>
                <a:gd name="T5" fmla="*/ 0 h 1027"/>
                <a:gd name="T6" fmla="*/ 0 w 461"/>
                <a:gd name="T7" fmla="*/ 0 h 1027"/>
                <a:gd name="T8" fmla="*/ 0 w 461"/>
                <a:gd name="T9" fmla="*/ 0 h 1027"/>
                <a:gd name="T10" fmla="*/ 0 w 461"/>
                <a:gd name="T11" fmla="*/ 0 h 1027"/>
                <a:gd name="T12" fmla="*/ 0 w 461"/>
                <a:gd name="T13" fmla="*/ 0 h 1027"/>
                <a:gd name="T14" fmla="*/ 0 w 461"/>
                <a:gd name="T15" fmla="*/ 0 h 1027"/>
                <a:gd name="T16" fmla="*/ 0 w 461"/>
                <a:gd name="T17" fmla="*/ 0 h 1027"/>
                <a:gd name="T18" fmla="*/ 0 w 461"/>
                <a:gd name="T19" fmla="*/ 1 h 1027"/>
                <a:gd name="T20" fmla="*/ 0 w 461"/>
                <a:gd name="T21" fmla="*/ 1 h 1027"/>
                <a:gd name="T22" fmla="*/ 0 w 461"/>
                <a:gd name="T23" fmla="*/ 1 h 1027"/>
                <a:gd name="T24" fmla="*/ 0 w 461"/>
                <a:gd name="T25" fmla="*/ 1 h 1027"/>
                <a:gd name="T26" fmla="*/ 0 w 461"/>
                <a:gd name="T27" fmla="*/ 1 h 1027"/>
                <a:gd name="T28" fmla="*/ 0 w 461"/>
                <a:gd name="T29" fmla="*/ 1 h 1027"/>
                <a:gd name="T30" fmla="*/ 0 w 461"/>
                <a:gd name="T31" fmla="*/ 1 h 1027"/>
                <a:gd name="T32" fmla="*/ 0 w 461"/>
                <a:gd name="T33" fmla="*/ 1 h 1027"/>
                <a:gd name="T34" fmla="*/ 0 w 461"/>
                <a:gd name="T35" fmla="*/ 1 h 1027"/>
                <a:gd name="T36" fmla="*/ 0 w 461"/>
                <a:gd name="T37" fmla="*/ 1 h 1027"/>
                <a:gd name="T38" fmla="*/ 0 w 461"/>
                <a:gd name="T39" fmla="*/ 1 h 1027"/>
                <a:gd name="T40" fmla="*/ 0 w 461"/>
                <a:gd name="T41" fmla="*/ 1 h 1027"/>
                <a:gd name="T42" fmla="*/ 0 w 461"/>
                <a:gd name="T43" fmla="*/ 0 h 1027"/>
                <a:gd name="T44" fmla="*/ 0 w 461"/>
                <a:gd name="T45" fmla="*/ 0 h 1027"/>
                <a:gd name="T46" fmla="*/ 0 w 461"/>
                <a:gd name="T47" fmla="*/ 0 h 1027"/>
                <a:gd name="T48" fmla="*/ 0 w 461"/>
                <a:gd name="T49" fmla="*/ 0 h 1027"/>
                <a:gd name="T50" fmla="*/ 0 w 461"/>
                <a:gd name="T51" fmla="*/ 0 h 1027"/>
                <a:gd name="T52" fmla="*/ 0 w 461"/>
                <a:gd name="T53" fmla="*/ 0 h 1027"/>
                <a:gd name="T54" fmla="*/ 0 w 461"/>
                <a:gd name="T55" fmla="*/ 0 h 1027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61"/>
                <a:gd name="T85" fmla="*/ 0 h 1027"/>
                <a:gd name="T86" fmla="*/ 461 w 461"/>
                <a:gd name="T87" fmla="*/ 1027 h 1027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61" h="1027">
                  <a:moveTo>
                    <a:pt x="421" y="0"/>
                  </a:moveTo>
                  <a:lnTo>
                    <a:pt x="449" y="22"/>
                  </a:lnTo>
                  <a:lnTo>
                    <a:pt x="461" y="91"/>
                  </a:lnTo>
                  <a:lnTo>
                    <a:pt x="439" y="159"/>
                  </a:lnTo>
                  <a:lnTo>
                    <a:pt x="380" y="245"/>
                  </a:lnTo>
                  <a:lnTo>
                    <a:pt x="315" y="348"/>
                  </a:lnTo>
                  <a:lnTo>
                    <a:pt x="293" y="462"/>
                  </a:lnTo>
                  <a:lnTo>
                    <a:pt x="310" y="645"/>
                  </a:lnTo>
                  <a:lnTo>
                    <a:pt x="350" y="868"/>
                  </a:lnTo>
                  <a:lnTo>
                    <a:pt x="380" y="959"/>
                  </a:lnTo>
                  <a:lnTo>
                    <a:pt x="368" y="987"/>
                  </a:lnTo>
                  <a:lnTo>
                    <a:pt x="298" y="992"/>
                  </a:lnTo>
                  <a:lnTo>
                    <a:pt x="211" y="969"/>
                  </a:lnTo>
                  <a:lnTo>
                    <a:pt x="134" y="1004"/>
                  </a:lnTo>
                  <a:lnTo>
                    <a:pt x="87" y="1027"/>
                  </a:lnTo>
                  <a:lnTo>
                    <a:pt x="53" y="1022"/>
                  </a:lnTo>
                  <a:lnTo>
                    <a:pt x="0" y="959"/>
                  </a:lnTo>
                  <a:lnTo>
                    <a:pt x="53" y="936"/>
                  </a:lnTo>
                  <a:lnTo>
                    <a:pt x="187" y="908"/>
                  </a:lnTo>
                  <a:lnTo>
                    <a:pt x="263" y="936"/>
                  </a:lnTo>
                  <a:lnTo>
                    <a:pt x="315" y="936"/>
                  </a:lnTo>
                  <a:lnTo>
                    <a:pt x="310" y="890"/>
                  </a:lnTo>
                  <a:lnTo>
                    <a:pt x="258" y="616"/>
                  </a:lnTo>
                  <a:lnTo>
                    <a:pt x="222" y="456"/>
                  </a:lnTo>
                  <a:lnTo>
                    <a:pt x="228" y="376"/>
                  </a:lnTo>
                  <a:lnTo>
                    <a:pt x="280" y="227"/>
                  </a:lnTo>
                  <a:lnTo>
                    <a:pt x="333" y="91"/>
                  </a:lnTo>
                  <a:lnTo>
                    <a:pt x="42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22">
              <a:extLst>
                <a:ext uri="{FF2B5EF4-FFF2-40B4-BE49-F238E27FC236}">
                  <a16:creationId xmlns:a16="http://schemas.microsoft.com/office/drawing/2014/main" id="{85389471-8A82-4D53-9700-08AE92443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9138" y="691893"/>
              <a:ext cx="309460" cy="184080"/>
            </a:xfrm>
            <a:custGeom>
              <a:avLst/>
              <a:gdLst>
                <a:gd name="T0" fmla="*/ 0 w 827"/>
                <a:gd name="T1" fmla="*/ 0 h 563"/>
                <a:gd name="T2" fmla="*/ 0 w 827"/>
                <a:gd name="T3" fmla="*/ 0 h 563"/>
                <a:gd name="T4" fmla="*/ 0 w 827"/>
                <a:gd name="T5" fmla="*/ 0 h 563"/>
                <a:gd name="T6" fmla="*/ 0 w 827"/>
                <a:gd name="T7" fmla="*/ 0 h 563"/>
                <a:gd name="T8" fmla="*/ 0 w 827"/>
                <a:gd name="T9" fmla="*/ 0 h 563"/>
                <a:gd name="T10" fmla="*/ 0 w 827"/>
                <a:gd name="T11" fmla="*/ 0 h 563"/>
                <a:gd name="T12" fmla="*/ 0 w 827"/>
                <a:gd name="T13" fmla="*/ 0 h 563"/>
                <a:gd name="T14" fmla="*/ 0 w 827"/>
                <a:gd name="T15" fmla="*/ 0 h 563"/>
                <a:gd name="T16" fmla="*/ 0 w 827"/>
                <a:gd name="T17" fmla="*/ 0 h 563"/>
                <a:gd name="T18" fmla="*/ 0 w 827"/>
                <a:gd name="T19" fmla="*/ 0 h 563"/>
                <a:gd name="T20" fmla="*/ 0 w 827"/>
                <a:gd name="T21" fmla="*/ 0 h 563"/>
                <a:gd name="T22" fmla="*/ 0 w 827"/>
                <a:gd name="T23" fmla="*/ 0 h 563"/>
                <a:gd name="T24" fmla="*/ 0 w 827"/>
                <a:gd name="T25" fmla="*/ 0 h 563"/>
                <a:gd name="T26" fmla="*/ 0 w 827"/>
                <a:gd name="T27" fmla="*/ 0 h 563"/>
                <a:gd name="T28" fmla="*/ 0 w 827"/>
                <a:gd name="T29" fmla="*/ 0 h 563"/>
                <a:gd name="T30" fmla="*/ 0 w 827"/>
                <a:gd name="T31" fmla="*/ 0 h 563"/>
                <a:gd name="T32" fmla="*/ 0 w 827"/>
                <a:gd name="T33" fmla="*/ 0 h 563"/>
                <a:gd name="T34" fmla="*/ 0 w 827"/>
                <a:gd name="T35" fmla="*/ 0 h 563"/>
                <a:gd name="T36" fmla="*/ 0 w 827"/>
                <a:gd name="T37" fmla="*/ 0 h 563"/>
                <a:gd name="T38" fmla="*/ 0 w 827"/>
                <a:gd name="T39" fmla="*/ 0 h 563"/>
                <a:gd name="T40" fmla="*/ 0 w 827"/>
                <a:gd name="T41" fmla="*/ 0 h 563"/>
                <a:gd name="T42" fmla="*/ 0 w 827"/>
                <a:gd name="T43" fmla="*/ 0 h 563"/>
                <a:gd name="T44" fmla="*/ 0 w 827"/>
                <a:gd name="T45" fmla="*/ 0 h 563"/>
                <a:gd name="T46" fmla="*/ 0 w 827"/>
                <a:gd name="T47" fmla="*/ 0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2" name="Freeform 23">
              <a:extLst>
                <a:ext uri="{FF2B5EF4-FFF2-40B4-BE49-F238E27FC236}">
                  <a16:creationId xmlns:a16="http://schemas.microsoft.com/office/drawing/2014/main" id="{1E9D6E77-5CFE-44A4-9253-98D37759E8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604" y="682731"/>
              <a:ext cx="320796" cy="198240"/>
            </a:xfrm>
            <a:custGeom>
              <a:avLst/>
              <a:gdLst>
                <a:gd name="T0" fmla="*/ 0 w 856"/>
                <a:gd name="T1" fmla="*/ 0 h 606"/>
                <a:gd name="T2" fmla="*/ 0 w 856"/>
                <a:gd name="T3" fmla="*/ 0 h 606"/>
                <a:gd name="T4" fmla="*/ 0 w 856"/>
                <a:gd name="T5" fmla="*/ 0 h 606"/>
                <a:gd name="T6" fmla="*/ 0 w 856"/>
                <a:gd name="T7" fmla="*/ 0 h 606"/>
                <a:gd name="T8" fmla="*/ 0 w 856"/>
                <a:gd name="T9" fmla="*/ 0 h 606"/>
                <a:gd name="T10" fmla="*/ 0 w 856"/>
                <a:gd name="T11" fmla="*/ 0 h 606"/>
                <a:gd name="T12" fmla="*/ 0 w 856"/>
                <a:gd name="T13" fmla="*/ 0 h 606"/>
                <a:gd name="T14" fmla="*/ 0 w 856"/>
                <a:gd name="T15" fmla="*/ 0 h 606"/>
                <a:gd name="T16" fmla="*/ 0 w 856"/>
                <a:gd name="T17" fmla="*/ 0 h 606"/>
                <a:gd name="T18" fmla="*/ 0 w 856"/>
                <a:gd name="T19" fmla="*/ 0 h 606"/>
                <a:gd name="T20" fmla="*/ 0 w 856"/>
                <a:gd name="T21" fmla="*/ 0 h 606"/>
                <a:gd name="T22" fmla="*/ 0 w 856"/>
                <a:gd name="T23" fmla="*/ 0 h 606"/>
                <a:gd name="T24" fmla="*/ 0 w 856"/>
                <a:gd name="T25" fmla="*/ 0 h 606"/>
                <a:gd name="T26" fmla="*/ 0 w 856"/>
                <a:gd name="T27" fmla="*/ 0 h 606"/>
                <a:gd name="T28" fmla="*/ 0 w 856"/>
                <a:gd name="T29" fmla="*/ 0 h 606"/>
                <a:gd name="T30" fmla="*/ 0 w 856"/>
                <a:gd name="T31" fmla="*/ 0 h 606"/>
                <a:gd name="T32" fmla="*/ 0 w 856"/>
                <a:gd name="T33" fmla="*/ 0 h 606"/>
                <a:gd name="T34" fmla="*/ 0 w 856"/>
                <a:gd name="T35" fmla="*/ 0 h 606"/>
                <a:gd name="T36" fmla="*/ 0 w 856"/>
                <a:gd name="T37" fmla="*/ 0 h 606"/>
                <a:gd name="T38" fmla="*/ 0 w 856"/>
                <a:gd name="T39" fmla="*/ 0 h 606"/>
                <a:gd name="T40" fmla="*/ 0 w 856"/>
                <a:gd name="T41" fmla="*/ 0 h 606"/>
                <a:gd name="T42" fmla="*/ 0 w 856"/>
                <a:gd name="T43" fmla="*/ 0 h 606"/>
                <a:gd name="T44" fmla="*/ 0 w 856"/>
                <a:gd name="T45" fmla="*/ 0 h 606"/>
                <a:gd name="T46" fmla="*/ 0 w 856"/>
                <a:gd name="T47" fmla="*/ 0 h 606"/>
                <a:gd name="T48" fmla="*/ 0 w 856"/>
                <a:gd name="T49" fmla="*/ 0 h 606"/>
                <a:gd name="T50" fmla="*/ 0 w 856"/>
                <a:gd name="T51" fmla="*/ 0 h 606"/>
                <a:gd name="T52" fmla="*/ 0 w 856"/>
                <a:gd name="T53" fmla="*/ 0 h 606"/>
                <a:gd name="T54" fmla="*/ 0 w 856"/>
                <a:gd name="T55" fmla="*/ 0 h 606"/>
                <a:gd name="T56" fmla="*/ 0 w 856"/>
                <a:gd name="T57" fmla="*/ 0 h 606"/>
                <a:gd name="T58" fmla="*/ 0 w 856"/>
                <a:gd name="T59" fmla="*/ 0 h 606"/>
                <a:gd name="T60" fmla="*/ 0 w 856"/>
                <a:gd name="T61" fmla="*/ 0 h 606"/>
                <a:gd name="T62" fmla="*/ 0 w 856"/>
                <a:gd name="T63" fmla="*/ 0 h 606"/>
                <a:gd name="T64" fmla="*/ 0 w 856"/>
                <a:gd name="T65" fmla="*/ 0 h 606"/>
                <a:gd name="T66" fmla="*/ 0 w 856"/>
                <a:gd name="T67" fmla="*/ 0 h 606"/>
                <a:gd name="T68" fmla="*/ 0 w 856"/>
                <a:gd name="T69" fmla="*/ 0 h 606"/>
                <a:gd name="T70" fmla="*/ 0 w 856"/>
                <a:gd name="T71" fmla="*/ 0 h 606"/>
                <a:gd name="T72" fmla="*/ 0 w 856"/>
                <a:gd name="T73" fmla="*/ 0 h 606"/>
                <a:gd name="T74" fmla="*/ 0 w 856"/>
                <a:gd name="T75" fmla="*/ 0 h 606"/>
                <a:gd name="T76" fmla="*/ 0 w 856"/>
                <a:gd name="T77" fmla="*/ 0 h 606"/>
                <a:gd name="T78" fmla="*/ 0 w 856"/>
                <a:gd name="T79" fmla="*/ 0 h 606"/>
                <a:gd name="T80" fmla="*/ 0 w 856"/>
                <a:gd name="T81" fmla="*/ 0 h 606"/>
                <a:gd name="T82" fmla="*/ 0 w 856"/>
                <a:gd name="T83" fmla="*/ 0 h 606"/>
                <a:gd name="T84" fmla="*/ 0 w 856"/>
                <a:gd name="T85" fmla="*/ 0 h 606"/>
                <a:gd name="T86" fmla="*/ 0 w 856"/>
                <a:gd name="T87" fmla="*/ 0 h 606"/>
                <a:gd name="T88" fmla="*/ 0 w 856"/>
                <a:gd name="T89" fmla="*/ 0 h 606"/>
                <a:gd name="T90" fmla="*/ 0 w 856"/>
                <a:gd name="T91" fmla="*/ 0 h 606"/>
                <a:gd name="T92" fmla="*/ 0 w 856"/>
                <a:gd name="T93" fmla="*/ 0 h 606"/>
                <a:gd name="T94" fmla="*/ 0 w 856"/>
                <a:gd name="T95" fmla="*/ 0 h 606"/>
                <a:gd name="T96" fmla="*/ 0 w 856"/>
                <a:gd name="T97" fmla="*/ 0 h 606"/>
                <a:gd name="T98" fmla="*/ 0 w 856"/>
                <a:gd name="T99" fmla="*/ 0 h 606"/>
                <a:gd name="T100" fmla="*/ 0 w 856"/>
                <a:gd name="T101" fmla="*/ 0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Oval 24">
              <a:extLst>
                <a:ext uri="{FF2B5EF4-FFF2-40B4-BE49-F238E27FC236}">
                  <a16:creationId xmlns:a16="http://schemas.microsoft.com/office/drawing/2014/main" id="{92FEA360-A154-4A98-AC1B-0230E1B734C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13060">
              <a:off x="8676552" y="804434"/>
              <a:ext cx="45812" cy="18137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en-US" altLang="en-US"/>
            </a:p>
          </p:txBody>
        </p:sp>
        <p:sp>
          <p:nvSpPr>
            <p:cNvPr id="164" name="Oval 25">
              <a:extLst>
                <a:ext uri="{FF2B5EF4-FFF2-40B4-BE49-F238E27FC236}">
                  <a16:creationId xmlns:a16="http://schemas.microsoft.com/office/drawing/2014/main" id="{280699A2-54F9-4F3B-B8F2-42A1DE194A3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13060">
              <a:off x="8685564" y="813434"/>
              <a:ext cx="26654" cy="6801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en-US" altLang="en-US"/>
            </a:p>
          </p:txBody>
        </p:sp>
        <p:sp>
          <p:nvSpPr>
            <p:cNvPr id="165" name="Oval 26">
              <a:extLst>
                <a:ext uri="{FF2B5EF4-FFF2-40B4-BE49-F238E27FC236}">
                  <a16:creationId xmlns:a16="http://schemas.microsoft.com/office/drawing/2014/main" id="{E9702DA6-3D1B-45B3-A832-B1009D1CA5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13060">
              <a:off x="8645946" y="803451"/>
              <a:ext cx="45812" cy="1927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en-US" altLang="en-US"/>
            </a:p>
          </p:txBody>
        </p:sp>
        <p:sp>
          <p:nvSpPr>
            <p:cNvPr id="166" name="Oval 27">
              <a:extLst>
                <a:ext uri="{FF2B5EF4-FFF2-40B4-BE49-F238E27FC236}">
                  <a16:creationId xmlns:a16="http://schemas.microsoft.com/office/drawing/2014/main" id="{4CBCBA85-AC93-4406-9332-FA0F7140ECB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13060">
              <a:off x="8651557" y="813434"/>
              <a:ext cx="26654" cy="6801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en-US" altLang="en-US"/>
            </a:p>
          </p:txBody>
        </p:sp>
        <p:sp>
          <p:nvSpPr>
            <p:cNvPr id="167" name="Oval 28">
              <a:extLst>
                <a:ext uri="{FF2B5EF4-FFF2-40B4-BE49-F238E27FC236}">
                  <a16:creationId xmlns:a16="http://schemas.microsoft.com/office/drawing/2014/main" id="{CCF3BD49-2C69-446C-9B8D-E1D69B8D6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73953" y="870975"/>
              <a:ext cx="22671" cy="158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/>
            </a:p>
          </p:txBody>
        </p:sp>
        <p:sp>
          <p:nvSpPr>
            <p:cNvPr id="168" name="Oval 29">
              <a:extLst>
                <a:ext uri="{FF2B5EF4-FFF2-40B4-BE49-F238E27FC236}">
                  <a16:creationId xmlns:a16="http://schemas.microsoft.com/office/drawing/2014/main" id="{CA792EE3-01B5-45CE-B20B-38F0ECCFC0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598005" y="999248"/>
              <a:ext cx="108821" cy="79962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buFontTx/>
                <a:buNone/>
              </a:pPr>
              <a:endParaRPr lang="en-US" altLang="en-US"/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104DED97-2C21-4CBD-8835-9F881DCB919C}"/>
              </a:ext>
            </a:extLst>
          </p:cNvPr>
          <p:cNvGrpSpPr/>
          <p:nvPr/>
        </p:nvGrpSpPr>
        <p:grpSpPr>
          <a:xfrm>
            <a:off x="215022" y="-303845"/>
            <a:ext cx="697056" cy="1523045"/>
            <a:chOff x="193683" y="5030155"/>
            <a:chExt cx="697056" cy="1523045"/>
          </a:xfrm>
        </p:grpSpPr>
        <p:sp>
          <p:nvSpPr>
            <p:cNvPr id="170" name="Freeform 48">
              <a:extLst>
                <a:ext uri="{FF2B5EF4-FFF2-40B4-BE49-F238E27FC236}">
                  <a16:creationId xmlns:a16="http://schemas.microsoft.com/office/drawing/2014/main" id="{8E0682BA-1D98-4AAB-A1BF-7114FD1A9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579" y="5454542"/>
              <a:ext cx="247952" cy="318032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rgbClr val="66FF66"/>
            </a:solidFill>
            <a:ln>
              <a:noFill/>
            </a:ln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1" name="Freeform 49">
              <a:extLst>
                <a:ext uri="{FF2B5EF4-FFF2-40B4-BE49-F238E27FC236}">
                  <a16:creationId xmlns:a16="http://schemas.microsoft.com/office/drawing/2014/main" id="{75E6529F-8AEF-49F4-BC81-A27A8400A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210" y="5783933"/>
              <a:ext cx="177343" cy="357270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rgbClr val="66FF66"/>
            </a:solidFill>
            <a:ln>
              <a:noFill/>
            </a:ln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2" name="Freeform 50">
              <a:extLst>
                <a:ext uri="{FF2B5EF4-FFF2-40B4-BE49-F238E27FC236}">
                  <a16:creationId xmlns:a16="http://schemas.microsoft.com/office/drawing/2014/main" id="{6E2D2FE0-6E2B-4C06-A6A8-5C477523A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162" y="5801487"/>
              <a:ext cx="263551" cy="17037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rgbClr val="66FF66"/>
            </a:solidFill>
            <a:ln>
              <a:noFill/>
            </a:ln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3" name="Freeform 51">
              <a:extLst>
                <a:ext uri="{FF2B5EF4-FFF2-40B4-BE49-F238E27FC236}">
                  <a16:creationId xmlns:a16="http://schemas.microsoft.com/office/drawing/2014/main" id="{42331A3C-41CB-41F5-A0D2-39D7E5296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691" y="5816976"/>
              <a:ext cx="197048" cy="359335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66FF66"/>
            </a:solidFill>
            <a:ln>
              <a:noFill/>
            </a:ln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4" name="Freeform 52">
              <a:extLst>
                <a:ext uri="{FF2B5EF4-FFF2-40B4-BE49-F238E27FC236}">
                  <a16:creationId xmlns:a16="http://schemas.microsoft.com/office/drawing/2014/main" id="{45B6ABBA-CC2A-4D0F-A1B1-B628C231C4F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356" y="6069956"/>
              <a:ext cx="153533" cy="433681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6FF66"/>
            </a:solidFill>
            <a:ln>
              <a:noFill/>
            </a:ln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5" name="Freeform 53">
              <a:extLst>
                <a:ext uri="{FF2B5EF4-FFF2-40B4-BE49-F238E27FC236}">
                  <a16:creationId xmlns:a16="http://schemas.microsoft.com/office/drawing/2014/main" id="{2349E77D-AE10-46A4-9BB3-A0366FB96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812" y="6067891"/>
              <a:ext cx="135470" cy="464658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rgbClr val="66FF66"/>
            </a:solidFill>
            <a:ln>
              <a:noFill/>
            </a:ln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76" name="Freeform 54">
              <a:extLst>
                <a:ext uri="{FF2B5EF4-FFF2-40B4-BE49-F238E27FC236}">
                  <a16:creationId xmlns:a16="http://schemas.microsoft.com/office/drawing/2014/main" id="{9D7BB450-8C1B-4156-BF21-3597C9021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683" y="6061695"/>
              <a:ext cx="400664" cy="491505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66FF66"/>
            </a:solidFill>
            <a:ln>
              <a:noFill/>
            </a:ln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E7CCBB0F-6387-490E-9668-5A27CD10CB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954" y="5030155"/>
              <a:ext cx="188837" cy="1503426"/>
              <a:chOff x="2720" y="768"/>
              <a:chExt cx="230" cy="1456"/>
            </a:xfrm>
            <a:solidFill>
              <a:srgbClr val="66FF66"/>
            </a:solidFill>
          </p:grpSpPr>
          <p:sp>
            <p:nvSpPr>
              <p:cNvPr id="178" name="Freeform 56">
                <a:extLst>
                  <a:ext uri="{FF2B5EF4-FFF2-40B4-BE49-F238E27FC236}">
                    <a16:creationId xmlns:a16="http://schemas.microsoft.com/office/drawing/2014/main" id="{AD05A930-7BAD-4DAB-A5A4-A1D87D72A4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79" name="Freeform 57">
                <a:extLst>
                  <a:ext uri="{FF2B5EF4-FFF2-40B4-BE49-F238E27FC236}">
                    <a16:creationId xmlns:a16="http://schemas.microsoft.com/office/drawing/2014/main" id="{0FD3372F-DE2C-49D5-8DDD-56D2CB5ED0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180" name="AutoShape 46">
            <a:extLst>
              <a:ext uri="{FF2B5EF4-FFF2-40B4-BE49-F238E27FC236}">
                <a16:creationId xmlns:a16="http://schemas.microsoft.com/office/drawing/2014/main" id="{3FC80C29-CBBB-4A81-8243-629D0BD99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984" y="235823"/>
            <a:ext cx="5460681" cy="514997"/>
          </a:xfrm>
          <a:prstGeom prst="wedgeRoundRectCallout">
            <a:avLst>
              <a:gd name="adj1" fmla="val -53206"/>
              <a:gd name="adj2" fmla="val -15064"/>
              <a:gd name="adj3" fmla="val 16667"/>
            </a:avLst>
          </a:prstGeom>
          <a:noFill/>
          <a:ln w="12700">
            <a:solidFill>
              <a:srgbClr val="66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en-US" sz="2400" dirty="0" err="1"/>
              <a:t>Heve</a:t>
            </a:r>
            <a:r>
              <a:rPr lang="en-US" altLang="en-US" sz="2400" dirty="0"/>
              <a:t> the </a:t>
            </a:r>
            <a:r>
              <a:rPr lang="en-US" altLang="en-US" sz="2400" dirty="0">
                <a:solidFill>
                  <a:srgbClr val="66FF66"/>
                </a:solidFill>
              </a:rPr>
              <a:t>d</a:t>
            </a:r>
            <a:r>
              <a:rPr lang="en-US" altLang="en-US" sz="2400" dirty="0"/>
              <a:t> is a day </a:t>
            </a:r>
            <a:r>
              <a:rPr lang="en-US" altLang="en-US" sz="2400" dirty="0" err="1"/>
              <a:t>pvovided</a:t>
            </a:r>
            <a:r>
              <a:rPr lang="en-US" altLang="en-US" sz="2400" dirty="0"/>
              <a:t> by the </a:t>
            </a:r>
            <a:r>
              <a:rPr lang="en-US" altLang="en-US" sz="2400" dirty="0">
                <a:solidFill>
                  <a:srgbClr val="66FF66"/>
                </a:solidFill>
              </a:rPr>
              <a:t>model</a:t>
            </a:r>
            <a:r>
              <a:rPr lang="en-US" altLang="en-US" sz="2400" dirty="0"/>
              <a:t>.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en-US" altLang="en-US" sz="2400" dirty="0"/>
              <a:t> </a:t>
            </a:r>
          </a:p>
        </p:txBody>
      </p:sp>
      <p:pic>
        <p:nvPicPr>
          <p:cNvPr id="181" name="Picture 5">
            <a:extLst>
              <a:ext uri="{FF2B5EF4-FFF2-40B4-BE49-F238E27FC236}">
                <a16:creationId xmlns:a16="http://schemas.microsoft.com/office/drawing/2014/main" id="{E89304D1-B20F-4EBB-8203-6C4DDF411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866" y="5203776"/>
            <a:ext cx="1336356" cy="165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" name="Picture 5" descr="j0116172">
            <a:extLst>
              <a:ext uri="{FF2B5EF4-FFF2-40B4-BE49-F238E27FC236}">
                <a16:creationId xmlns:a16="http://schemas.microsoft.com/office/drawing/2014/main" id="{3595B2DE-5EB6-4D25-8238-DB94D3166D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15000" y="3945544"/>
            <a:ext cx="1076418" cy="1464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" name="AutoShape 8">
            <a:extLst>
              <a:ext uri="{FF2B5EF4-FFF2-40B4-BE49-F238E27FC236}">
                <a16:creationId xmlns:a16="http://schemas.microsoft.com/office/drawing/2014/main" id="{73787DBA-8AB0-4E87-ACF8-A2EC012B9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224912"/>
            <a:ext cx="6705600" cy="1200328"/>
          </a:xfrm>
          <a:prstGeom prst="wedgeRectCallout">
            <a:avLst>
              <a:gd name="adj1" fmla="val -56744"/>
              <a:gd name="adj2" fmla="val 36459"/>
            </a:avLst>
          </a:prstGeom>
          <a:noFill/>
          <a:ln w="12700">
            <a:solidFill>
              <a:srgbClr val="CC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indent="-171450" algn="ctr" defTabSz="68580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Most people in my </a:t>
            </a:r>
            <a:r>
              <a:rPr lang="en-US" altLang="en-US" sz="2400" dirty="0" err="1">
                <a:solidFill>
                  <a:srgbClr val="FFFFFF"/>
                </a:solidFill>
              </a:rPr>
              <a:t>gvad</a:t>
            </a:r>
            <a:r>
              <a:rPr lang="en-US" altLang="en-US" sz="2400" dirty="0">
                <a:solidFill>
                  <a:srgbClr val="FFFFFF"/>
                </a:solidFill>
              </a:rPr>
              <a:t> </a:t>
            </a:r>
            <a:r>
              <a:rPr lang="en-US" altLang="en-US" sz="2400" dirty="0" err="1">
                <a:solidFill>
                  <a:srgbClr val="FFFFFF"/>
                </a:solidFill>
              </a:rPr>
              <a:t>couvses</a:t>
            </a:r>
            <a:r>
              <a:rPr lang="en-US" altLang="en-US" sz="2400" dirty="0">
                <a:solidFill>
                  <a:srgbClr val="FFFFFF"/>
                </a:solidFill>
              </a:rPr>
              <a:t> could not </a:t>
            </a:r>
            <a:r>
              <a:rPr lang="en-US" altLang="en-US" sz="2400" dirty="0" err="1">
                <a:solidFill>
                  <a:srgbClr val="FFFFFF"/>
                </a:solidFill>
              </a:rPr>
              <a:t>pvove</a:t>
            </a:r>
            <a:r>
              <a:rPr lang="en-US" altLang="en-US" sz="2400" dirty="0">
                <a:solidFill>
                  <a:srgbClr val="FFFFFF"/>
                </a:solidFill>
              </a:rPr>
              <a:t> this.</a:t>
            </a:r>
          </a:p>
          <a:p>
            <a:pPr indent="-171450" algn="ctr" defTabSz="68580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400" dirty="0">
                <a:solidFill>
                  <a:srgbClr val="FFFFFF"/>
                </a:solidFill>
              </a:rPr>
              <a:t>I am </a:t>
            </a:r>
            <a:r>
              <a:rPr lang="en-US" altLang="en-US" sz="2400" dirty="0" err="1">
                <a:solidFill>
                  <a:srgbClr val="FFFFFF"/>
                </a:solidFill>
              </a:rPr>
              <a:t>cuvious</a:t>
            </a:r>
            <a:r>
              <a:rPr lang="en-US" altLang="en-US" sz="2400" dirty="0">
                <a:solidFill>
                  <a:srgbClr val="FFFFFF"/>
                </a:solidFill>
              </a:rPr>
              <a:t> </a:t>
            </a:r>
            <a:r>
              <a:rPr lang="en-US" altLang="en-US" sz="2400" dirty="0" err="1">
                <a:solidFill>
                  <a:srgbClr val="FFFFFF"/>
                </a:solidFill>
              </a:rPr>
              <a:t>whethev</a:t>
            </a:r>
            <a:r>
              <a:rPr lang="en-US" altLang="en-US" sz="2400" dirty="0">
                <a:solidFill>
                  <a:srgbClr val="FFFFFF"/>
                </a:solidFill>
              </a:rPr>
              <a:t> the </a:t>
            </a:r>
            <a:r>
              <a:rPr lang="en-US" altLang="en-US" sz="2400" dirty="0" err="1">
                <a:solidFill>
                  <a:srgbClr val="FFFFFF"/>
                </a:solidFill>
              </a:rPr>
              <a:t>pavse</a:t>
            </a:r>
            <a:r>
              <a:rPr lang="en-US" altLang="en-US" sz="2400" dirty="0">
                <a:solidFill>
                  <a:srgbClr val="FFFFFF"/>
                </a:solidFill>
              </a:rPr>
              <a:t> </a:t>
            </a:r>
            <a:r>
              <a:rPr lang="en-US" altLang="en-US" sz="2400" dirty="0" err="1">
                <a:solidFill>
                  <a:srgbClr val="FFFFFF"/>
                </a:solidFill>
              </a:rPr>
              <a:t>tvee</a:t>
            </a:r>
            <a:r>
              <a:rPr lang="en-US" altLang="en-US" sz="2400" dirty="0">
                <a:solidFill>
                  <a:srgbClr val="FFFFFF"/>
                </a:solidFill>
              </a:rPr>
              <a:t> game</a:t>
            </a:r>
            <a:br>
              <a:rPr lang="en-US" altLang="en-US" sz="2400" dirty="0">
                <a:solidFill>
                  <a:srgbClr val="FFFFFF"/>
                </a:solidFill>
              </a:rPr>
            </a:br>
            <a:r>
              <a:rPr lang="en-US" altLang="en-US" sz="2400" dirty="0">
                <a:solidFill>
                  <a:srgbClr val="FFFFFF"/>
                </a:solidFill>
              </a:rPr>
              <a:t>can get second </a:t>
            </a:r>
            <a:r>
              <a:rPr lang="en-US" altLang="en-US" sz="2400" dirty="0" err="1">
                <a:solidFill>
                  <a:srgbClr val="FFFFFF"/>
                </a:solidFill>
              </a:rPr>
              <a:t>yeav</a:t>
            </a:r>
            <a:r>
              <a:rPr lang="en-US" altLang="en-US" sz="2400" dirty="0">
                <a:solidFill>
                  <a:srgbClr val="FFFFFF"/>
                </a:solidFill>
              </a:rPr>
              <a:t> students to </a:t>
            </a:r>
            <a:r>
              <a:rPr lang="en-US" altLang="en-US" sz="2400" dirty="0" err="1">
                <a:solidFill>
                  <a:srgbClr val="FFFFFF"/>
                </a:solidFill>
              </a:rPr>
              <a:t>pvove</a:t>
            </a:r>
            <a:r>
              <a:rPr lang="en-US" altLang="en-US" sz="2400" dirty="0">
                <a:solidFill>
                  <a:srgbClr val="FFFFFF"/>
                </a:solidFill>
              </a:rPr>
              <a:t> it.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36830" y="3819062"/>
            <a:ext cx="3158837" cy="528449"/>
            <a:chOff x="1136830" y="3819062"/>
            <a:chExt cx="3158837" cy="528449"/>
          </a:xfrm>
        </p:grpSpPr>
        <p:cxnSp>
          <p:nvCxnSpPr>
            <p:cNvPr id="183" name="Straight Connector 182"/>
            <p:cNvCxnSpPr/>
            <p:nvPr/>
          </p:nvCxnSpPr>
          <p:spPr bwMode="auto">
            <a:xfrm flipH="1">
              <a:off x="1136830" y="3819062"/>
              <a:ext cx="3158836" cy="528449"/>
            </a:xfrm>
            <a:prstGeom prst="line">
              <a:avLst/>
            </a:prstGeom>
            <a:noFill/>
            <a:ln w="25400" cap="flat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185"/>
            <p:cNvCxnSpPr/>
            <p:nvPr/>
          </p:nvCxnSpPr>
          <p:spPr bwMode="auto">
            <a:xfrm flipH="1" flipV="1">
              <a:off x="1136830" y="3819062"/>
              <a:ext cx="3158837" cy="528449"/>
            </a:xfrm>
            <a:prstGeom prst="line">
              <a:avLst/>
            </a:prstGeom>
            <a:noFill/>
            <a:ln w="25400" cap="flat" cmpd="sng" algn="ctr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87" name="Picture 2" descr="http://www.swordofthespirit.net/bulwark/mosesbush.gif">
            <a:extLst>
              <a:ext uri="{FF2B5EF4-FFF2-40B4-BE49-F238E27FC236}">
                <a16:creationId xmlns:a16="http://schemas.microsoft.com/office/drawing/2014/main" id="{39BD28E6-10F2-48A5-A44C-77CFBFE09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800" y="2895600"/>
            <a:ext cx="1397000" cy="813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8" name="Group 187"/>
          <p:cNvGrpSpPr/>
          <p:nvPr/>
        </p:nvGrpSpPr>
        <p:grpSpPr>
          <a:xfrm>
            <a:off x="7259063" y="270339"/>
            <a:ext cx="1434618" cy="813079"/>
            <a:chOff x="150052" y="3505200"/>
            <a:chExt cx="1434618" cy="813079"/>
          </a:xfrm>
        </p:grpSpPr>
        <p:pic>
          <p:nvPicPr>
            <p:cNvPr id="189" name="Picture 2" descr="http://www.swordofthespirit.net/bulwark/mosesbush.gif">
              <a:extLst>
                <a:ext uri="{FF2B5EF4-FFF2-40B4-BE49-F238E27FC236}">
                  <a16:creationId xmlns:a16="http://schemas.microsoft.com/office/drawing/2014/main" id="{39BD28E6-10F2-48A5-A44C-77CFBFE097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701" y="3505200"/>
              <a:ext cx="1397000" cy="8130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327E6AAB-2667-4FC9-80B8-B7520E815B34}"/>
                </a:ext>
              </a:extLst>
            </p:cNvPr>
            <p:cNvSpPr/>
            <p:nvPr/>
          </p:nvSpPr>
          <p:spPr>
            <a:xfrm>
              <a:off x="150052" y="3505200"/>
              <a:ext cx="1434618" cy="813079"/>
            </a:xfrm>
            <a:prstGeom prst="rect">
              <a:avLst/>
            </a:prstGeom>
            <a:ln w="76200">
              <a:solidFill>
                <a:srgbClr val="66FF66"/>
              </a:solidFill>
            </a:ln>
          </p:spPr>
          <p:txBody>
            <a:bodyPr wrap="none" rtlCol="0" anchor="ctr">
              <a:spAutoFit/>
            </a:bodyPr>
            <a:lstStyle/>
            <a:p>
              <a:pPr algn="ctr"/>
              <a:endParaRPr lang="en-US" sz="2800" i="0" dirty="0"/>
            </a:p>
          </p:txBody>
        </p:sp>
      </p:grp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26896175-0908-4BBA-8FF8-250221D3C603}"/>
              </a:ext>
            </a:extLst>
          </p:cNvPr>
          <p:cNvSpPr/>
          <p:nvPr/>
        </p:nvSpPr>
        <p:spPr bwMode="auto">
          <a:xfrm>
            <a:off x="1874758" y="6159500"/>
            <a:ext cx="1549244" cy="414535"/>
          </a:xfrm>
          <a:custGeom>
            <a:avLst/>
            <a:gdLst>
              <a:gd name="connsiteX0" fmla="*/ 0 w 939800"/>
              <a:gd name="connsiteY0" fmla="*/ 469900 h 469900"/>
              <a:gd name="connsiteX1" fmla="*/ 482600 w 939800"/>
              <a:gd name="connsiteY1" fmla="*/ 63500 h 469900"/>
              <a:gd name="connsiteX2" fmla="*/ 508000 w 939800"/>
              <a:gd name="connsiteY2" fmla="*/ 457200 h 469900"/>
              <a:gd name="connsiteX3" fmla="*/ 939800 w 939800"/>
              <a:gd name="connsiteY3" fmla="*/ 0 h 469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9800" h="469900">
                <a:moveTo>
                  <a:pt x="0" y="469900"/>
                </a:moveTo>
                <a:cubicBezTo>
                  <a:pt x="198966" y="267758"/>
                  <a:pt x="397933" y="65617"/>
                  <a:pt x="482600" y="63500"/>
                </a:cubicBezTo>
                <a:cubicBezTo>
                  <a:pt x="567267" y="61383"/>
                  <a:pt x="431800" y="467783"/>
                  <a:pt x="508000" y="457200"/>
                </a:cubicBezTo>
                <a:cubicBezTo>
                  <a:pt x="584200" y="446617"/>
                  <a:pt x="762000" y="223308"/>
                  <a:pt x="939800" y="0"/>
                </a:cubicBezTo>
              </a:path>
            </a:pathLst>
          </a:cu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574B3DA5-49CC-4184-AE8A-1E07185A049D}"/>
              </a:ext>
            </a:extLst>
          </p:cNvPr>
          <p:cNvGrpSpPr/>
          <p:nvPr/>
        </p:nvGrpSpPr>
        <p:grpSpPr>
          <a:xfrm flipH="1">
            <a:off x="3700541" y="5468566"/>
            <a:ext cx="1100060" cy="1341264"/>
            <a:chOff x="7946896" y="2550056"/>
            <a:chExt cx="1100060" cy="1341264"/>
          </a:xfrm>
        </p:grpSpPr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2A5EF3F8-3982-41CD-B7E0-DC4DD31FFFCF}"/>
                </a:ext>
              </a:extLst>
            </p:cNvPr>
            <p:cNvGrpSpPr/>
            <p:nvPr/>
          </p:nvGrpSpPr>
          <p:grpSpPr>
            <a:xfrm>
              <a:off x="8622005" y="2933521"/>
              <a:ext cx="424951" cy="957799"/>
              <a:chOff x="272335" y="1632307"/>
              <a:chExt cx="424951" cy="957799"/>
            </a:xfrm>
          </p:grpSpPr>
          <p:grpSp>
            <p:nvGrpSpPr>
              <p:cNvPr id="195" name="Group 19">
                <a:extLst>
                  <a:ext uri="{FF2B5EF4-FFF2-40B4-BE49-F238E27FC236}">
                    <a16:creationId xmlns:a16="http://schemas.microsoft.com/office/drawing/2014/main" id="{B909D8F4-4FA9-46F7-AF86-117F1846C2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287773" y="1632307"/>
                <a:ext cx="409513" cy="941958"/>
                <a:chOff x="587" y="528"/>
                <a:chExt cx="1008" cy="2319"/>
              </a:xfrm>
              <a:solidFill>
                <a:srgbClr val="66FF66"/>
              </a:solidFill>
            </p:grpSpPr>
            <p:grpSp>
              <p:nvGrpSpPr>
                <p:cNvPr id="198" name="Group 20">
                  <a:extLst>
                    <a:ext uri="{FF2B5EF4-FFF2-40B4-BE49-F238E27FC236}">
                      <a16:creationId xmlns:a16="http://schemas.microsoft.com/office/drawing/2014/main" id="{D5DDB993-A69B-4CA1-9665-BDA6F1BC57A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87" y="528"/>
                  <a:ext cx="1008" cy="2319"/>
                  <a:chOff x="587" y="528"/>
                  <a:chExt cx="1008" cy="2319"/>
                </a:xfrm>
                <a:grpFill/>
              </p:grpSpPr>
              <p:grpSp>
                <p:nvGrpSpPr>
                  <p:cNvPr id="200" name="Group 21">
                    <a:extLst>
                      <a:ext uri="{FF2B5EF4-FFF2-40B4-BE49-F238E27FC236}">
                        <a16:creationId xmlns:a16="http://schemas.microsoft.com/office/drawing/2014/main" id="{4FABFF03-838B-44BF-AB76-6B1D6A0A67E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87" y="528"/>
                    <a:ext cx="1008" cy="2319"/>
                    <a:chOff x="1151" y="1104"/>
                    <a:chExt cx="686" cy="1741"/>
                  </a:xfrm>
                  <a:grpFill/>
                </p:grpSpPr>
                <p:sp>
                  <p:nvSpPr>
                    <p:cNvPr id="207" name="Freeform 22">
                      <a:extLst>
                        <a:ext uri="{FF2B5EF4-FFF2-40B4-BE49-F238E27FC236}">
                          <a16:creationId xmlns:a16="http://schemas.microsoft.com/office/drawing/2014/main" id="{55509F4E-8F0F-4EEE-BBA6-11EF73B9C8B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1321" y="1581"/>
                      <a:ext cx="304" cy="566"/>
                    </a:xfrm>
                    <a:custGeom>
                      <a:avLst/>
                      <a:gdLst>
                        <a:gd name="T0" fmla="*/ 7 w 304"/>
                        <a:gd name="T1" fmla="*/ 174 h 566"/>
                        <a:gd name="T2" fmla="*/ 18 w 304"/>
                        <a:gd name="T3" fmla="*/ 122 h 566"/>
                        <a:gd name="T4" fmla="*/ 42 w 304"/>
                        <a:gd name="T5" fmla="*/ 83 h 566"/>
                        <a:gd name="T6" fmla="*/ 81 w 304"/>
                        <a:gd name="T7" fmla="*/ 45 h 566"/>
                        <a:gd name="T8" fmla="*/ 148 w 304"/>
                        <a:gd name="T9" fmla="*/ 7 h 566"/>
                        <a:gd name="T10" fmla="*/ 205 w 304"/>
                        <a:gd name="T11" fmla="*/ 0 h 566"/>
                        <a:gd name="T12" fmla="*/ 255 w 304"/>
                        <a:gd name="T13" fmla="*/ 10 h 566"/>
                        <a:gd name="T14" fmla="*/ 290 w 304"/>
                        <a:gd name="T15" fmla="*/ 31 h 566"/>
                        <a:gd name="T16" fmla="*/ 304 w 304"/>
                        <a:gd name="T17" fmla="*/ 59 h 566"/>
                        <a:gd name="T18" fmla="*/ 304 w 304"/>
                        <a:gd name="T19" fmla="*/ 87 h 566"/>
                        <a:gd name="T20" fmla="*/ 290 w 304"/>
                        <a:gd name="T21" fmla="*/ 118 h 566"/>
                        <a:gd name="T22" fmla="*/ 262 w 304"/>
                        <a:gd name="T23" fmla="*/ 146 h 566"/>
                        <a:gd name="T24" fmla="*/ 223 w 304"/>
                        <a:gd name="T25" fmla="*/ 181 h 566"/>
                        <a:gd name="T26" fmla="*/ 201 w 304"/>
                        <a:gd name="T27" fmla="*/ 215 h 566"/>
                        <a:gd name="T28" fmla="*/ 194 w 304"/>
                        <a:gd name="T29" fmla="*/ 240 h 566"/>
                        <a:gd name="T30" fmla="*/ 194 w 304"/>
                        <a:gd name="T31" fmla="*/ 260 h 566"/>
                        <a:gd name="T32" fmla="*/ 205 w 304"/>
                        <a:gd name="T33" fmla="*/ 295 h 566"/>
                        <a:gd name="T34" fmla="*/ 230 w 304"/>
                        <a:gd name="T35" fmla="*/ 344 h 566"/>
                        <a:gd name="T36" fmla="*/ 247 w 304"/>
                        <a:gd name="T37" fmla="*/ 399 h 566"/>
                        <a:gd name="T38" fmla="*/ 251 w 304"/>
                        <a:gd name="T39" fmla="*/ 438 h 566"/>
                        <a:gd name="T40" fmla="*/ 244 w 304"/>
                        <a:gd name="T41" fmla="*/ 479 h 566"/>
                        <a:gd name="T42" fmla="*/ 233 w 304"/>
                        <a:gd name="T43" fmla="*/ 510 h 566"/>
                        <a:gd name="T44" fmla="*/ 201 w 304"/>
                        <a:gd name="T45" fmla="*/ 545 h 566"/>
                        <a:gd name="T46" fmla="*/ 173 w 304"/>
                        <a:gd name="T47" fmla="*/ 559 h 566"/>
                        <a:gd name="T48" fmla="*/ 141 w 304"/>
                        <a:gd name="T49" fmla="*/ 566 h 566"/>
                        <a:gd name="T50" fmla="*/ 113 w 304"/>
                        <a:gd name="T51" fmla="*/ 563 h 566"/>
                        <a:gd name="T52" fmla="*/ 92 w 304"/>
                        <a:gd name="T53" fmla="*/ 549 h 566"/>
                        <a:gd name="T54" fmla="*/ 67 w 304"/>
                        <a:gd name="T55" fmla="*/ 521 h 566"/>
                        <a:gd name="T56" fmla="*/ 42 w 304"/>
                        <a:gd name="T57" fmla="*/ 472 h 566"/>
                        <a:gd name="T58" fmla="*/ 14 w 304"/>
                        <a:gd name="T59" fmla="*/ 392 h 566"/>
                        <a:gd name="T60" fmla="*/ 4 w 304"/>
                        <a:gd name="T61" fmla="*/ 333 h 566"/>
                        <a:gd name="T62" fmla="*/ 0 w 304"/>
                        <a:gd name="T63" fmla="*/ 257 h 566"/>
                        <a:gd name="T64" fmla="*/ 0 w 304"/>
                        <a:gd name="T65" fmla="*/ 222 h 566"/>
                        <a:gd name="T66" fmla="*/ 7 w 304"/>
                        <a:gd name="T67" fmla="*/ 174 h 56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w 304"/>
                        <a:gd name="T103" fmla="*/ 0 h 566"/>
                        <a:gd name="T104" fmla="*/ 304 w 304"/>
                        <a:gd name="T105" fmla="*/ 566 h 566"/>
                      </a:gdLst>
                      <a:ahLst/>
                      <a:cxnLst>
                        <a:cxn ang="T68">
                          <a:pos x="T0" y="T1"/>
                        </a:cxn>
                        <a:cxn ang="T69">
                          <a:pos x="T2" y="T3"/>
                        </a:cxn>
                        <a:cxn ang="T70">
                          <a:pos x="T4" y="T5"/>
                        </a:cxn>
                        <a:cxn ang="T71">
                          <a:pos x="T6" y="T7"/>
                        </a:cxn>
                        <a:cxn ang="T72">
                          <a:pos x="T8" y="T9"/>
                        </a:cxn>
                        <a:cxn ang="T73">
                          <a:pos x="T10" y="T11"/>
                        </a:cxn>
                        <a:cxn ang="T74">
                          <a:pos x="T12" y="T13"/>
                        </a:cxn>
                        <a:cxn ang="T75">
                          <a:pos x="T14" y="T15"/>
                        </a:cxn>
                        <a:cxn ang="T76">
                          <a:pos x="T16" y="T17"/>
                        </a:cxn>
                        <a:cxn ang="T77">
                          <a:pos x="T18" y="T19"/>
                        </a:cxn>
                        <a:cxn ang="T78">
                          <a:pos x="T20" y="T21"/>
                        </a:cxn>
                        <a:cxn ang="T79">
                          <a:pos x="T22" y="T23"/>
                        </a:cxn>
                        <a:cxn ang="T80">
                          <a:pos x="T24" y="T25"/>
                        </a:cxn>
                        <a:cxn ang="T81">
                          <a:pos x="T26" y="T27"/>
                        </a:cxn>
                        <a:cxn ang="T82">
                          <a:pos x="T28" y="T29"/>
                        </a:cxn>
                        <a:cxn ang="T83">
                          <a:pos x="T30" y="T31"/>
                        </a:cxn>
                        <a:cxn ang="T84">
                          <a:pos x="T32" y="T33"/>
                        </a:cxn>
                        <a:cxn ang="T85">
                          <a:pos x="T34" y="T35"/>
                        </a:cxn>
                        <a:cxn ang="T86">
                          <a:pos x="T36" y="T37"/>
                        </a:cxn>
                        <a:cxn ang="T87">
                          <a:pos x="T38" y="T39"/>
                        </a:cxn>
                        <a:cxn ang="T88">
                          <a:pos x="T40" y="T41"/>
                        </a:cxn>
                        <a:cxn ang="T89">
                          <a:pos x="T42" y="T43"/>
                        </a:cxn>
                        <a:cxn ang="T90">
                          <a:pos x="T44" y="T45"/>
                        </a:cxn>
                        <a:cxn ang="T91">
                          <a:pos x="T46" y="T47"/>
                        </a:cxn>
                        <a:cxn ang="T92">
                          <a:pos x="T48" y="T49"/>
                        </a:cxn>
                        <a:cxn ang="T93">
                          <a:pos x="T50" y="T51"/>
                        </a:cxn>
                        <a:cxn ang="T94">
                          <a:pos x="T52" y="T53"/>
                        </a:cxn>
                        <a:cxn ang="T95">
                          <a:pos x="T54" y="T55"/>
                        </a:cxn>
                        <a:cxn ang="T96">
                          <a:pos x="T56" y="T57"/>
                        </a:cxn>
                        <a:cxn ang="T97">
                          <a:pos x="T58" y="T59"/>
                        </a:cxn>
                        <a:cxn ang="T98">
                          <a:pos x="T60" y="T61"/>
                        </a:cxn>
                        <a:cxn ang="T99">
                          <a:pos x="T62" y="T63"/>
                        </a:cxn>
                        <a:cxn ang="T100">
                          <a:pos x="T64" y="T65"/>
                        </a:cxn>
                        <a:cxn ang="T101">
                          <a:pos x="T66" y="T67"/>
                        </a:cxn>
                      </a:cxnLst>
                      <a:rect l="T102" t="T103" r="T104" b="T105"/>
                      <a:pathLst>
                        <a:path w="304" h="566">
                          <a:moveTo>
                            <a:pt x="7" y="174"/>
                          </a:moveTo>
                          <a:lnTo>
                            <a:pt x="18" y="122"/>
                          </a:lnTo>
                          <a:lnTo>
                            <a:pt x="42" y="83"/>
                          </a:lnTo>
                          <a:lnTo>
                            <a:pt x="81" y="45"/>
                          </a:lnTo>
                          <a:lnTo>
                            <a:pt x="148" y="7"/>
                          </a:lnTo>
                          <a:lnTo>
                            <a:pt x="205" y="0"/>
                          </a:lnTo>
                          <a:lnTo>
                            <a:pt x="255" y="10"/>
                          </a:lnTo>
                          <a:lnTo>
                            <a:pt x="290" y="31"/>
                          </a:lnTo>
                          <a:lnTo>
                            <a:pt x="304" y="59"/>
                          </a:lnTo>
                          <a:lnTo>
                            <a:pt x="304" y="87"/>
                          </a:lnTo>
                          <a:lnTo>
                            <a:pt x="290" y="118"/>
                          </a:lnTo>
                          <a:lnTo>
                            <a:pt x="262" y="146"/>
                          </a:lnTo>
                          <a:lnTo>
                            <a:pt x="223" y="181"/>
                          </a:lnTo>
                          <a:lnTo>
                            <a:pt x="201" y="215"/>
                          </a:lnTo>
                          <a:lnTo>
                            <a:pt x="194" y="240"/>
                          </a:lnTo>
                          <a:lnTo>
                            <a:pt x="194" y="260"/>
                          </a:lnTo>
                          <a:lnTo>
                            <a:pt x="205" y="295"/>
                          </a:lnTo>
                          <a:lnTo>
                            <a:pt x="230" y="344"/>
                          </a:lnTo>
                          <a:lnTo>
                            <a:pt x="247" y="399"/>
                          </a:lnTo>
                          <a:lnTo>
                            <a:pt x="251" y="438"/>
                          </a:lnTo>
                          <a:lnTo>
                            <a:pt x="244" y="479"/>
                          </a:lnTo>
                          <a:lnTo>
                            <a:pt x="233" y="510"/>
                          </a:lnTo>
                          <a:lnTo>
                            <a:pt x="201" y="545"/>
                          </a:lnTo>
                          <a:lnTo>
                            <a:pt x="173" y="559"/>
                          </a:lnTo>
                          <a:lnTo>
                            <a:pt x="141" y="566"/>
                          </a:lnTo>
                          <a:lnTo>
                            <a:pt x="113" y="563"/>
                          </a:lnTo>
                          <a:lnTo>
                            <a:pt x="92" y="549"/>
                          </a:lnTo>
                          <a:lnTo>
                            <a:pt x="67" y="521"/>
                          </a:lnTo>
                          <a:lnTo>
                            <a:pt x="42" y="472"/>
                          </a:lnTo>
                          <a:lnTo>
                            <a:pt x="14" y="392"/>
                          </a:lnTo>
                          <a:lnTo>
                            <a:pt x="4" y="333"/>
                          </a:lnTo>
                          <a:lnTo>
                            <a:pt x="0" y="257"/>
                          </a:lnTo>
                          <a:lnTo>
                            <a:pt x="0" y="222"/>
                          </a:lnTo>
                          <a:lnTo>
                            <a:pt x="7" y="174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8" name="Freeform 23">
                      <a:extLst>
                        <a:ext uri="{FF2B5EF4-FFF2-40B4-BE49-F238E27FC236}">
                          <a16:creationId xmlns:a16="http://schemas.microsoft.com/office/drawing/2014/main" id="{5AC12D1A-F997-4CEA-8DE3-C76301568CA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1151" y="1619"/>
                      <a:ext cx="249" cy="572"/>
                    </a:xfrm>
                    <a:custGeom>
                      <a:avLst/>
                      <a:gdLst>
                        <a:gd name="T0" fmla="*/ 25 w 249"/>
                        <a:gd name="T1" fmla="*/ 65 h 572"/>
                        <a:gd name="T2" fmla="*/ 7 w 249"/>
                        <a:gd name="T3" fmla="*/ 44 h 572"/>
                        <a:gd name="T4" fmla="*/ 0 w 249"/>
                        <a:gd name="T5" fmla="*/ 27 h 572"/>
                        <a:gd name="T6" fmla="*/ 11 w 249"/>
                        <a:gd name="T7" fmla="*/ 7 h 572"/>
                        <a:gd name="T8" fmla="*/ 28 w 249"/>
                        <a:gd name="T9" fmla="*/ 0 h 572"/>
                        <a:gd name="T10" fmla="*/ 60 w 249"/>
                        <a:gd name="T11" fmla="*/ 0 h 572"/>
                        <a:gd name="T12" fmla="*/ 96 w 249"/>
                        <a:gd name="T13" fmla="*/ 24 h 572"/>
                        <a:gd name="T14" fmla="*/ 132 w 249"/>
                        <a:gd name="T15" fmla="*/ 61 h 572"/>
                        <a:gd name="T16" fmla="*/ 192 w 249"/>
                        <a:gd name="T17" fmla="*/ 140 h 572"/>
                        <a:gd name="T18" fmla="*/ 231 w 249"/>
                        <a:gd name="T19" fmla="*/ 204 h 572"/>
                        <a:gd name="T20" fmla="*/ 249 w 249"/>
                        <a:gd name="T21" fmla="*/ 255 h 572"/>
                        <a:gd name="T22" fmla="*/ 245 w 249"/>
                        <a:gd name="T23" fmla="*/ 283 h 572"/>
                        <a:gd name="T24" fmla="*/ 224 w 249"/>
                        <a:gd name="T25" fmla="*/ 320 h 572"/>
                        <a:gd name="T26" fmla="*/ 181 w 249"/>
                        <a:gd name="T27" fmla="*/ 347 h 572"/>
                        <a:gd name="T28" fmla="*/ 110 w 249"/>
                        <a:gd name="T29" fmla="*/ 371 h 572"/>
                        <a:gd name="T30" fmla="*/ 75 w 249"/>
                        <a:gd name="T31" fmla="*/ 395 h 572"/>
                        <a:gd name="T32" fmla="*/ 60 w 249"/>
                        <a:gd name="T33" fmla="*/ 415 h 572"/>
                        <a:gd name="T34" fmla="*/ 68 w 249"/>
                        <a:gd name="T35" fmla="*/ 436 h 572"/>
                        <a:gd name="T36" fmla="*/ 107 w 249"/>
                        <a:gd name="T37" fmla="*/ 456 h 572"/>
                        <a:gd name="T38" fmla="*/ 139 w 249"/>
                        <a:gd name="T39" fmla="*/ 497 h 572"/>
                        <a:gd name="T40" fmla="*/ 153 w 249"/>
                        <a:gd name="T41" fmla="*/ 538 h 572"/>
                        <a:gd name="T42" fmla="*/ 149 w 249"/>
                        <a:gd name="T43" fmla="*/ 558 h 572"/>
                        <a:gd name="T44" fmla="*/ 117 w 249"/>
                        <a:gd name="T45" fmla="*/ 572 h 572"/>
                        <a:gd name="T46" fmla="*/ 107 w 249"/>
                        <a:gd name="T47" fmla="*/ 572 h 572"/>
                        <a:gd name="T48" fmla="*/ 92 w 249"/>
                        <a:gd name="T49" fmla="*/ 535 h 572"/>
                        <a:gd name="T50" fmla="*/ 85 w 249"/>
                        <a:gd name="T51" fmla="*/ 494 h 572"/>
                        <a:gd name="T52" fmla="*/ 64 w 249"/>
                        <a:gd name="T53" fmla="*/ 463 h 572"/>
                        <a:gd name="T54" fmla="*/ 32 w 249"/>
                        <a:gd name="T55" fmla="*/ 446 h 572"/>
                        <a:gd name="T56" fmla="*/ 21 w 249"/>
                        <a:gd name="T57" fmla="*/ 426 h 572"/>
                        <a:gd name="T58" fmla="*/ 25 w 249"/>
                        <a:gd name="T59" fmla="*/ 405 h 572"/>
                        <a:gd name="T60" fmla="*/ 53 w 249"/>
                        <a:gd name="T61" fmla="*/ 371 h 572"/>
                        <a:gd name="T62" fmla="*/ 107 w 249"/>
                        <a:gd name="T63" fmla="*/ 351 h 572"/>
                        <a:gd name="T64" fmla="*/ 157 w 249"/>
                        <a:gd name="T65" fmla="*/ 320 h 572"/>
                        <a:gd name="T66" fmla="*/ 196 w 249"/>
                        <a:gd name="T67" fmla="*/ 286 h 572"/>
                        <a:gd name="T68" fmla="*/ 210 w 249"/>
                        <a:gd name="T69" fmla="*/ 252 h 572"/>
                        <a:gd name="T70" fmla="*/ 206 w 249"/>
                        <a:gd name="T71" fmla="*/ 238 h 572"/>
                        <a:gd name="T72" fmla="*/ 189 w 249"/>
                        <a:gd name="T73" fmla="*/ 208 h 572"/>
                        <a:gd name="T74" fmla="*/ 157 w 249"/>
                        <a:gd name="T75" fmla="*/ 163 h 572"/>
                        <a:gd name="T76" fmla="*/ 121 w 249"/>
                        <a:gd name="T77" fmla="*/ 136 h 572"/>
                        <a:gd name="T78" fmla="*/ 82 w 249"/>
                        <a:gd name="T79" fmla="*/ 106 h 572"/>
                        <a:gd name="T80" fmla="*/ 53 w 249"/>
                        <a:gd name="T81" fmla="*/ 89 h 572"/>
                        <a:gd name="T82" fmla="*/ 25 w 249"/>
                        <a:gd name="T83" fmla="*/ 65 h 572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w 249"/>
                        <a:gd name="T127" fmla="*/ 0 h 572"/>
                        <a:gd name="T128" fmla="*/ 249 w 249"/>
                        <a:gd name="T129" fmla="*/ 572 h 572"/>
                      </a:gdLst>
                      <a:ahLst/>
                      <a:cxnLst>
                        <a:cxn ang="T84">
                          <a:pos x="T0" y="T1"/>
                        </a:cxn>
                        <a:cxn ang="T85">
                          <a:pos x="T2" y="T3"/>
                        </a:cxn>
                        <a:cxn ang="T86">
                          <a:pos x="T4" y="T5"/>
                        </a:cxn>
                        <a:cxn ang="T87">
                          <a:pos x="T6" y="T7"/>
                        </a:cxn>
                        <a:cxn ang="T88">
                          <a:pos x="T8" y="T9"/>
                        </a:cxn>
                        <a:cxn ang="T89">
                          <a:pos x="T10" y="T11"/>
                        </a:cxn>
                        <a:cxn ang="T90">
                          <a:pos x="T12" y="T13"/>
                        </a:cxn>
                        <a:cxn ang="T91">
                          <a:pos x="T14" y="T15"/>
                        </a:cxn>
                        <a:cxn ang="T92">
                          <a:pos x="T16" y="T17"/>
                        </a:cxn>
                        <a:cxn ang="T93">
                          <a:pos x="T18" y="T19"/>
                        </a:cxn>
                        <a:cxn ang="T94">
                          <a:pos x="T20" y="T21"/>
                        </a:cxn>
                        <a:cxn ang="T95">
                          <a:pos x="T22" y="T23"/>
                        </a:cxn>
                        <a:cxn ang="T96">
                          <a:pos x="T24" y="T25"/>
                        </a:cxn>
                        <a:cxn ang="T97">
                          <a:pos x="T26" y="T27"/>
                        </a:cxn>
                        <a:cxn ang="T98">
                          <a:pos x="T28" y="T29"/>
                        </a:cxn>
                        <a:cxn ang="T99">
                          <a:pos x="T30" y="T31"/>
                        </a:cxn>
                        <a:cxn ang="T100">
                          <a:pos x="T32" y="T33"/>
                        </a:cxn>
                        <a:cxn ang="T101">
                          <a:pos x="T34" y="T35"/>
                        </a:cxn>
                        <a:cxn ang="T102">
                          <a:pos x="T36" y="T37"/>
                        </a:cxn>
                        <a:cxn ang="T103">
                          <a:pos x="T38" y="T39"/>
                        </a:cxn>
                        <a:cxn ang="T104">
                          <a:pos x="T40" y="T41"/>
                        </a:cxn>
                        <a:cxn ang="T105">
                          <a:pos x="T42" y="T43"/>
                        </a:cxn>
                        <a:cxn ang="T106">
                          <a:pos x="T44" y="T45"/>
                        </a:cxn>
                        <a:cxn ang="T107">
                          <a:pos x="T46" y="T47"/>
                        </a:cxn>
                        <a:cxn ang="T108">
                          <a:pos x="T48" y="T49"/>
                        </a:cxn>
                        <a:cxn ang="T109">
                          <a:pos x="T50" y="T51"/>
                        </a:cxn>
                        <a:cxn ang="T110">
                          <a:pos x="T52" y="T53"/>
                        </a:cxn>
                        <a:cxn ang="T111">
                          <a:pos x="T54" y="T55"/>
                        </a:cxn>
                        <a:cxn ang="T112">
                          <a:pos x="T56" y="T57"/>
                        </a:cxn>
                        <a:cxn ang="T113">
                          <a:pos x="T58" y="T59"/>
                        </a:cxn>
                        <a:cxn ang="T114">
                          <a:pos x="T60" y="T61"/>
                        </a:cxn>
                        <a:cxn ang="T115">
                          <a:pos x="T62" y="T63"/>
                        </a:cxn>
                        <a:cxn ang="T116">
                          <a:pos x="T64" y="T65"/>
                        </a:cxn>
                        <a:cxn ang="T117">
                          <a:pos x="T66" y="T67"/>
                        </a:cxn>
                        <a:cxn ang="T118">
                          <a:pos x="T68" y="T69"/>
                        </a:cxn>
                        <a:cxn ang="T119">
                          <a:pos x="T70" y="T71"/>
                        </a:cxn>
                        <a:cxn ang="T120">
                          <a:pos x="T72" y="T73"/>
                        </a:cxn>
                        <a:cxn ang="T121">
                          <a:pos x="T74" y="T75"/>
                        </a:cxn>
                        <a:cxn ang="T122">
                          <a:pos x="T76" y="T77"/>
                        </a:cxn>
                        <a:cxn ang="T123">
                          <a:pos x="T78" y="T79"/>
                        </a:cxn>
                        <a:cxn ang="T124">
                          <a:pos x="T80" y="T81"/>
                        </a:cxn>
                        <a:cxn ang="T125">
                          <a:pos x="T82" y="T83"/>
                        </a:cxn>
                      </a:cxnLst>
                      <a:rect l="T126" t="T127" r="T128" b="T129"/>
                      <a:pathLst>
                        <a:path w="249" h="572">
                          <a:moveTo>
                            <a:pt x="25" y="65"/>
                          </a:moveTo>
                          <a:lnTo>
                            <a:pt x="7" y="44"/>
                          </a:lnTo>
                          <a:lnTo>
                            <a:pt x="0" y="27"/>
                          </a:lnTo>
                          <a:lnTo>
                            <a:pt x="11" y="7"/>
                          </a:lnTo>
                          <a:lnTo>
                            <a:pt x="28" y="0"/>
                          </a:lnTo>
                          <a:lnTo>
                            <a:pt x="60" y="0"/>
                          </a:lnTo>
                          <a:lnTo>
                            <a:pt x="96" y="24"/>
                          </a:lnTo>
                          <a:lnTo>
                            <a:pt x="132" y="61"/>
                          </a:lnTo>
                          <a:lnTo>
                            <a:pt x="192" y="140"/>
                          </a:lnTo>
                          <a:lnTo>
                            <a:pt x="231" y="204"/>
                          </a:lnTo>
                          <a:lnTo>
                            <a:pt x="249" y="255"/>
                          </a:lnTo>
                          <a:lnTo>
                            <a:pt x="245" y="283"/>
                          </a:lnTo>
                          <a:lnTo>
                            <a:pt x="224" y="320"/>
                          </a:lnTo>
                          <a:lnTo>
                            <a:pt x="181" y="347"/>
                          </a:lnTo>
                          <a:lnTo>
                            <a:pt x="110" y="371"/>
                          </a:lnTo>
                          <a:lnTo>
                            <a:pt x="75" y="395"/>
                          </a:lnTo>
                          <a:lnTo>
                            <a:pt x="60" y="415"/>
                          </a:lnTo>
                          <a:lnTo>
                            <a:pt x="68" y="436"/>
                          </a:lnTo>
                          <a:lnTo>
                            <a:pt x="107" y="456"/>
                          </a:lnTo>
                          <a:lnTo>
                            <a:pt x="139" y="497"/>
                          </a:lnTo>
                          <a:lnTo>
                            <a:pt x="153" y="538"/>
                          </a:lnTo>
                          <a:lnTo>
                            <a:pt x="149" y="558"/>
                          </a:lnTo>
                          <a:lnTo>
                            <a:pt x="117" y="572"/>
                          </a:lnTo>
                          <a:lnTo>
                            <a:pt x="107" y="572"/>
                          </a:lnTo>
                          <a:lnTo>
                            <a:pt x="92" y="535"/>
                          </a:lnTo>
                          <a:lnTo>
                            <a:pt x="85" y="494"/>
                          </a:lnTo>
                          <a:lnTo>
                            <a:pt x="64" y="463"/>
                          </a:lnTo>
                          <a:lnTo>
                            <a:pt x="32" y="446"/>
                          </a:lnTo>
                          <a:lnTo>
                            <a:pt x="21" y="426"/>
                          </a:lnTo>
                          <a:lnTo>
                            <a:pt x="25" y="405"/>
                          </a:lnTo>
                          <a:lnTo>
                            <a:pt x="53" y="371"/>
                          </a:lnTo>
                          <a:lnTo>
                            <a:pt x="107" y="351"/>
                          </a:lnTo>
                          <a:lnTo>
                            <a:pt x="157" y="320"/>
                          </a:lnTo>
                          <a:lnTo>
                            <a:pt x="196" y="286"/>
                          </a:lnTo>
                          <a:lnTo>
                            <a:pt x="210" y="252"/>
                          </a:lnTo>
                          <a:lnTo>
                            <a:pt x="206" y="238"/>
                          </a:lnTo>
                          <a:lnTo>
                            <a:pt x="189" y="208"/>
                          </a:lnTo>
                          <a:lnTo>
                            <a:pt x="157" y="163"/>
                          </a:lnTo>
                          <a:lnTo>
                            <a:pt x="121" y="136"/>
                          </a:lnTo>
                          <a:lnTo>
                            <a:pt x="82" y="106"/>
                          </a:lnTo>
                          <a:lnTo>
                            <a:pt x="53" y="89"/>
                          </a:lnTo>
                          <a:lnTo>
                            <a:pt x="25" y="65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9" name="Freeform 24">
                      <a:extLst>
                        <a:ext uri="{FF2B5EF4-FFF2-40B4-BE49-F238E27FC236}">
                          <a16:creationId xmlns:a16="http://schemas.microsoft.com/office/drawing/2014/main" id="{A48ADBBF-A53A-470D-A204-53AEA85F957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1447" y="1581"/>
                      <a:ext cx="362" cy="499"/>
                    </a:xfrm>
                    <a:custGeom>
                      <a:avLst/>
                      <a:gdLst>
                        <a:gd name="T0" fmla="*/ 151 w 362"/>
                        <a:gd name="T1" fmla="*/ 35 h 499"/>
                        <a:gd name="T2" fmla="*/ 221 w 362"/>
                        <a:gd name="T3" fmla="*/ 0 h 499"/>
                        <a:gd name="T4" fmla="*/ 281 w 362"/>
                        <a:gd name="T5" fmla="*/ 0 h 499"/>
                        <a:gd name="T6" fmla="*/ 344 w 362"/>
                        <a:gd name="T7" fmla="*/ 14 h 499"/>
                        <a:gd name="T8" fmla="*/ 362 w 362"/>
                        <a:gd name="T9" fmla="*/ 35 h 499"/>
                        <a:gd name="T10" fmla="*/ 351 w 362"/>
                        <a:gd name="T11" fmla="*/ 59 h 499"/>
                        <a:gd name="T12" fmla="*/ 334 w 362"/>
                        <a:gd name="T13" fmla="*/ 91 h 499"/>
                        <a:gd name="T14" fmla="*/ 302 w 362"/>
                        <a:gd name="T15" fmla="*/ 87 h 499"/>
                        <a:gd name="T16" fmla="*/ 274 w 362"/>
                        <a:gd name="T17" fmla="*/ 77 h 499"/>
                        <a:gd name="T18" fmla="*/ 253 w 362"/>
                        <a:gd name="T19" fmla="*/ 63 h 499"/>
                        <a:gd name="T20" fmla="*/ 232 w 362"/>
                        <a:gd name="T21" fmla="*/ 59 h 499"/>
                        <a:gd name="T22" fmla="*/ 193 w 362"/>
                        <a:gd name="T23" fmla="*/ 70 h 499"/>
                        <a:gd name="T24" fmla="*/ 137 w 362"/>
                        <a:gd name="T25" fmla="*/ 94 h 499"/>
                        <a:gd name="T26" fmla="*/ 91 w 362"/>
                        <a:gd name="T27" fmla="*/ 136 h 499"/>
                        <a:gd name="T28" fmla="*/ 70 w 362"/>
                        <a:gd name="T29" fmla="*/ 164 h 499"/>
                        <a:gd name="T30" fmla="*/ 60 w 362"/>
                        <a:gd name="T31" fmla="*/ 185 h 499"/>
                        <a:gd name="T32" fmla="*/ 60 w 362"/>
                        <a:gd name="T33" fmla="*/ 202 h 499"/>
                        <a:gd name="T34" fmla="*/ 74 w 362"/>
                        <a:gd name="T35" fmla="*/ 220 h 499"/>
                        <a:gd name="T36" fmla="*/ 116 w 362"/>
                        <a:gd name="T37" fmla="*/ 248 h 499"/>
                        <a:gd name="T38" fmla="*/ 155 w 362"/>
                        <a:gd name="T39" fmla="*/ 286 h 499"/>
                        <a:gd name="T40" fmla="*/ 179 w 362"/>
                        <a:gd name="T41" fmla="*/ 325 h 499"/>
                        <a:gd name="T42" fmla="*/ 193 w 362"/>
                        <a:gd name="T43" fmla="*/ 352 h 499"/>
                        <a:gd name="T44" fmla="*/ 186 w 362"/>
                        <a:gd name="T45" fmla="*/ 370 h 499"/>
                        <a:gd name="T46" fmla="*/ 169 w 362"/>
                        <a:gd name="T47" fmla="*/ 387 h 499"/>
                        <a:gd name="T48" fmla="*/ 134 w 362"/>
                        <a:gd name="T49" fmla="*/ 398 h 499"/>
                        <a:gd name="T50" fmla="*/ 95 w 362"/>
                        <a:gd name="T51" fmla="*/ 412 h 499"/>
                        <a:gd name="T52" fmla="*/ 77 w 362"/>
                        <a:gd name="T53" fmla="*/ 433 h 499"/>
                        <a:gd name="T54" fmla="*/ 81 w 362"/>
                        <a:gd name="T55" fmla="*/ 468 h 499"/>
                        <a:gd name="T56" fmla="*/ 53 w 362"/>
                        <a:gd name="T57" fmla="*/ 499 h 499"/>
                        <a:gd name="T58" fmla="*/ 39 w 362"/>
                        <a:gd name="T59" fmla="*/ 489 h 499"/>
                        <a:gd name="T60" fmla="*/ 42 w 362"/>
                        <a:gd name="T61" fmla="*/ 429 h 499"/>
                        <a:gd name="T62" fmla="*/ 67 w 362"/>
                        <a:gd name="T63" fmla="*/ 398 h 499"/>
                        <a:gd name="T64" fmla="*/ 102 w 362"/>
                        <a:gd name="T65" fmla="*/ 373 h 499"/>
                        <a:gd name="T66" fmla="*/ 137 w 362"/>
                        <a:gd name="T67" fmla="*/ 359 h 499"/>
                        <a:gd name="T68" fmla="*/ 155 w 362"/>
                        <a:gd name="T69" fmla="*/ 352 h 499"/>
                        <a:gd name="T70" fmla="*/ 158 w 362"/>
                        <a:gd name="T71" fmla="*/ 342 h 499"/>
                        <a:gd name="T72" fmla="*/ 148 w 362"/>
                        <a:gd name="T73" fmla="*/ 325 h 499"/>
                        <a:gd name="T74" fmla="*/ 112 w 362"/>
                        <a:gd name="T75" fmla="*/ 290 h 499"/>
                        <a:gd name="T76" fmla="*/ 70 w 362"/>
                        <a:gd name="T77" fmla="*/ 262 h 499"/>
                        <a:gd name="T78" fmla="*/ 35 w 362"/>
                        <a:gd name="T79" fmla="*/ 241 h 499"/>
                        <a:gd name="T80" fmla="*/ 7 w 362"/>
                        <a:gd name="T81" fmla="*/ 220 h 499"/>
                        <a:gd name="T82" fmla="*/ 0 w 362"/>
                        <a:gd name="T83" fmla="*/ 195 h 499"/>
                        <a:gd name="T84" fmla="*/ 18 w 362"/>
                        <a:gd name="T85" fmla="*/ 157 h 499"/>
                        <a:gd name="T86" fmla="*/ 56 w 362"/>
                        <a:gd name="T87" fmla="*/ 108 h 499"/>
                        <a:gd name="T88" fmla="*/ 95 w 362"/>
                        <a:gd name="T89" fmla="*/ 70 h 499"/>
                        <a:gd name="T90" fmla="*/ 123 w 362"/>
                        <a:gd name="T91" fmla="*/ 52 h 499"/>
                        <a:gd name="T92" fmla="*/ 151 w 362"/>
                        <a:gd name="T93" fmla="*/ 35 h 499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w 362"/>
                        <a:gd name="T142" fmla="*/ 0 h 499"/>
                        <a:gd name="T143" fmla="*/ 362 w 362"/>
                        <a:gd name="T144" fmla="*/ 499 h 499"/>
                      </a:gdLst>
                      <a:ahLst/>
                      <a:cxnLst>
                        <a:cxn ang="T94">
                          <a:pos x="T0" y="T1"/>
                        </a:cxn>
                        <a:cxn ang="T95">
                          <a:pos x="T2" y="T3"/>
                        </a:cxn>
                        <a:cxn ang="T96">
                          <a:pos x="T4" y="T5"/>
                        </a:cxn>
                        <a:cxn ang="T97">
                          <a:pos x="T6" y="T7"/>
                        </a:cxn>
                        <a:cxn ang="T98">
                          <a:pos x="T8" y="T9"/>
                        </a:cxn>
                        <a:cxn ang="T99">
                          <a:pos x="T10" y="T11"/>
                        </a:cxn>
                        <a:cxn ang="T100">
                          <a:pos x="T12" y="T13"/>
                        </a:cxn>
                        <a:cxn ang="T101">
                          <a:pos x="T14" y="T15"/>
                        </a:cxn>
                        <a:cxn ang="T102">
                          <a:pos x="T16" y="T17"/>
                        </a:cxn>
                        <a:cxn ang="T103">
                          <a:pos x="T18" y="T19"/>
                        </a:cxn>
                        <a:cxn ang="T104">
                          <a:pos x="T20" y="T21"/>
                        </a:cxn>
                        <a:cxn ang="T105">
                          <a:pos x="T22" y="T23"/>
                        </a:cxn>
                        <a:cxn ang="T106">
                          <a:pos x="T24" y="T25"/>
                        </a:cxn>
                        <a:cxn ang="T107">
                          <a:pos x="T26" y="T27"/>
                        </a:cxn>
                        <a:cxn ang="T108">
                          <a:pos x="T28" y="T29"/>
                        </a:cxn>
                        <a:cxn ang="T109">
                          <a:pos x="T30" y="T31"/>
                        </a:cxn>
                        <a:cxn ang="T110">
                          <a:pos x="T32" y="T33"/>
                        </a:cxn>
                        <a:cxn ang="T111">
                          <a:pos x="T34" y="T35"/>
                        </a:cxn>
                        <a:cxn ang="T112">
                          <a:pos x="T36" y="T37"/>
                        </a:cxn>
                        <a:cxn ang="T113">
                          <a:pos x="T38" y="T39"/>
                        </a:cxn>
                        <a:cxn ang="T114">
                          <a:pos x="T40" y="T41"/>
                        </a:cxn>
                        <a:cxn ang="T115">
                          <a:pos x="T42" y="T43"/>
                        </a:cxn>
                        <a:cxn ang="T116">
                          <a:pos x="T44" y="T45"/>
                        </a:cxn>
                        <a:cxn ang="T117">
                          <a:pos x="T46" y="T47"/>
                        </a:cxn>
                        <a:cxn ang="T118">
                          <a:pos x="T48" y="T49"/>
                        </a:cxn>
                        <a:cxn ang="T119">
                          <a:pos x="T50" y="T51"/>
                        </a:cxn>
                        <a:cxn ang="T120">
                          <a:pos x="T52" y="T53"/>
                        </a:cxn>
                        <a:cxn ang="T121">
                          <a:pos x="T54" y="T55"/>
                        </a:cxn>
                        <a:cxn ang="T122">
                          <a:pos x="T56" y="T57"/>
                        </a:cxn>
                        <a:cxn ang="T123">
                          <a:pos x="T58" y="T59"/>
                        </a:cxn>
                        <a:cxn ang="T124">
                          <a:pos x="T60" y="T61"/>
                        </a:cxn>
                        <a:cxn ang="T125">
                          <a:pos x="T62" y="T63"/>
                        </a:cxn>
                        <a:cxn ang="T126">
                          <a:pos x="T64" y="T65"/>
                        </a:cxn>
                        <a:cxn ang="T127">
                          <a:pos x="T66" y="T67"/>
                        </a:cxn>
                        <a:cxn ang="T128">
                          <a:pos x="T68" y="T69"/>
                        </a:cxn>
                        <a:cxn ang="T129">
                          <a:pos x="T70" y="T71"/>
                        </a:cxn>
                        <a:cxn ang="T130">
                          <a:pos x="T72" y="T73"/>
                        </a:cxn>
                        <a:cxn ang="T131">
                          <a:pos x="T74" y="T75"/>
                        </a:cxn>
                        <a:cxn ang="T132">
                          <a:pos x="T76" y="T77"/>
                        </a:cxn>
                        <a:cxn ang="T133">
                          <a:pos x="T78" y="T79"/>
                        </a:cxn>
                        <a:cxn ang="T134">
                          <a:pos x="T80" y="T81"/>
                        </a:cxn>
                        <a:cxn ang="T135">
                          <a:pos x="T82" y="T83"/>
                        </a:cxn>
                        <a:cxn ang="T136">
                          <a:pos x="T84" y="T85"/>
                        </a:cxn>
                        <a:cxn ang="T137">
                          <a:pos x="T86" y="T87"/>
                        </a:cxn>
                        <a:cxn ang="T138">
                          <a:pos x="T88" y="T89"/>
                        </a:cxn>
                        <a:cxn ang="T139">
                          <a:pos x="T90" y="T91"/>
                        </a:cxn>
                        <a:cxn ang="T140">
                          <a:pos x="T92" y="T93"/>
                        </a:cxn>
                      </a:cxnLst>
                      <a:rect l="T141" t="T142" r="T143" b="T144"/>
                      <a:pathLst>
                        <a:path w="362" h="499">
                          <a:moveTo>
                            <a:pt x="151" y="35"/>
                          </a:moveTo>
                          <a:lnTo>
                            <a:pt x="221" y="0"/>
                          </a:lnTo>
                          <a:lnTo>
                            <a:pt x="281" y="0"/>
                          </a:lnTo>
                          <a:lnTo>
                            <a:pt x="344" y="14"/>
                          </a:lnTo>
                          <a:lnTo>
                            <a:pt x="362" y="35"/>
                          </a:lnTo>
                          <a:lnTo>
                            <a:pt x="351" y="59"/>
                          </a:lnTo>
                          <a:lnTo>
                            <a:pt x="334" y="91"/>
                          </a:lnTo>
                          <a:lnTo>
                            <a:pt x="302" y="87"/>
                          </a:lnTo>
                          <a:lnTo>
                            <a:pt x="274" y="77"/>
                          </a:lnTo>
                          <a:lnTo>
                            <a:pt x="253" y="63"/>
                          </a:lnTo>
                          <a:lnTo>
                            <a:pt x="232" y="59"/>
                          </a:lnTo>
                          <a:lnTo>
                            <a:pt x="193" y="70"/>
                          </a:lnTo>
                          <a:lnTo>
                            <a:pt x="137" y="94"/>
                          </a:lnTo>
                          <a:lnTo>
                            <a:pt x="91" y="136"/>
                          </a:lnTo>
                          <a:lnTo>
                            <a:pt x="70" y="164"/>
                          </a:lnTo>
                          <a:lnTo>
                            <a:pt x="60" y="185"/>
                          </a:lnTo>
                          <a:lnTo>
                            <a:pt x="60" y="202"/>
                          </a:lnTo>
                          <a:lnTo>
                            <a:pt x="74" y="220"/>
                          </a:lnTo>
                          <a:lnTo>
                            <a:pt x="116" y="248"/>
                          </a:lnTo>
                          <a:lnTo>
                            <a:pt x="155" y="286"/>
                          </a:lnTo>
                          <a:lnTo>
                            <a:pt x="179" y="325"/>
                          </a:lnTo>
                          <a:lnTo>
                            <a:pt x="193" y="352"/>
                          </a:lnTo>
                          <a:lnTo>
                            <a:pt x="186" y="370"/>
                          </a:lnTo>
                          <a:lnTo>
                            <a:pt x="169" y="387"/>
                          </a:lnTo>
                          <a:lnTo>
                            <a:pt x="134" y="398"/>
                          </a:lnTo>
                          <a:lnTo>
                            <a:pt x="95" y="412"/>
                          </a:lnTo>
                          <a:lnTo>
                            <a:pt x="77" y="433"/>
                          </a:lnTo>
                          <a:lnTo>
                            <a:pt x="81" y="468"/>
                          </a:lnTo>
                          <a:lnTo>
                            <a:pt x="53" y="499"/>
                          </a:lnTo>
                          <a:lnTo>
                            <a:pt x="39" y="489"/>
                          </a:lnTo>
                          <a:lnTo>
                            <a:pt x="42" y="429"/>
                          </a:lnTo>
                          <a:lnTo>
                            <a:pt x="67" y="398"/>
                          </a:lnTo>
                          <a:lnTo>
                            <a:pt x="102" y="373"/>
                          </a:lnTo>
                          <a:lnTo>
                            <a:pt x="137" y="359"/>
                          </a:lnTo>
                          <a:lnTo>
                            <a:pt x="155" y="352"/>
                          </a:lnTo>
                          <a:lnTo>
                            <a:pt x="158" y="342"/>
                          </a:lnTo>
                          <a:lnTo>
                            <a:pt x="148" y="325"/>
                          </a:lnTo>
                          <a:lnTo>
                            <a:pt x="112" y="290"/>
                          </a:lnTo>
                          <a:lnTo>
                            <a:pt x="70" y="262"/>
                          </a:lnTo>
                          <a:lnTo>
                            <a:pt x="35" y="241"/>
                          </a:lnTo>
                          <a:lnTo>
                            <a:pt x="7" y="220"/>
                          </a:lnTo>
                          <a:lnTo>
                            <a:pt x="0" y="195"/>
                          </a:lnTo>
                          <a:lnTo>
                            <a:pt x="18" y="157"/>
                          </a:lnTo>
                          <a:lnTo>
                            <a:pt x="56" y="108"/>
                          </a:lnTo>
                          <a:lnTo>
                            <a:pt x="95" y="70"/>
                          </a:lnTo>
                          <a:lnTo>
                            <a:pt x="123" y="52"/>
                          </a:lnTo>
                          <a:lnTo>
                            <a:pt x="151" y="35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0" name="Freeform 25">
                      <a:extLst>
                        <a:ext uri="{FF2B5EF4-FFF2-40B4-BE49-F238E27FC236}">
                          <a16:creationId xmlns:a16="http://schemas.microsoft.com/office/drawing/2014/main" id="{50E50D8C-68B7-4D8E-BECD-7A0DBF20C9C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1376" y="2005"/>
                      <a:ext cx="229" cy="840"/>
                    </a:xfrm>
                    <a:custGeom>
                      <a:avLst/>
                      <a:gdLst>
                        <a:gd name="T0" fmla="*/ 132 w 229"/>
                        <a:gd name="T1" fmla="*/ 69 h 840"/>
                        <a:gd name="T2" fmla="*/ 136 w 229"/>
                        <a:gd name="T3" fmla="*/ 21 h 840"/>
                        <a:gd name="T4" fmla="*/ 168 w 229"/>
                        <a:gd name="T5" fmla="*/ 0 h 840"/>
                        <a:gd name="T6" fmla="*/ 204 w 229"/>
                        <a:gd name="T7" fmla="*/ 3 h 840"/>
                        <a:gd name="T8" fmla="*/ 225 w 229"/>
                        <a:gd name="T9" fmla="*/ 21 h 840"/>
                        <a:gd name="T10" fmla="*/ 229 w 229"/>
                        <a:gd name="T11" fmla="*/ 90 h 840"/>
                        <a:gd name="T12" fmla="*/ 218 w 229"/>
                        <a:gd name="T13" fmla="*/ 266 h 840"/>
                        <a:gd name="T14" fmla="*/ 204 w 229"/>
                        <a:gd name="T15" fmla="*/ 373 h 840"/>
                        <a:gd name="T16" fmla="*/ 222 w 229"/>
                        <a:gd name="T17" fmla="*/ 460 h 840"/>
                        <a:gd name="T18" fmla="*/ 225 w 229"/>
                        <a:gd name="T19" fmla="*/ 546 h 840"/>
                        <a:gd name="T20" fmla="*/ 215 w 229"/>
                        <a:gd name="T21" fmla="*/ 633 h 840"/>
                        <a:gd name="T22" fmla="*/ 197 w 229"/>
                        <a:gd name="T23" fmla="*/ 743 h 840"/>
                        <a:gd name="T24" fmla="*/ 204 w 229"/>
                        <a:gd name="T25" fmla="*/ 802 h 840"/>
                        <a:gd name="T26" fmla="*/ 186 w 229"/>
                        <a:gd name="T27" fmla="*/ 812 h 840"/>
                        <a:gd name="T28" fmla="*/ 72 w 229"/>
                        <a:gd name="T29" fmla="*/ 833 h 840"/>
                        <a:gd name="T30" fmla="*/ 43 w 229"/>
                        <a:gd name="T31" fmla="*/ 840 h 840"/>
                        <a:gd name="T32" fmla="*/ 0 w 229"/>
                        <a:gd name="T33" fmla="*/ 816 h 840"/>
                        <a:gd name="T34" fmla="*/ 0 w 229"/>
                        <a:gd name="T35" fmla="*/ 802 h 840"/>
                        <a:gd name="T36" fmla="*/ 125 w 229"/>
                        <a:gd name="T37" fmla="*/ 795 h 840"/>
                        <a:gd name="T38" fmla="*/ 168 w 229"/>
                        <a:gd name="T39" fmla="*/ 778 h 840"/>
                        <a:gd name="T40" fmla="*/ 172 w 229"/>
                        <a:gd name="T41" fmla="*/ 740 h 840"/>
                        <a:gd name="T42" fmla="*/ 175 w 229"/>
                        <a:gd name="T43" fmla="*/ 622 h 840"/>
                        <a:gd name="T44" fmla="*/ 165 w 229"/>
                        <a:gd name="T45" fmla="*/ 525 h 840"/>
                        <a:gd name="T46" fmla="*/ 154 w 229"/>
                        <a:gd name="T47" fmla="*/ 408 h 840"/>
                        <a:gd name="T48" fmla="*/ 157 w 229"/>
                        <a:gd name="T49" fmla="*/ 335 h 840"/>
                        <a:gd name="T50" fmla="*/ 165 w 229"/>
                        <a:gd name="T51" fmla="*/ 242 h 840"/>
                        <a:gd name="T52" fmla="*/ 147 w 229"/>
                        <a:gd name="T53" fmla="*/ 152 h 840"/>
                        <a:gd name="T54" fmla="*/ 132 w 229"/>
                        <a:gd name="T55" fmla="*/ 69 h 840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w 229"/>
                        <a:gd name="T85" fmla="*/ 0 h 840"/>
                        <a:gd name="T86" fmla="*/ 229 w 229"/>
                        <a:gd name="T87" fmla="*/ 840 h 840"/>
                      </a:gdLst>
                      <a:ahLst/>
                      <a:cxnLst>
                        <a:cxn ang="T56">
                          <a:pos x="T0" y="T1"/>
                        </a:cxn>
                        <a:cxn ang="T57">
                          <a:pos x="T2" y="T3"/>
                        </a:cxn>
                        <a:cxn ang="T58">
                          <a:pos x="T4" y="T5"/>
                        </a:cxn>
                        <a:cxn ang="T59">
                          <a:pos x="T6" y="T7"/>
                        </a:cxn>
                        <a:cxn ang="T60">
                          <a:pos x="T8" y="T9"/>
                        </a:cxn>
                        <a:cxn ang="T61">
                          <a:pos x="T10" y="T11"/>
                        </a:cxn>
                        <a:cxn ang="T62">
                          <a:pos x="T12" y="T13"/>
                        </a:cxn>
                        <a:cxn ang="T63">
                          <a:pos x="T14" y="T15"/>
                        </a:cxn>
                        <a:cxn ang="T64">
                          <a:pos x="T16" y="T17"/>
                        </a:cxn>
                        <a:cxn ang="T65">
                          <a:pos x="T18" y="T19"/>
                        </a:cxn>
                        <a:cxn ang="T66">
                          <a:pos x="T20" y="T21"/>
                        </a:cxn>
                        <a:cxn ang="T67">
                          <a:pos x="T22" y="T23"/>
                        </a:cxn>
                        <a:cxn ang="T68">
                          <a:pos x="T24" y="T25"/>
                        </a:cxn>
                        <a:cxn ang="T69">
                          <a:pos x="T26" y="T27"/>
                        </a:cxn>
                        <a:cxn ang="T70">
                          <a:pos x="T28" y="T29"/>
                        </a:cxn>
                        <a:cxn ang="T71">
                          <a:pos x="T30" y="T31"/>
                        </a:cxn>
                        <a:cxn ang="T72">
                          <a:pos x="T32" y="T33"/>
                        </a:cxn>
                        <a:cxn ang="T73">
                          <a:pos x="T34" y="T35"/>
                        </a:cxn>
                        <a:cxn ang="T74">
                          <a:pos x="T36" y="T37"/>
                        </a:cxn>
                        <a:cxn ang="T75">
                          <a:pos x="T38" y="T39"/>
                        </a:cxn>
                        <a:cxn ang="T76">
                          <a:pos x="T40" y="T41"/>
                        </a:cxn>
                        <a:cxn ang="T77">
                          <a:pos x="T42" y="T43"/>
                        </a:cxn>
                        <a:cxn ang="T78">
                          <a:pos x="T44" y="T45"/>
                        </a:cxn>
                        <a:cxn ang="T79">
                          <a:pos x="T46" y="T47"/>
                        </a:cxn>
                        <a:cxn ang="T80">
                          <a:pos x="T48" y="T49"/>
                        </a:cxn>
                        <a:cxn ang="T81">
                          <a:pos x="T50" y="T51"/>
                        </a:cxn>
                        <a:cxn ang="T82">
                          <a:pos x="T52" y="T53"/>
                        </a:cxn>
                        <a:cxn ang="T83">
                          <a:pos x="T54" y="T55"/>
                        </a:cxn>
                      </a:cxnLst>
                      <a:rect l="T84" t="T85" r="T86" b="T87"/>
                      <a:pathLst>
                        <a:path w="229" h="840">
                          <a:moveTo>
                            <a:pt x="132" y="69"/>
                          </a:moveTo>
                          <a:lnTo>
                            <a:pt x="136" y="21"/>
                          </a:lnTo>
                          <a:lnTo>
                            <a:pt x="168" y="0"/>
                          </a:lnTo>
                          <a:lnTo>
                            <a:pt x="204" y="3"/>
                          </a:lnTo>
                          <a:lnTo>
                            <a:pt x="225" y="21"/>
                          </a:lnTo>
                          <a:lnTo>
                            <a:pt x="229" y="90"/>
                          </a:lnTo>
                          <a:lnTo>
                            <a:pt x="218" y="266"/>
                          </a:lnTo>
                          <a:lnTo>
                            <a:pt x="204" y="373"/>
                          </a:lnTo>
                          <a:lnTo>
                            <a:pt x="222" y="460"/>
                          </a:lnTo>
                          <a:lnTo>
                            <a:pt x="225" y="546"/>
                          </a:lnTo>
                          <a:lnTo>
                            <a:pt x="215" y="633"/>
                          </a:lnTo>
                          <a:lnTo>
                            <a:pt x="197" y="743"/>
                          </a:lnTo>
                          <a:lnTo>
                            <a:pt x="204" y="802"/>
                          </a:lnTo>
                          <a:lnTo>
                            <a:pt x="186" y="812"/>
                          </a:lnTo>
                          <a:lnTo>
                            <a:pt x="72" y="833"/>
                          </a:lnTo>
                          <a:lnTo>
                            <a:pt x="43" y="840"/>
                          </a:lnTo>
                          <a:lnTo>
                            <a:pt x="0" y="816"/>
                          </a:lnTo>
                          <a:lnTo>
                            <a:pt x="0" y="802"/>
                          </a:lnTo>
                          <a:lnTo>
                            <a:pt x="125" y="795"/>
                          </a:lnTo>
                          <a:lnTo>
                            <a:pt x="168" y="778"/>
                          </a:lnTo>
                          <a:lnTo>
                            <a:pt x="172" y="740"/>
                          </a:lnTo>
                          <a:lnTo>
                            <a:pt x="175" y="622"/>
                          </a:lnTo>
                          <a:lnTo>
                            <a:pt x="165" y="525"/>
                          </a:lnTo>
                          <a:lnTo>
                            <a:pt x="154" y="408"/>
                          </a:lnTo>
                          <a:lnTo>
                            <a:pt x="157" y="335"/>
                          </a:lnTo>
                          <a:lnTo>
                            <a:pt x="165" y="242"/>
                          </a:lnTo>
                          <a:lnTo>
                            <a:pt x="147" y="152"/>
                          </a:lnTo>
                          <a:lnTo>
                            <a:pt x="132" y="69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1" name="Freeform 26">
                      <a:extLst>
                        <a:ext uri="{FF2B5EF4-FFF2-40B4-BE49-F238E27FC236}">
                          <a16:creationId xmlns:a16="http://schemas.microsoft.com/office/drawing/2014/main" id="{780BDF30-DDB9-4104-A5C7-A52BCAA3CE3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1390" y="2033"/>
                      <a:ext cx="447" cy="658"/>
                    </a:xfrm>
                    <a:custGeom>
                      <a:avLst/>
                      <a:gdLst>
                        <a:gd name="T0" fmla="*/ 212 w 447"/>
                        <a:gd name="T1" fmla="*/ 268 h 658"/>
                        <a:gd name="T2" fmla="*/ 212 w 447"/>
                        <a:gd name="T3" fmla="*/ 233 h 658"/>
                        <a:gd name="T4" fmla="*/ 230 w 447"/>
                        <a:gd name="T5" fmla="*/ 174 h 658"/>
                        <a:gd name="T6" fmla="*/ 284 w 447"/>
                        <a:gd name="T7" fmla="*/ 80 h 658"/>
                        <a:gd name="T8" fmla="*/ 370 w 447"/>
                        <a:gd name="T9" fmla="*/ 0 h 658"/>
                        <a:gd name="T10" fmla="*/ 424 w 447"/>
                        <a:gd name="T11" fmla="*/ 0 h 658"/>
                        <a:gd name="T12" fmla="*/ 447 w 447"/>
                        <a:gd name="T13" fmla="*/ 38 h 658"/>
                        <a:gd name="T14" fmla="*/ 415 w 447"/>
                        <a:gd name="T15" fmla="*/ 91 h 658"/>
                        <a:gd name="T16" fmla="*/ 348 w 447"/>
                        <a:gd name="T17" fmla="*/ 129 h 658"/>
                        <a:gd name="T18" fmla="*/ 307 w 447"/>
                        <a:gd name="T19" fmla="*/ 167 h 658"/>
                        <a:gd name="T20" fmla="*/ 266 w 447"/>
                        <a:gd name="T21" fmla="*/ 223 h 658"/>
                        <a:gd name="T22" fmla="*/ 257 w 447"/>
                        <a:gd name="T23" fmla="*/ 261 h 658"/>
                        <a:gd name="T24" fmla="*/ 262 w 447"/>
                        <a:gd name="T25" fmla="*/ 303 h 658"/>
                        <a:gd name="T26" fmla="*/ 284 w 447"/>
                        <a:gd name="T27" fmla="*/ 373 h 658"/>
                        <a:gd name="T28" fmla="*/ 289 w 447"/>
                        <a:gd name="T29" fmla="*/ 449 h 658"/>
                        <a:gd name="T30" fmla="*/ 280 w 447"/>
                        <a:gd name="T31" fmla="*/ 547 h 658"/>
                        <a:gd name="T32" fmla="*/ 257 w 447"/>
                        <a:gd name="T33" fmla="*/ 616 h 658"/>
                        <a:gd name="T34" fmla="*/ 217 w 447"/>
                        <a:gd name="T35" fmla="*/ 658 h 658"/>
                        <a:gd name="T36" fmla="*/ 190 w 447"/>
                        <a:gd name="T37" fmla="*/ 658 h 658"/>
                        <a:gd name="T38" fmla="*/ 104 w 447"/>
                        <a:gd name="T39" fmla="*/ 637 h 658"/>
                        <a:gd name="T40" fmla="*/ 27 w 447"/>
                        <a:gd name="T41" fmla="*/ 634 h 658"/>
                        <a:gd name="T42" fmla="*/ 0 w 447"/>
                        <a:gd name="T43" fmla="*/ 620 h 658"/>
                        <a:gd name="T44" fmla="*/ 50 w 447"/>
                        <a:gd name="T45" fmla="*/ 606 h 658"/>
                        <a:gd name="T46" fmla="*/ 131 w 447"/>
                        <a:gd name="T47" fmla="*/ 609 h 658"/>
                        <a:gd name="T48" fmla="*/ 181 w 447"/>
                        <a:gd name="T49" fmla="*/ 623 h 658"/>
                        <a:gd name="T50" fmla="*/ 212 w 447"/>
                        <a:gd name="T51" fmla="*/ 613 h 658"/>
                        <a:gd name="T52" fmla="*/ 244 w 447"/>
                        <a:gd name="T53" fmla="*/ 557 h 658"/>
                        <a:gd name="T54" fmla="*/ 248 w 447"/>
                        <a:gd name="T55" fmla="*/ 477 h 658"/>
                        <a:gd name="T56" fmla="*/ 239 w 447"/>
                        <a:gd name="T57" fmla="*/ 404 h 658"/>
                        <a:gd name="T58" fmla="*/ 212 w 447"/>
                        <a:gd name="T59" fmla="*/ 317 h 658"/>
                        <a:gd name="T60" fmla="*/ 212 w 447"/>
                        <a:gd name="T61" fmla="*/ 268 h 658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w 447"/>
                        <a:gd name="T94" fmla="*/ 0 h 658"/>
                        <a:gd name="T95" fmla="*/ 447 w 447"/>
                        <a:gd name="T96" fmla="*/ 658 h 658"/>
                      </a:gdLst>
                      <a:ahLst/>
                      <a:cxnLst>
                        <a:cxn ang="T62">
                          <a:pos x="T0" y="T1"/>
                        </a:cxn>
                        <a:cxn ang="T63">
                          <a:pos x="T2" y="T3"/>
                        </a:cxn>
                        <a:cxn ang="T64">
                          <a:pos x="T4" y="T5"/>
                        </a:cxn>
                        <a:cxn ang="T65">
                          <a:pos x="T6" y="T7"/>
                        </a:cxn>
                        <a:cxn ang="T66">
                          <a:pos x="T8" y="T9"/>
                        </a:cxn>
                        <a:cxn ang="T67">
                          <a:pos x="T10" y="T11"/>
                        </a:cxn>
                        <a:cxn ang="T68">
                          <a:pos x="T12" y="T13"/>
                        </a:cxn>
                        <a:cxn ang="T69">
                          <a:pos x="T14" y="T15"/>
                        </a:cxn>
                        <a:cxn ang="T70">
                          <a:pos x="T16" y="T17"/>
                        </a:cxn>
                        <a:cxn ang="T71">
                          <a:pos x="T18" y="T19"/>
                        </a:cxn>
                        <a:cxn ang="T72">
                          <a:pos x="T20" y="T21"/>
                        </a:cxn>
                        <a:cxn ang="T73">
                          <a:pos x="T22" y="T23"/>
                        </a:cxn>
                        <a:cxn ang="T74">
                          <a:pos x="T24" y="T25"/>
                        </a:cxn>
                        <a:cxn ang="T75">
                          <a:pos x="T26" y="T27"/>
                        </a:cxn>
                        <a:cxn ang="T76">
                          <a:pos x="T28" y="T29"/>
                        </a:cxn>
                        <a:cxn ang="T77">
                          <a:pos x="T30" y="T31"/>
                        </a:cxn>
                        <a:cxn ang="T78">
                          <a:pos x="T32" y="T33"/>
                        </a:cxn>
                        <a:cxn ang="T79">
                          <a:pos x="T34" y="T35"/>
                        </a:cxn>
                        <a:cxn ang="T80">
                          <a:pos x="T36" y="T37"/>
                        </a:cxn>
                        <a:cxn ang="T81">
                          <a:pos x="T38" y="T39"/>
                        </a:cxn>
                        <a:cxn ang="T82">
                          <a:pos x="T40" y="T41"/>
                        </a:cxn>
                        <a:cxn ang="T83">
                          <a:pos x="T42" y="T43"/>
                        </a:cxn>
                        <a:cxn ang="T84">
                          <a:pos x="T44" y="T45"/>
                        </a:cxn>
                        <a:cxn ang="T85">
                          <a:pos x="T46" y="T47"/>
                        </a:cxn>
                        <a:cxn ang="T86">
                          <a:pos x="T48" y="T49"/>
                        </a:cxn>
                        <a:cxn ang="T87">
                          <a:pos x="T50" y="T51"/>
                        </a:cxn>
                        <a:cxn ang="T88">
                          <a:pos x="T52" y="T53"/>
                        </a:cxn>
                        <a:cxn ang="T89">
                          <a:pos x="T54" y="T55"/>
                        </a:cxn>
                        <a:cxn ang="T90">
                          <a:pos x="T56" y="T57"/>
                        </a:cxn>
                        <a:cxn ang="T91">
                          <a:pos x="T58" y="T59"/>
                        </a:cxn>
                        <a:cxn ang="T92">
                          <a:pos x="T60" y="T61"/>
                        </a:cxn>
                      </a:cxnLst>
                      <a:rect l="T93" t="T94" r="T95" b="T96"/>
                      <a:pathLst>
                        <a:path w="447" h="658">
                          <a:moveTo>
                            <a:pt x="212" y="268"/>
                          </a:moveTo>
                          <a:lnTo>
                            <a:pt x="212" y="233"/>
                          </a:lnTo>
                          <a:lnTo>
                            <a:pt x="230" y="174"/>
                          </a:lnTo>
                          <a:lnTo>
                            <a:pt x="284" y="80"/>
                          </a:lnTo>
                          <a:lnTo>
                            <a:pt x="370" y="0"/>
                          </a:lnTo>
                          <a:lnTo>
                            <a:pt x="424" y="0"/>
                          </a:lnTo>
                          <a:lnTo>
                            <a:pt x="447" y="38"/>
                          </a:lnTo>
                          <a:lnTo>
                            <a:pt x="415" y="91"/>
                          </a:lnTo>
                          <a:lnTo>
                            <a:pt x="348" y="129"/>
                          </a:lnTo>
                          <a:lnTo>
                            <a:pt x="307" y="167"/>
                          </a:lnTo>
                          <a:lnTo>
                            <a:pt x="266" y="223"/>
                          </a:lnTo>
                          <a:lnTo>
                            <a:pt x="257" y="261"/>
                          </a:lnTo>
                          <a:lnTo>
                            <a:pt x="262" y="303"/>
                          </a:lnTo>
                          <a:lnTo>
                            <a:pt x="284" y="373"/>
                          </a:lnTo>
                          <a:lnTo>
                            <a:pt x="289" y="449"/>
                          </a:lnTo>
                          <a:lnTo>
                            <a:pt x="280" y="547"/>
                          </a:lnTo>
                          <a:lnTo>
                            <a:pt x="257" y="616"/>
                          </a:lnTo>
                          <a:lnTo>
                            <a:pt x="217" y="658"/>
                          </a:lnTo>
                          <a:lnTo>
                            <a:pt x="190" y="658"/>
                          </a:lnTo>
                          <a:lnTo>
                            <a:pt x="104" y="637"/>
                          </a:lnTo>
                          <a:lnTo>
                            <a:pt x="27" y="634"/>
                          </a:lnTo>
                          <a:lnTo>
                            <a:pt x="0" y="620"/>
                          </a:lnTo>
                          <a:lnTo>
                            <a:pt x="50" y="606"/>
                          </a:lnTo>
                          <a:lnTo>
                            <a:pt x="131" y="609"/>
                          </a:lnTo>
                          <a:lnTo>
                            <a:pt x="181" y="623"/>
                          </a:lnTo>
                          <a:lnTo>
                            <a:pt x="212" y="613"/>
                          </a:lnTo>
                          <a:lnTo>
                            <a:pt x="244" y="557"/>
                          </a:lnTo>
                          <a:lnTo>
                            <a:pt x="248" y="477"/>
                          </a:lnTo>
                          <a:lnTo>
                            <a:pt x="239" y="404"/>
                          </a:lnTo>
                          <a:lnTo>
                            <a:pt x="212" y="317"/>
                          </a:lnTo>
                          <a:lnTo>
                            <a:pt x="212" y="268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2" name="Freeform 27">
                      <a:extLst>
                        <a:ext uri="{FF2B5EF4-FFF2-40B4-BE49-F238E27FC236}">
                          <a16:creationId xmlns:a16="http://schemas.microsoft.com/office/drawing/2014/main" id="{E2A02508-6F99-4943-8418-8479AABF2EB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flipH="1">
                      <a:off x="1353" y="1223"/>
                      <a:ext cx="282" cy="326"/>
                    </a:xfrm>
                    <a:custGeom>
                      <a:avLst/>
                      <a:gdLst>
                        <a:gd name="T0" fmla="*/ 81 w 282"/>
                        <a:gd name="T1" fmla="*/ 137 h 326"/>
                        <a:gd name="T2" fmla="*/ 78 w 282"/>
                        <a:gd name="T3" fmla="*/ 84 h 326"/>
                        <a:gd name="T4" fmla="*/ 88 w 282"/>
                        <a:gd name="T5" fmla="*/ 35 h 326"/>
                        <a:gd name="T6" fmla="*/ 127 w 282"/>
                        <a:gd name="T7" fmla="*/ 7 h 326"/>
                        <a:gd name="T8" fmla="*/ 173 w 282"/>
                        <a:gd name="T9" fmla="*/ 0 h 326"/>
                        <a:gd name="T10" fmla="*/ 208 w 282"/>
                        <a:gd name="T11" fmla="*/ 4 h 326"/>
                        <a:gd name="T12" fmla="*/ 240 w 282"/>
                        <a:gd name="T13" fmla="*/ 25 h 326"/>
                        <a:gd name="T14" fmla="*/ 257 w 282"/>
                        <a:gd name="T15" fmla="*/ 60 h 326"/>
                        <a:gd name="T16" fmla="*/ 278 w 282"/>
                        <a:gd name="T17" fmla="*/ 130 h 326"/>
                        <a:gd name="T18" fmla="*/ 282 w 282"/>
                        <a:gd name="T19" fmla="*/ 207 h 326"/>
                        <a:gd name="T20" fmla="*/ 271 w 282"/>
                        <a:gd name="T21" fmla="*/ 263 h 326"/>
                        <a:gd name="T22" fmla="*/ 250 w 282"/>
                        <a:gd name="T23" fmla="*/ 298 h 326"/>
                        <a:gd name="T24" fmla="*/ 215 w 282"/>
                        <a:gd name="T25" fmla="*/ 319 h 326"/>
                        <a:gd name="T26" fmla="*/ 187 w 282"/>
                        <a:gd name="T27" fmla="*/ 326 h 326"/>
                        <a:gd name="T28" fmla="*/ 145 w 282"/>
                        <a:gd name="T29" fmla="*/ 315 h 326"/>
                        <a:gd name="T30" fmla="*/ 123 w 282"/>
                        <a:gd name="T31" fmla="*/ 284 h 326"/>
                        <a:gd name="T32" fmla="*/ 102 w 282"/>
                        <a:gd name="T33" fmla="*/ 238 h 326"/>
                        <a:gd name="T34" fmla="*/ 85 w 282"/>
                        <a:gd name="T35" fmla="*/ 186 h 326"/>
                        <a:gd name="T36" fmla="*/ 53 w 282"/>
                        <a:gd name="T37" fmla="*/ 207 h 326"/>
                        <a:gd name="T38" fmla="*/ 18 w 282"/>
                        <a:gd name="T39" fmla="*/ 221 h 326"/>
                        <a:gd name="T40" fmla="*/ 4 w 282"/>
                        <a:gd name="T41" fmla="*/ 221 h 326"/>
                        <a:gd name="T42" fmla="*/ 0 w 282"/>
                        <a:gd name="T43" fmla="*/ 207 h 326"/>
                        <a:gd name="T44" fmla="*/ 7 w 282"/>
                        <a:gd name="T45" fmla="*/ 189 h 326"/>
                        <a:gd name="T46" fmla="*/ 60 w 282"/>
                        <a:gd name="T47" fmla="*/ 168 h 326"/>
                        <a:gd name="T48" fmla="*/ 81 w 282"/>
                        <a:gd name="T49" fmla="*/ 137 h 32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w 282"/>
                        <a:gd name="T76" fmla="*/ 0 h 326"/>
                        <a:gd name="T77" fmla="*/ 282 w 282"/>
                        <a:gd name="T78" fmla="*/ 326 h 326"/>
                      </a:gdLst>
                      <a:ahLst/>
                      <a:cxnLst>
                        <a:cxn ang="T50">
                          <a:pos x="T0" y="T1"/>
                        </a:cxn>
                        <a:cxn ang="T51">
                          <a:pos x="T2" y="T3"/>
                        </a:cxn>
                        <a:cxn ang="T52">
                          <a:pos x="T4" y="T5"/>
                        </a:cxn>
                        <a:cxn ang="T53">
                          <a:pos x="T6" y="T7"/>
                        </a:cxn>
                        <a:cxn ang="T54">
                          <a:pos x="T8" y="T9"/>
                        </a:cxn>
                        <a:cxn ang="T55">
                          <a:pos x="T10" y="T11"/>
                        </a:cxn>
                        <a:cxn ang="T56">
                          <a:pos x="T12" y="T13"/>
                        </a:cxn>
                        <a:cxn ang="T57">
                          <a:pos x="T14" y="T15"/>
                        </a:cxn>
                        <a:cxn ang="T58">
                          <a:pos x="T16" y="T17"/>
                        </a:cxn>
                        <a:cxn ang="T59">
                          <a:pos x="T18" y="T19"/>
                        </a:cxn>
                        <a:cxn ang="T60">
                          <a:pos x="T20" y="T21"/>
                        </a:cxn>
                        <a:cxn ang="T61">
                          <a:pos x="T22" y="T23"/>
                        </a:cxn>
                        <a:cxn ang="T62">
                          <a:pos x="T24" y="T25"/>
                        </a:cxn>
                        <a:cxn ang="T63">
                          <a:pos x="T26" y="T27"/>
                        </a:cxn>
                        <a:cxn ang="T64">
                          <a:pos x="T28" y="T29"/>
                        </a:cxn>
                        <a:cxn ang="T65">
                          <a:pos x="T30" y="T31"/>
                        </a:cxn>
                        <a:cxn ang="T66">
                          <a:pos x="T32" y="T33"/>
                        </a:cxn>
                        <a:cxn ang="T67">
                          <a:pos x="T34" y="T35"/>
                        </a:cxn>
                        <a:cxn ang="T68">
                          <a:pos x="T36" y="T37"/>
                        </a:cxn>
                        <a:cxn ang="T69">
                          <a:pos x="T38" y="T39"/>
                        </a:cxn>
                        <a:cxn ang="T70">
                          <a:pos x="T40" y="T41"/>
                        </a:cxn>
                        <a:cxn ang="T71">
                          <a:pos x="T42" y="T43"/>
                        </a:cxn>
                        <a:cxn ang="T72">
                          <a:pos x="T44" y="T45"/>
                        </a:cxn>
                        <a:cxn ang="T73">
                          <a:pos x="T46" y="T47"/>
                        </a:cxn>
                        <a:cxn ang="T74">
                          <a:pos x="T48" y="T49"/>
                        </a:cxn>
                      </a:cxnLst>
                      <a:rect l="T75" t="T76" r="T77" b="T78"/>
                      <a:pathLst>
                        <a:path w="282" h="326">
                          <a:moveTo>
                            <a:pt x="81" y="137"/>
                          </a:moveTo>
                          <a:lnTo>
                            <a:pt x="78" y="84"/>
                          </a:lnTo>
                          <a:lnTo>
                            <a:pt x="88" y="35"/>
                          </a:lnTo>
                          <a:lnTo>
                            <a:pt x="127" y="7"/>
                          </a:lnTo>
                          <a:lnTo>
                            <a:pt x="173" y="0"/>
                          </a:lnTo>
                          <a:lnTo>
                            <a:pt x="208" y="4"/>
                          </a:lnTo>
                          <a:lnTo>
                            <a:pt x="240" y="25"/>
                          </a:lnTo>
                          <a:lnTo>
                            <a:pt x="257" y="60"/>
                          </a:lnTo>
                          <a:lnTo>
                            <a:pt x="278" y="130"/>
                          </a:lnTo>
                          <a:lnTo>
                            <a:pt x="282" y="207"/>
                          </a:lnTo>
                          <a:lnTo>
                            <a:pt x="271" y="263"/>
                          </a:lnTo>
                          <a:lnTo>
                            <a:pt x="250" y="298"/>
                          </a:lnTo>
                          <a:lnTo>
                            <a:pt x="215" y="319"/>
                          </a:lnTo>
                          <a:lnTo>
                            <a:pt x="187" y="326"/>
                          </a:lnTo>
                          <a:lnTo>
                            <a:pt x="145" y="315"/>
                          </a:lnTo>
                          <a:lnTo>
                            <a:pt x="123" y="284"/>
                          </a:lnTo>
                          <a:lnTo>
                            <a:pt x="102" y="238"/>
                          </a:lnTo>
                          <a:lnTo>
                            <a:pt x="85" y="186"/>
                          </a:lnTo>
                          <a:lnTo>
                            <a:pt x="53" y="207"/>
                          </a:lnTo>
                          <a:lnTo>
                            <a:pt x="18" y="221"/>
                          </a:lnTo>
                          <a:lnTo>
                            <a:pt x="4" y="221"/>
                          </a:lnTo>
                          <a:lnTo>
                            <a:pt x="0" y="207"/>
                          </a:lnTo>
                          <a:lnTo>
                            <a:pt x="7" y="189"/>
                          </a:lnTo>
                          <a:lnTo>
                            <a:pt x="60" y="168"/>
                          </a:lnTo>
                          <a:lnTo>
                            <a:pt x="81" y="137"/>
                          </a:lnTo>
                          <a:close/>
                        </a:path>
                      </a:pathLst>
                    </a:cu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13" name="Group 28">
                      <a:extLst>
                        <a:ext uri="{FF2B5EF4-FFF2-40B4-BE49-F238E27FC236}">
                          <a16:creationId xmlns:a16="http://schemas.microsoft.com/office/drawing/2014/main" id="{FC801E7D-9F2B-45B8-9704-2D423A4A86B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1212" y="1104"/>
                      <a:ext cx="277" cy="235"/>
                      <a:chOff x="1590" y="1104"/>
                      <a:chExt cx="277" cy="235"/>
                    </a:xfrm>
                    <a:grpFill/>
                  </p:grpSpPr>
                  <p:sp>
                    <p:nvSpPr>
                      <p:cNvPr id="214" name="Freeform 29">
                        <a:extLst>
                          <a:ext uri="{FF2B5EF4-FFF2-40B4-BE49-F238E27FC236}">
                            <a16:creationId xmlns:a16="http://schemas.microsoft.com/office/drawing/2014/main" id="{B26A5F44-BA27-4D68-ADF7-779038D613CD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83" y="1257"/>
                        <a:ext cx="184" cy="82"/>
                      </a:xfrm>
                      <a:custGeom>
                        <a:avLst/>
                        <a:gdLst>
                          <a:gd name="T0" fmla="*/ 13 w 184"/>
                          <a:gd name="T1" fmla="*/ 82 h 82"/>
                          <a:gd name="T2" fmla="*/ 0 w 184"/>
                          <a:gd name="T3" fmla="*/ 71 h 82"/>
                          <a:gd name="T4" fmla="*/ 0 w 184"/>
                          <a:gd name="T5" fmla="*/ 45 h 82"/>
                          <a:gd name="T6" fmla="*/ 16 w 184"/>
                          <a:gd name="T7" fmla="*/ 17 h 82"/>
                          <a:gd name="T8" fmla="*/ 36 w 184"/>
                          <a:gd name="T9" fmla="*/ 9 h 82"/>
                          <a:gd name="T10" fmla="*/ 61 w 184"/>
                          <a:gd name="T11" fmla="*/ 22 h 82"/>
                          <a:gd name="T12" fmla="*/ 86 w 184"/>
                          <a:gd name="T13" fmla="*/ 19 h 82"/>
                          <a:gd name="T14" fmla="*/ 102 w 184"/>
                          <a:gd name="T15" fmla="*/ 0 h 82"/>
                          <a:gd name="T16" fmla="*/ 123 w 184"/>
                          <a:gd name="T17" fmla="*/ 2 h 82"/>
                          <a:gd name="T18" fmla="*/ 155 w 184"/>
                          <a:gd name="T19" fmla="*/ 15 h 82"/>
                          <a:gd name="T20" fmla="*/ 182 w 184"/>
                          <a:gd name="T21" fmla="*/ 13 h 82"/>
                          <a:gd name="T22" fmla="*/ 184 w 184"/>
                          <a:gd name="T23" fmla="*/ 32 h 82"/>
                          <a:gd name="T24" fmla="*/ 175 w 184"/>
                          <a:gd name="T25" fmla="*/ 45 h 82"/>
                          <a:gd name="T26" fmla="*/ 141 w 184"/>
                          <a:gd name="T27" fmla="*/ 43 h 82"/>
                          <a:gd name="T28" fmla="*/ 118 w 184"/>
                          <a:gd name="T29" fmla="*/ 39 h 82"/>
                          <a:gd name="T30" fmla="*/ 105 w 184"/>
                          <a:gd name="T31" fmla="*/ 48 h 82"/>
                          <a:gd name="T32" fmla="*/ 91 w 184"/>
                          <a:gd name="T33" fmla="*/ 67 h 82"/>
                          <a:gd name="T34" fmla="*/ 66 w 184"/>
                          <a:gd name="T35" fmla="*/ 62 h 82"/>
                          <a:gd name="T36" fmla="*/ 54 w 184"/>
                          <a:gd name="T37" fmla="*/ 56 h 82"/>
                          <a:gd name="T38" fmla="*/ 45 w 184"/>
                          <a:gd name="T39" fmla="*/ 63 h 82"/>
                          <a:gd name="T40" fmla="*/ 32 w 184"/>
                          <a:gd name="T41" fmla="*/ 76 h 82"/>
                          <a:gd name="T42" fmla="*/ 13 w 184"/>
                          <a:gd name="T43" fmla="*/ 82 h 82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w 184"/>
                          <a:gd name="T67" fmla="*/ 0 h 82"/>
                          <a:gd name="T68" fmla="*/ 184 w 184"/>
                          <a:gd name="T69" fmla="*/ 82 h 82"/>
                        </a:gdLst>
                        <a:ahLst/>
                        <a:cxnLst>
                          <a:cxn ang="T44">
                            <a:pos x="T0" y="T1"/>
                          </a:cxn>
                          <a:cxn ang="T45">
                            <a:pos x="T2" y="T3"/>
                          </a:cxn>
                          <a:cxn ang="T46">
                            <a:pos x="T4" y="T5"/>
                          </a:cxn>
                          <a:cxn ang="T47">
                            <a:pos x="T6" y="T7"/>
                          </a:cxn>
                          <a:cxn ang="T48">
                            <a:pos x="T8" y="T9"/>
                          </a:cxn>
                          <a:cxn ang="T49">
                            <a:pos x="T10" y="T11"/>
                          </a:cxn>
                          <a:cxn ang="T50">
                            <a:pos x="T12" y="T13"/>
                          </a:cxn>
                          <a:cxn ang="T51">
                            <a:pos x="T14" y="T15"/>
                          </a:cxn>
                          <a:cxn ang="T52">
                            <a:pos x="T16" y="T17"/>
                          </a:cxn>
                          <a:cxn ang="T53">
                            <a:pos x="T18" y="T19"/>
                          </a:cxn>
                          <a:cxn ang="T54">
                            <a:pos x="T20" y="T21"/>
                          </a:cxn>
                          <a:cxn ang="T55">
                            <a:pos x="T22" y="T23"/>
                          </a:cxn>
                          <a:cxn ang="T56">
                            <a:pos x="T24" y="T25"/>
                          </a:cxn>
                          <a:cxn ang="T57">
                            <a:pos x="T26" y="T27"/>
                          </a:cxn>
                          <a:cxn ang="T58">
                            <a:pos x="T28" y="T29"/>
                          </a:cxn>
                          <a:cxn ang="T59">
                            <a:pos x="T30" y="T31"/>
                          </a:cxn>
                          <a:cxn ang="T60">
                            <a:pos x="T32" y="T33"/>
                          </a:cxn>
                          <a:cxn ang="T61">
                            <a:pos x="T34" y="T35"/>
                          </a:cxn>
                          <a:cxn ang="T62">
                            <a:pos x="T36" y="T37"/>
                          </a:cxn>
                          <a:cxn ang="T63">
                            <a:pos x="T38" y="T39"/>
                          </a:cxn>
                          <a:cxn ang="T64">
                            <a:pos x="T40" y="T41"/>
                          </a:cxn>
                          <a:cxn ang="T65">
                            <a:pos x="T42" y="T43"/>
                          </a:cxn>
                        </a:cxnLst>
                        <a:rect l="T66" t="T67" r="T68" b="T69"/>
                        <a:pathLst>
                          <a:path w="184" h="82">
                            <a:moveTo>
                              <a:pt x="13" y="82"/>
                            </a:moveTo>
                            <a:lnTo>
                              <a:pt x="0" y="71"/>
                            </a:lnTo>
                            <a:lnTo>
                              <a:pt x="0" y="45"/>
                            </a:lnTo>
                            <a:lnTo>
                              <a:pt x="16" y="17"/>
                            </a:lnTo>
                            <a:lnTo>
                              <a:pt x="36" y="9"/>
                            </a:lnTo>
                            <a:lnTo>
                              <a:pt x="61" y="22"/>
                            </a:lnTo>
                            <a:lnTo>
                              <a:pt x="86" y="19"/>
                            </a:lnTo>
                            <a:lnTo>
                              <a:pt x="102" y="0"/>
                            </a:lnTo>
                            <a:lnTo>
                              <a:pt x="123" y="2"/>
                            </a:lnTo>
                            <a:lnTo>
                              <a:pt x="155" y="15"/>
                            </a:lnTo>
                            <a:lnTo>
                              <a:pt x="182" y="13"/>
                            </a:lnTo>
                            <a:lnTo>
                              <a:pt x="184" y="32"/>
                            </a:lnTo>
                            <a:lnTo>
                              <a:pt x="175" y="45"/>
                            </a:lnTo>
                            <a:lnTo>
                              <a:pt x="141" y="43"/>
                            </a:lnTo>
                            <a:lnTo>
                              <a:pt x="118" y="39"/>
                            </a:lnTo>
                            <a:lnTo>
                              <a:pt x="105" y="48"/>
                            </a:lnTo>
                            <a:lnTo>
                              <a:pt x="91" y="67"/>
                            </a:lnTo>
                            <a:lnTo>
                              <a:pt x="66" y="62"/>
                            </a:lnTo>
                            <a:lnTo>
                              <a:pt x="54" y="56"/>
                            </a:lnTo>
                            <a:lnTo>
                              <a:pt x="45" y="63"/>
                            </a:lnTo>
                            <a:lnTo>
                              <a:pt x="32" y="76"/>
                            </a:lnTo>
                            <a:lnTo>
                              <a:pt x="13" y="82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5" name="Freeform 30">
                        <a:extLst>
                          <a:ext uri="{FF2B5EF4-FFF2-40B4-BE49-F238E27FC236}">
                            <a16:creationId xmlns:a16="http://schemas.microsoft.com/office/drawing/2014/main" id="{CB97FEA3-3F5A-435C-9CF5-C60FBB649D1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54" y="1193"/>
                        <a:ext cx="178" cy="114"/>
                      </a:xfrm>
                      <a:custGeom>
                        <a:avLst/>
                        <a:gdLst>
                          <a:gd name="T0" fmla="*/ 23 w 178"/>
                          <a:gd name="T1" fmla="*/ 114 h 114"/>
                          <a:gd name="T2" fmla="*/ 11 w 178"/>
                          <a:gd name="T3" fmla="*/ 108 h 114"/>
                          <a:gd name="T4" fmla="*/ 0 w 178"/>
                          <a:gd name="T5" fmla="*/ 79 h 114"/>
                          <a:gd name="T6" fmla="*/ 11 w 178"/>
                          <a:gd name="T7" fmla="*/ 51 h 114"/>
                          <a:gd name="T8" fmla="*/ 27 w 178"/>
                          <a:gd name="T9" fmla="*/ 39 h 114"/>
                          <a:gd name="T10" fmla="*/ 56 w 178"/>
                          <a:gd name="T11" fmla="*/ 42 h 114"/>
                          <a:gd name="T12" fmla="*/ 76 w 178"/>
                          <a:gd name="T13" fmla="*/ 35 h 114"/>
                          <a:gd name="T14" fmla="*/ 90 w 178"/>
                          <a:gd name="T15" fmla="*/ 13 h 114"/>
                          <a:gd name="T16" fmla="*/ 111 w 178"/>
                          <a:gd name="T17" fmla="*/ 4 h 114"/>
                          <a:gd name="T18" fmla="*/ 146 w 178"/>
                          <a:gd name="T19" fmla="*/ 9 h 114"/>
                          <a:gd name="T20" fmla="*/ 171 w 178"/>
                          <a:gd name="T21" fmla="*/ 0 h 114"/>
                          <a:gd name="T22" fmla="*/ 178 w 178"/>
                          <a:gd name="T23" fmla="*/ 17 h 114"/>
                          <a:gd name="T24" fmla="*/ 171 w 178"/>
                          <a:gd name="T25" fmla="*/ 33 h 114"/>
                          <a:gd name="T26" fmla="*/ 140 w 178"/>
                          <a:gd name="T27" fmla="*/ 42 h 114"/>
                          <a:gd name="T28" fmla="*/ 120 w 178"/>
                          <a:gd name="T29" fmla="*/ 40 h 114"/>
                          <a:gd name="T30" fmla="*/ 108 w 178"/>
                          <a:gd name="T31" fmla="*/ 57 h 114"/>
                          <a:gd name="T32" fmla="*/ 97 w 178"/>
                          <a:gd name="T33" fmla="*/ 79 h 114"/>
                          <a:gd name="T34" fmla="*/ 72 w 178"/>
                          <a:gd name="T35" fmla="*/ 81 h 114"/>
                          <a:gd name="T36" fmla="*/ 59 w 178"/>
                          <a:gd name="T37" fmla="*/ 79 h 114"/>
                          <a:gd name="T38" fmla="*/ 47 w 178"/>
                          <a:gd name="T39" fmla="*/ 88 h 114"/>
                          <a:gd name="T40" fmla="*/ 41 w 178"/>
                          <a:gd name="T41" fmla="*/ 99 h 114"/>
                          <a:gd name="T42" fmla="*/ 23 w 178"/>
                          <a:gd name="T43" fmla="*/ 114 h 114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w 178"/>
                          <a:gd name="T67" fmla="*/ 0 h 114"/>
                          <a:gd name="T68" fmla="*/ 178 w 178"/>
                          <a:gd name="T69" fmla="*/ 114 h 114"/>
                        </a:gdLst>
                        <a:ahLst/>
                        <a:cxnLst>
                          <a:cxn ang="T44">
                            <a:pos x="T0" y="T1"/>
                          </a:cxn>
                          <a:cxn ang="T45">
                            <a:pos x="T2" y="T3"/>
                          </a:cxn>
                          <a:cxn ang="T46">
                            <a:pos x="T4" y="T5"/>
                          </a:cxn>
                          <a:cxn ang="T47">
                            <a:pos x="T6" y="T7"/>
                          </a:cxn>
                          <a:cxn ang="T48">
                            <a:pos x="T8" y="T9"/>
                          </a:cxn>
                          <a:cxn ang="T49">
                            <a:pos x="T10" y="T11"/>
                          </a:cxn>
                          <a:cxn ang="T50">
                            <a:pos x="T12" y="T13"/>
                          </a:cxn>
                          <a:cxn ang="T51">
                            <a:pos x="T14" y="T15"/>
                          </a:cxn>
                          <a:cxn ang="T52">
                            <a:pos x="T16" y="T17"/>
                          </a:cxn>
                          <a:cxn ang="T53">
                            <a:pos x="T18" y="T19"/>
                          </a:cxn>
                          <a:cxn ang="T54">
                            <a:pos x="T20" y="T21"/>
                          </a:cxn>
                          <a:cxn ang="T55">
                            <a:pos x="T22" y="T23"/>
                          </a:cxn>
                          <a:cxn ang="T56">
                            <a:pos x="T24" y="T25"/>
                          </a:cxn>
                          <a:cxn ang="T57">
                            <a:pos x="T26" y="T27"/>
                          </a:cxn>
                          <a:cxn ang="T58">
                            <a:pos x="T28" y="T29"/>
                          </a:cxn>
                          <a:cxn ang="T59">
                            <a:pos x="T30" y="T31"/>
                          </a:cxn>
                          <a:cxn ang="T60">
                            <a:pos x="T32" y="T33"/>
                          </a:cxn>
                          <a:cxn ang="T61">
                            <a:pos x="T34" y="T35"/>
                          </a:cxn>
                          <a:cxn ang="T62">
                            <a:pos x="T36" y="T37"/>
                          </a:cxn>
                          <a:cxn ang="T63">
                            <a:pos x="T38" y="T39"/>
                          </a:cxn>
                          <a:cxn ang="T64">
                            <a:pos x="T40" y="T41"/>
                          </a:cxn>
                          <a:cxn ang="T65">
                            <a:pos x="T42" y="T43"/>
                          </a:cxn>
                        </a:cxnLst>
                        <a:rect l="T66" t="T67" r="T68" b="T69"/>
                        <a:pathLst>
                          <a:path w="178" h="114">
                            <a:moveTo>
                              <a:pt x="23" y="114"/>
                            </a:moveTo>
                            <a:lnTo>
                              <a:pt x="11" y="108"/>
                            </a:lnTo>
                            <a:lnTo>
                              <a:pt x="0" y="79"/>
                            </a:lnTo>
                            <a:lnTo>
                              <a:pt x="11" y="51"/>
                            </a:lnTo>
                            <a:lnTo>
                              <a:pt x="27" y="39"/>
                            </a:lnTo>
                            <a:lnTo>
                              <a:pt x="56" y="42"/>
                            </a:lnTo>
                            <a:lnTo>
                              <a:pt x="76" y="35"/>
                            </a:lnTo>
                            <a:lnTo>
                              <a:pt x="90" y="13"/>
                            </a:lnTo>
                            <a:lnTo>
                              <a:pt x="111" y="4"/>
                            </a:lnTo>
                            <a:lnTo>
                              <a:pt x="146" y="9"/>
                            </a:lnTo>
                            <a:lnTo>
                              <a:pt x="171" y="0"/>
                            </a:lnTo>
                            <a:lnTo>
                              <a:pt x="178" y="17"/>
                            </a:lnTo>
                            <a:lnTo>
                              <a:pt x="171" y="33"/>
                            </a:lnTo>
                            <a:lnTo>
                              <a:pt x="140" y="42"/>
                            </a:lnTo>
                            <a:lnTo>
                              <a:pt x="120" y="40"/>
                            </a:lnTo>
                            <a:lnTo>
                              <a:pt x="108" y="57"/>
                            </a:lnTo>
                            <a:lnTo>
                              <a:pt x="97" y="79"/>
                            </a:lnTo>
                            <a:lnTo>
                              <a:pt x="72" y="81"/>
                            </a:lnTo>
                            <a:lnTo>
                              <a:pt x="59" y="79"/>
                            </a:lnTo>
                            <a:lnTo>
                              <a:pt x="47" y="88"/>
                            </a:lnTo>
                            <a:lnTo>
                              <a:pt x="41" y="99"/>
                            </a:lnTo>
                            <a:lnTo>
                              <a:pt x="23" y="114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6" name="Freeform 31">
                        <a:extLst>
                          <a:ext uri="{FF2B5EF4-FFF2-40B4-BE49-F238E27FC236}">
                            <a16:creationId xmlns:a16="http://schemas.microsoft.com/office/drawing/2014/main" id="{E46DA107-6ED1-4111-B56D-E0DB709F7BD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30" y="1154"/>
                        <a:ext cx="161" cy="138"/>
                      </a:xfrm>
                      <a:custGeom>
                        <a:avLst/>
                        <a:gdLst>
                          <a:gd name="T0" fmla="*/ 31 w 161"/>
                          <a:gd name="T1" fmla="*/ 138 h 138"/>
                          <a:gd name="T2" fmla="*/ 16 w 161"/>
                          <a:gd name="T3" fmla="*/ 133 h 138"/>
                          <a:gd name="T4" fmla="*/ 0 w 161"/>
                          <a:gd name="T5" fmla="*/ 109 h 138"/>
                          <a:gd name="T6" fmla="*/ 5 w 161"/>
                          <a:gd name="T7" fmla="*/ 78 h 138"/>
                          <a:gd name="T8" fmla="*/ 16 w 161"/>
                          <a:gd name="T9" fmla="*/ 65 h 138"/>
                          <a:gd name="T10" fmla="*/ 43 w 161"/>
                          <a:gd name="T11" fmla="*/ 62 h 138"/>
                          <a:gd name="T12" fmla="*/ 65 w 161"/>
                          <a:gd name="T13" fmla="*/ 51 h 138"/>
                          <a:gd name="T14" fmla="*/ 72 w 161"/>
                          <a:gd name="T15" fmla="*/ 25 h 138"/>
                          <a:gd name="T16" fmla="*/ 92 w 161"/>
                          <a:gd name="T17" fmla="*/ 15 h 138"/>
                          <a:gd name="T18" fmla="*/ 127 w 161"/>
                          <a:gd name="T19" fmla="*/ 13 h 138"/>
                          <a:gd name="T20" fmla="*/ 148 w 161"/>
                          <a:gd name="T21" fmla="*/ 0 h 138"/>
                          <a:gd name="T22" fmla="*/ 161 w 161"/>
                          <a:gd name="T23" fmla="*/ 13 h 138"/>
                          <a:gd name="T24" fmla="*/ 156 w 161"/>
                          <a:gd name="T25" fmla="*/ 25 h 138"/>
                          <a:gd name="T26" fmla="*/ 128 w 161"/>
                          <a:gd name="T27" fmla="*/ 44 h 138"/>
                          <a:gd name="T28" fmla="*/ 107 w 161"/>
                          <a:gd name="T29" fmla="*/ 49 h 138"/>
                          <a:gd name="T30" fmla="*/ 99 w 161"/>
                          <a:gd name="T31" fmla="*/ 65 h 138"/>
                          <a:gd name="T32" fmla="*/ 94 w 161"/>
                          <a:gd name="T33" fmla="*/ 91 h 138"/>
                          <a:gd name="T34" fmla="*/ 69 w 161"/>
                          <a:gd name="T35" fmla="*/ 98 h 138"/>
                          <a:gd name="T36" fmla="*/ 54 w 161"/>
                          <a:gd name="T37" fmla="*/ 94 h 138"/>
                          <a:gd name="T38" fmla="*/ 45 w 161"/>
                          <a:gd name="T39" fmla="*/ 105 h 138"/>
                          <a:gd name="T40" fmla="*/ 40 w 161"/>
                          <a:gd name="T41" fmla="*/ 123 h 138"/>
                          <a:gd name="T42" fmla="*/ 31 w 161"/>
                          <a:gd name="T43" fmla="*/ 138 h 138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w 161"/>
                          <a:gd name="T67" fmla="*/ 0 h 138"/>
                          <a:gd name="T68" fmla="*/ 161 w 161"/>
                          <a:gd name="T69" fmla="*/ 138 h 138"/>
                        </a:gdLst>
                        <a:ahLst/>
                        <a:cxnLst>
                          <a:cxn ang="T44">
                            <a:pos x="T0" y="T1"/>
                          </a:cxn>
                          <a:cxn ang="T45">
                            <a:pos x="T2" y="T3"/>
                          </a:cxn>
                          <a:cxn ang="T46">
                            <a:pos x="T4" y="T5"/>
                          </a:cxn>
                          <a:cxn ang="T47">
                            <a:pos x="T6" y="T7"/>
                          </a:cxn>
                          <a:cxn ang="T48">
                            <a:pos x="T8" y="T9"/>
                          </a:cxn>
                          <a:cxn ang="T49">
                            <a:pos x="T10" y="T11"/>
                          </a:cxn>
                          <a:cxn ang="T50">
                            <a:pos x="T12" y="T13"/>
                          </a:cxn>
                          <a:cxn ang="T51">
                            <a:pos x="T14" y="T15"/>
                          </a:cxn>
                          <a:cxn ang="T52">
                            <a:pos x="T16" y="T17"/>
                          </a:cxn>
                          <a:cxn ang="T53">
                            <a:pos x="T18" y="T19"/>
                          </a:cxn>
                          <a:cxn ang="T54">
                            <a:pos x="T20" y="T21"/>
                          </a:cxn>
                          <a:cxn ang="T55">
                            <a:pos x="T22" y="T23"/>
                          </a:cxn>
                          <a:cxn ang="T56">
                            <a:pos x="T24" y="T25"/>
                          </a:cxn>
                          <a:cxn ang="T57">
                            <a:pos x="T26" y="T27"/>
                          </a:cxn>
                          <a:cxn ang="T58">
                            <a:pos x="T28" y="T29"/>
                          </a:cxn>
                          <a:cxn ang="T59">
                            <a:pos x="T30" y="T31"/>
                          </a:cxn>
                          <a:cxn ang="T60">
                            <a:pos x="T32" y="T33"/>
                          </a:cxn>
                          <a:cxn ang="T61">
                            <a:pos x="T34" y="T35"/>
                          </a:cxn>
                          <a:cxn ang="T62">
                            <a:pos x="T36" y="T37"/>
                          </a:cxn>
                          <a:cxn ang="T63">
                            <a:pos x="T38" y="T39"/>
                          </a:cxn>
                          <a:cxn ang="T64">
                            <a:pos x="T40" y="T41"/>
                          </a:cxn>
                          <a:cxn ang="T65">
                            <a:pos x="T42" y="T43"/>
                          </a:cxn>
                        </a:cxnLst>
                        <a:rect l="T66" t="T67" r="T68" b="T69"/>
                        <a:pathLst>
                          <a:path w="161" h="138">
                            <a:moveTo>
                              <a:pt x="31" y="138"/>
                            </a:moveTo>
                            <a:lnTo>
                              <a:pt x="16" y="133"/>
                            </a:lnTo>
                            <a:lnTo>
                              <a:pt x="0" y="109"/>
                            </a:lnTo>
                            <a:lnTo>
                              <a:pt x="5" y="78"/>
                            </a:lnTo>
                            <a:lnTo>
                              <a:pt x="16" y="65"/>
                            </a:lnTo>
                            <a:lnTo>
                              <a:pt x="43" y="62"/>
                            </a:lnTo>
                            <a:lnTo>
                              <a:pt x="65" y="51"/>
                            </a:lnTo>
                            <a:lnTo>
                              <a:pt x="72" y="25"/>
                            </a:lnTo>
                            <a:lnTo>
                              <a:pt x="92" y="15"/>
                            </a:lnTo>
                            <a:lnTo>
                              <a:pt x="127" y="13"/>
                            </a:lnTo>
                            <a:lnTo>
                              <a:pt x="148" y="0"/>
                            </a:lnTo>
                            <a:lnTo>
                              <a:pt x="161" y="13"/>
                            </a:lnTo>
                            <a:lnTo>
                              <a:pt x="156" y="25"/>
                            </a:lnTo>
                            <a:lnTo>
                              <a:pt x="128" y="44"/>
                            </a:lnTo>
                            <a:lnTo>
                              <a:pt x="107" y="49"/>
                            </a:lnTo>
                            <a:lnTo>
                              <a:pt x="99" y="65"/>
                            </a:lnTo>
                            <a:lnTo>
                              <a:pt x="94" y="91"/>
                            </a:lnTo>
                            <a:lnTo>
                              <a:pt x="69" y="98"/>
                            </a:lnTo>
                            <a:lnTo>
                              <a:pt x="54" y="94"/>
                            </a:lnTo>
                            <a:lnTo>
                              <a:pt x="45" y="105"/>
                            </a:lnTo>
                            <a:lnTo>
                              <a:pt x="40" y="123"/>
                            </a:lnTo>
                            <a:lnTo>
                              <a:pt x="31" y="138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7" name="Freeform 32">
                        <a:extLst>
                          <a:ext uri="{FF2B5EF4-FFF2-40B4-BE49-F238E27FC236}">
                            <a16:creationId xmlns:a16="http://schemas.microsoft.com/office/drawing/2014/main" id="{59A348B4-0266-4329-ABEB-FF3D08A074B1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590" y="1104"/>
                        <a:ext cx="123" cy="174"/>
                      </a:xfrm>
                      <a:custGeom>
                        <a:avLst/>
                        <a:gdLst>
                          <a:gd name="T0" fmla="*/ 48 w 123"/>
                          <a:gd name="T1" fmla="*/ 172 h 174"/>
                          <a:gd name="T2" fmla="*/ 31 w 123"/>
                          <a:gd name="T3" fmla="*/ 174 h 174"/>
                          <a:gd name="T4" fmla="*/ 9 w 123"/>
                          <a:gd name="T5" fmla="*/ 158 h 174"/>
                          <a:gd name="T6" fmla="*/ 0 w 123"/>
                          <a:gd name="T7" fmla="*/ 131 h 174"/>
                          <a:gd name="T8" fmla="*/ 4 w 123"/>
                          <a:gd name="T9" fmla="*/ 113 h 174"/>
                          <a:gd name="T10" fmla="*/ 29 w 123"/>
                          <a:gd name="T11" fmla="*/ 97 h 174"/>
                          <a:gd name="T12" fmla="*/ 46 w 123"/>
                          <a:gd name="T13" fmla="*/ 79 h 174"/>
                          <a:gd name="T14" fmla="*/ 46 w 123"/>
                          <a:gd name="T15" fmla="*/ 52 h 174"/>
                          <a:gd name="T16" fmla="*/ 59 w 123"/>
                          <a:gd name="T17" fmla="*/ 39 h 174"/>
                          <a:gd name="T18" fmla="*/ 90 w 123"/>
                          <a:gd name="T19" fmla="*/ 22 h 174"/>
                          <a:gd name="T20" fmla="*/ 106 w 123"/>
                          <a:gd name="T21" fmla="*/ 0 h 174"/>
                          <a:gd name="T22" fmla="*/ 121 w 123"/>
                          <a:gd name="T23" fmla="*/ 7 h 174"/>
                          <a:gd name="T24" fmla="*/ 123 w 123"/>
                          <a:gd name="T25" fmla="*/ 22 h 174"/>
                          <a:gd name="T26" fmla="*/ 105 w 123"/>
                          <a:gd name="T27" fmla="*/ 47 h 174"/>
                          <a:gd name="T28" fmla="*/ 84 w 123"/>
                          <a:gd name="T29" fmla="*/ 61 h 174"/>
                          <a:gd name="T30" fmla="*/ 86 w 123"/>
                          <a:gd name="T31" fmla="*/ 81 h 174"/>
                          <a:gd name="T32" fmla="*/ 90 w 123"/>
                          <a:gd name="T33" fmla="*/ 104 h 174"/>
                          <a:gd name="T34" fmla="*/ 68 w 123"/>
                          <a:gd name="T35" fmla="*/ 118 h 174"/>
                          <a:gd name="T36" fmla="*/ 59 w 123"/>
                          <a:gd name="T37" fmla="*/ 124 h 174"/>
                          <a:gd name="T38" fmla="*/ 51 w 123"/>
                          <a:gd name="T39" fmla="*/ 138 h 174"/>
                          <a:gd name="T40" fmla="*/ 50 w 123"/>
                          <a:gd name="T41" fmla="*/ 152 h 174"/>
                          <a:gd name="T42" fmla="*/ 48 w 123"/>
                          <a:gd name="T43" fmla="*/ 172 h 174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60000 65536"/>
                          <a:gd name="T64" fmla="*/ 0 60000 65536"/>
                          <a:gd name="T65" fmla="*/ 0 60000 65536"/>
                          <a:gd name="T66" fmla="*/ 0 w 123"/>
                          <a:gd name="T67" fmla="*/ 0 h 174"/>
                          <a:gd name="T68" fmla="*/ 123 w 123"/>
                          <a:gd name="T69" fmla="*/ 174 h 174"/>
                        </a:gdLst>
                        <a:ahLst/>
                        <a:cxnLst>
                          <a:cxn ang="T44">
                            <a:pos x="T0" y="T1"/>
                          </a:cxn>
                          <a:cxn ang="T45">
                            <a:pos x="T2" y="T3"/>
                          </a:cxn>
                          <a:cxn ang="T46">
                            <a:pos x="T4" y="T5"/>
                          </a:cxn>
                          <a:cxn ang="T47">
                            <a:pos x="T6" y="T7"/>
                          </a:cxn>
                          <a:cxn ang="T48">
                            <a:pos x="T8" y="T9"/>
                          </a:cxn>
                          <a:cxn ang="T49">
                            <a:pos x="T10" y="T11"/>
                          </a:cxn>
                          <a:cxn ang="T50">
                            <a:pos x="T12" y="T13"/>
                          </a:cxn>
                          <a:cxn ang="T51">
                            <a:pos x="T14" y="T15"/>
                          </a:cxn>
                          <a:cxn ang="T52">
                            <a:pos x="T16" y="T17"/>
                          </a:cxn>
                          <a:cxn ang="T53">
                            <a:pos x="T18" y="T19"/>
                          </a:cxn>
                          <a:cxn ang="T54">
                            <a:pos x="T20" y="T21"/>
                          </a:cxn>
                          <a:cxn ang="T55">
                            <a:pos x="T22" y="T23"/>
                          </a:cxn>
                          <a:cxn ang="T56">
                            <a:pos x="T24" y="T25"/>
                          </a:cxn>
                          <a:cxn ang="T57">
                            <a:pos x="T26" y="T27"/>
                          </a:cxn>
                          <a:cxn ang="T58">
                            <a:pos x="T28" y="T29"/>
                          </a:cxn>
                          <a:cxn ang="T59">
                            <a:pos x="T30" y="T31"/>
                          </a:cxn>
                          <a:cxn ang="T60">
                            <a:pos x="T32" y="T33"/>
                          </a:cxn>
                          <a:cxn ang="T61">
                            <a:pos x="T34" y="T35"/>
                          </a:cxn>
                          <a:cxn ang="T62">
                            <a:pos x="T36" y="T37"/>
                          </a:cxn>
                          <a:cxn ang="T63">
                            <a:pos x="T38" y="T39"/>
                          </a:cxn>
                          <a:cxn ang="T64">
                            <a:pos x="T40" y="T41"/>
                          </a:cxn>
                          <a:cxn ang="T65">
                            <a:pos x="T42" y="T43"/>
                          </a:cxn>
                        </a:cxnLst>
                        <a:rect l="T66" t="T67" r="T68" b="T69"/>
                        <a:pathLst>
                          <a:path w="123" h="174">
                            <a:moveTo>
                              <a:pt x="48" y="172"/>
                            </a:moveTo>
                            <a:lnTo>
                              <a:pt x="31" y="174"/>
                            </a:lnTo>
                            <a:lnTo>
                              <a:pt x="9" y="158"/>
                            </a:lnTo>
                            <a:lnTo>
                              <a:pt x="0" y="131"/>
                            </a:lnTo>
                            <a:lnTo>
                              <a:pt x="4" y="113"/>
                            </a:lnTo>
                            <a:lnTo>
                              <a:pt x="29" y="97"/>
                            </a:lnTo>
                            <a:lnTo>
                              <a:pt x="46" y="79"/>
                            </a:lnTo>
                            <a:lnTo>
                              <a:pt x="46" y="52"/>
                            </a:lnTo>
                            <a:lnTo>
                              <a:pt x="59" y="39"/>
                            </a:lnTo>
                            <a:lnTo>
                              <a:pt x="90" y="22"/>
                            </a:lnTo>
                            <a:lnTo>
                              <a:pt x="106" y="0"/>
                            </a:lnTo>
                            <a:lnTo>
                              <a:pt x="121" y="7"/>
                            </a:lnTo>
                            <a:lnTo>
                              <a:pt x="123" y="22"/>
                            </a:lnTo>
                            <a:lnTo>
                              <a:pt x="105" y="47"/>
                            </a:lnTo>
                            <a:lnTo>
                              <a:pt x="84" y="61"/>
                            </a:lnTo>
                            <a:lnTo>
                              <a:pt x="86" y="81"/>
                            </a:lnTo>
                            <a:lnTo>
                              <a:pt x="90" y="104"/>
                            </a:lnTo>
                            <a:lnTo>
                              <a:pt x="68" y="118"/>
                            </a:lnTo>
                            <a:lnTo>
                              <a:pt x="59" y="124"/>
                            </a:lnTo>
                            <a:lnTo>
                              <a:pt x="51" y="138"/>
                            </a:lnTo>
                            <a:lnTo>
                              <a:pt x="50" y="152"/>
                            </a:lnTo>
                            <a:lnTo>
                              <a:pt x="48" y="172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201" name="Group 33">
                    <a:extLst>
                      <a:ext uri="{FF2B5EF4-FFF2-40B4-BE49-F238E27FC236}">
                        <a16:creationId xmlns:a16="http://schemas.microsoft.com/office/drawing/2014/main" id="{A3C24B2F-3C4C-4684-B1CE-4FCF2C892E7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4286940" flipH="1">
                    <a:off x="1038" y="766"/>
                    <a:ext cx="141" cy="50"/>
                    <a:chOff x="4032" y="2817"/>
                    <a:chExt cx="417" cy="635"/>
                  </a:xfrm>
                  <a:grpFill/>
                </p:grpSpPr>
                <p:sp>
                  <p:nvSpPr>
                    <p:cNvPr id="205" name="Oval 34">
                      <a:extLst>
                        <a:ext uri="{FF2B5EF4-FFF2-40B4-BE49-F238E27FC236}">
                          <a16:creationId xmlns:a16="http://schemas.microsoft.com/office/drawing/2014/main" id="{FA269EF1-1265-4808-89DA-FF8FD27AC3DD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2817"/>
                      <a:ext cx="417" cy="635"/>
                    </a:xfrm>
                    <a:prstGeom prst="ellipse">
                      <a:avLst/>
                    </a:prstGeom>
                    <a:grpFill/>
                    <a:ln w="12700" cap="sq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 lIns="274320" rIns="274320" anchor="ctr">
                      <a:spAutoFit/>
                    </a:bodyPr>
                    <a:lstStyle>
                      <a:lvl1pPr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algn="ctr" eaLnBrk="1" hangingPunct="1"/>
                      <a:endParaRPr lang="en-CA" altLang="en-US"/>
                    </a:p>
                  </p:txBody>
                </p:sp>
                <p:sp>
                  <p:nvSpPr>
                    <p:cNvPr id="206" name="Oval 35">
                      <a:extLst>
                        <a:ext uri="{FF2B5EF4-FFF2-40B4-BE49-F238E27FC236}">
                          <a16:creationId xmlns:a16="http://schemas.microsoft.com/office/drawing/2014/main" id="{8C84C881-7685-4543-9A31-1453E5D99A65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80" y="2928"/>
                      <a:ext cx="240" cy="2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 cap="sq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 wrap="none" lIns="274320" rIns="274320" anchor="ctr">
                      <a:spAutoFit/>
                    </a:bodyPr>
                    <a:lstStyle>
                      <a:lvl1pPr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algn="ctr" eaLnBrk="1" hangingPunct="1"/>
                      <a:endParaRPr lang="en-CA" altLang="en-US"/>
                    </a:p>
                  </p:txBody>
                </p:sp>
              </p:grpSp>
              <p:grpSp>
                <p:nvGrpSpPr>
                  <p:cNvPr id="202" name="Group 36">
                    <a:extLst>
                      <a:ext uri="{FF2B5EF4-FFF2-40B4-BE49-F238E27FC236}">
                        <a16:creationId xmlns:a16="http://schemas.microsoft.com/office/drawing/2014/main" id="{EF0E7FA3-DA39-416E-AF3C-2F3204BD96A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4286940" flipH="1">
                    <a:off x="962" y="766"/>
                    <a:ext cx="141" cy="50"/>
                    <a:chOff x="4032" y="2817"/>
                    <a:chExt cx="417" cy="635"/>
                  </a:xfrm>
                  <a:grpFill/>
                </p:grpSpPr>
                <p:sp>
                  <p:nvSpPr>
                    <p:cNvPr id="203" name="Oval 37">
                      <a:extLst>
                        <a:ext uri="{FF2B5EF4-FFF2-40B4-BE49-F238E27FC236}">
                          <a16:creationId xmlns:a16="http://schemas.microsoft.com/office/drawing/2014/main" id="{EA2BF886-DE5B-4D07-8438-F386D2DF4C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32" y="2817"/>
                      <a:ext cx="417" cy="635"/>
                    </a:xfrm>
                    <a:prstGeom prst="ellipse">
                      <a:avLst/>
                    </a:prstGeom>
                    <a:grpFill/>
                    <a:ln w="12700" cap="sq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</p:spPr>
                  <p:txBody>
                    <a:bodyPr wrap="none" lIns="274320" rIns="274320" anchor="ctr">
                      <a:spAutoFit/>
                    </a:bodyPr>
                    <a:lstStyle>
                      <a:lvl1pPr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algn="ctr" eaLnBrk="1" hangingPunct="1"/>
                      <a:endParaRPr lang="en-CA" altLang="en-US"/>
                    </a:p>
                  </p:txBody>
                </p:sp>
                <p:sp>
                  <p:nvSpPr>
                    <p:cNvPr id="204" name="Oval 38">
                      <a:extLst>
                        <a:ext uri="{FF2B5EF4-FFF2-40B4-BE49-F238E27FC236}">
                          <a16:creationId xmlns:a16="http://schemas.microsoft.com/office/drawing/2014/main" id="{30CE3093-2670-4C81-BA8D-7B1B907429A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80" y="2928"/>
                      <a:ext cx="240" cy="240"/>
                    </a:xfrm>
                    <a:prstGeom prst="ellipse">
                      <a:avLst/>
                    </a:prstGeom>
                    <a:grpFill/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12700" cap="sq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14:hiddenLine>
                      </a:ext>
                    </a:extLst>
                  </p:spPr>
                  <p:txBody>
                    <a:bodyPr wrap="none" lIns="274320" rIns="274320" anchor="ctr">
                      <a:spAutoFit/>
                    </a:bodyPr>
                    <a:lstStyle>
                      <a:lvl1pPr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1pPr>
                      <a:lvl2pPr marL="742950" indent="-28575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2pPr>
                      <a:lvl3pPr marL="11430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3pPr>
                      <a:lvl4pPr marL="16002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4pPr>
                      <a:lvl5pPr marL="2057400" indent="-228600" eaLnBrk="0" hangingPunct="0"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  <a:cs typeface="Arial" charset="0"/>
                        </a:defRPr>
                      </a:lvl9pPr>
                    </a:lstStyle>
                    <a:p>
                      <a:pPr algn="ctr" eaLnBrk="1" hangingPunct="1"/>
                      <a:endParaRPr lang="en-CA" altLang="en-US"/>
                    </a:p>
                  </p:txBody>
                </p:sp>
              </p:grpSp>
            </p:grpSp>
            <p:sp>
              <p:nvSpPr>
                <p:cNvPr id="199" name="Oval 39">
                  <a:extLst>
                    <a:ext uri="{FF2B5EF4-FFF2-40B4-BE49-F238E27FC236}">
                      <a16:creationId xmlns:a16="http://schemas.microsoft.com/office/drawing/2014/main" id="{A8401C83-7CF8-47DE-B4C1-B002331BD4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98" y="1008"/>
                  <a:ext cx="198" cy="74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sq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 lIns="274320" rIns="274320" anchor="ctr"/>
                <a:lstStyle>
                  <a:lvl1pPr eaLnBrk="0" hangingPunct="0"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1pPr>
                  <a:lvl2pPr marL="742950" indent="-285750" eaLnBrk="0" hangingPunct="0"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2pPr>
                  <a:lvl3pPr marL="1143000" indent="-228600" eaLnBrk="0" hangingPunct="0"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3pPr>
                  <a:lvl4pPr marL="1600200" indent="-228600" eaLnBrk="0" hangingPunct="0"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4pPr>
                  <a:lvl5pPr marL="2057400" indent="-228600" eaLnBrk="0" hangingPunct="0"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>
                      <a:solidFill>
                        <a:schemeClr val="tx1"/>
                      </a:solidFill>
                      <a:latin typeface="Times New Roman" pitchFamily="18" charset="0"/>
                      <a:cs typeface="Arial" charset="0"/>
                    </a:defRPr>
                  </a:lvl9pPr>
                </a:lstStyle>
                <a:p>
                  <a:pPr algn="ctr"/>
                  <a:endParaRPr lang="en-US" altLang="en-US" sz="2400" dirty="0">
                    <a:latin typeface="Arial Rounded MT Bold" pitchFamily="34" charset="0"/>
                  </a:endParaRPr>
                </a:p>
              </p:txBody>
            </p:sp>
          </p:grpSp>
          <p:sp>
            <p:nvSpPr>
              <p:cNvPr id="196" name="Freeform 40">
                <a:extLst>
                  <a:ext uri="{FF2B5EF4-FFF2-40B4-BE49-F238E27FC236}">
                    <a16:creationId xmlns:a16="http://schemas.microsoft.com/office/drawing/2014/main" id="{BC209666-A424-46B5-8143-6328B3E88D2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398683" y="2437784"/>
                <a:ext cx="181193" cy="152322"/>
              </a:xfrm>
              <a:custGeom>
                <a:avLst/>
                <a:gdLst>
                  <a:gd name="T0" fmla="*/ 194 w 446"/>
                  <a:gd name="T1" fmla="*/ 93 h 375"/>
                  <a:gd name="T2" fmla="*/ 183 w 446"/>
                  <a:gd name="T3" fmla="*/ 57 h 375"/>
                  <a:gd name="T4" fmla="*/ 164 w 446"/>
                  <a:gd name="T5" fmla="*/ 22 h 375"/>
                  <a:gd name="T6" fmla="*/ 131 w 446"/>
                  <a:gd name="T7" fmla="*/ 0 h 375"/>
                  <a:gd name="T8" fmla="*/ 93 w 446"/>
                  <a:gd name="T9" fmla="*/ 0 h 375"/>
                  <a:gd name="T10" fmla="*/ 54 w 446"/>
                  <a:gd name="T11" fmla="*/ 13 h 375"/>
                  <a:gd name="T12" fmla="*/ 2 w 446"/>
                  <a:gd name="T13" fmla="*/ 57 h 375"/>
                  <a:gd name="T14" fmla="*/ 0 w 446"/>
                  <a:gd name="T15" fmla="*/ 79 h 375"/>
                  <a:gd name="T16" fmla="*/ 16 w 446"/>
                  <a:gd name="T17" fmla="*/ 115 h 375"/>
                  <a:gd name="T18" fmla="*/ 68 w 446"/>
                  <a:gd name="T19" fmla="*/ 159 h 375"/>
                  <a:gd name="T20" fmla="*/ 68 w 446"/>
                  <a:gd name="T21" fmla="*/ 177 h 375"/>
                  <a:gd name="T22" fmla="*/ 46 w 446"/>
                  <a:gd name="T23" fmla="*/ 203 h 375"/>
                  <a:gd name="T24" fmla="*/ 49 w 446"/>
                  <a:gd name="T25" fmla="*/ 225 h 375"/>
                  <a:gd name="T26" fmla="*/ 63 w 446"/>
                  <a:gd name="T27" fmla="*/ 234 h 375"/>
                  <a:gd name="T28" fmla="*/ 80 w 446"/>
                  <a:gd name="T29" fmla="*/ 243 h 375"/>
                  <a:gd name="T30" fmla="*/ 80 w 446"/>
                  <a:gd name="T31" fmla="*/ 265 h 375"/>
                  <a:gd name="T32" fmla="*/ 52 w 446"/>
                  <a:gd name="T33" fmla="*/ 305 h 375"/>
                  <a:gd name="T34" fmla="*/ 54 w 446"/>
                  <a:gd name="T35" fmla="*/ 322 h 375"/>
                  <a:gd name="T36" fmla="*/ 82 w 446"/>
                  <a:gd name="T37" fmla="*/ 344 h 375"/>
                  <a:gd name="T38" fmla="*/ 123 w 446"/>
                  <a:gd name="T39" fmla="*/ 327 h 375"/>
                  <a:gd name="T40" fmla="*/ 142 w 446"/>
                  <a:gd name="T41" fmla="*/ 331 h 375"/>
                  <a:gd name="T42" fmla="*/ 189 w 446"/>
                  <a:gd name="T43" fmla="*/ 340 h 375"/>
                  <a:gd name="T44" fmla="*/ 232 w 446"/>
                  <a:gd name="T45" fmla="*/ 366 h 375"/>
                  <a:gd name="T46" fmla="*/ 259 w 446"/>
                  <a:gd name="T47" fmla="*/ 375 h 375"/>
                  <a:gd name="T48" fmla="*/ 355 w 446"/>
                  <a:gd name="T49" fmla="*/ 356 h 375"/>
                  <a:gd name="T50" fmla="*/ 446 w 446"/>
                  <a:gd name="T51" fmla="*/ 273 h 375"/>
                  <a:gd name="T52" fmla="*/ 408 w 446"/>
                  <a:gd name="T53" fmla="*/ 349 h 375"/>
                  <a:gd name="T54" fmla="*/ 325 w 446"/>
                  <a:gd name="T55" fmla="*/ 364 h 375"/>
                  <a:gd name="T56" fmla="*/ 431 w 446"/>
                  <a:gd name="T57" fmla="*/ 303 h 375"/>
                  <a:gd name="T58" fmla="*/ 393 w 446"/>
                  <a:gd name="T59" fmla="*/ 273 h 375"/>
                  <a:gd name="T60" fmla="*/ 281 w 446"/>
                  <a:gd name="T61" fmla="*/ 260 h 375"/>
                  <a:gd name="T62" fmla="*/ 197 w 446"/>
                  <a:gd name="T63" fmla="*/ 247 h 375"/>
                  <a:gd name="T64" fmla="*/ 153 w 446"/>
                  <a:gd name="T65" fmla="*/ 238 h 375"/>
                  <a:gd name="T66" fmla="*/ 161 w 446"/>
                  <a:gd name="T67" fmla="*/ 221 h 375"/>
                  <a:gd name="T68" fmla="*/ 186 w 446"/>
                  <a:gd name="T69" fmla="*/ 199 h 375"/>
                  <a:gd name="T70" fmla="*/ 180 w 446"/>
                  <a:gd name="T71" fmla="*/ 172 h 375"/>
                  <a:gd name="T72" fmla="*/ 156 w 446"/>
                  <a:gd name="T73" fmla="*/ 146 h 375"/>
                  <a:gd name="T74" fmla="*/ 156 w 446"/>
                  <a:gd name="T75" fmla="*/ 124 h 375"/>
                  <a:gd name="T76" fmla="*/ 169 w 446"/>
                  <a:gd name="T77" fmla="*/ 75 h 375"/>
                  <a:gd name="T78" fmla="*/ 147 w 446"/>
                  <a:gd name="T79" fmla="*/ 167 h 37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46"/>
                  <a:gd name="T121" fmla="*/ 0 h 375"/>
                  <a:gd name="T122" fmla="*/ 446 w 446"/>
                  <a:gd name="T123" fmla="*/ 375 h 37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46" h="375">
                    <a:moveTo>
                      <a:pt x="194" y="93"/>
                    </a:moveTo>
                    <a:lnTo>
                      <a:pt x="183" y="57"/>
                    </a:lnTo>
                    <a:lnTo>
                      <a:pt x="164" y="22"/>
                    </a:lnTo>
                    <a:lnTo>
                      <a:pt x="131" y="0"/>
                    </a:lnTo>
                    <a:lnTo>
                      <a:pt x="93" y="0"/>
                    </a:lnTo>
                    <a:lnTo>
                      <a:pt x="54" y="13"/>
                    </a:lnTo>
                    <a:lnTo>
                      <a:pt x="2" y="57"/>
                    </a:lnTo>
                    <a:lnTo>
                      <a:pt x="0" y="79"/>
                    </a:lnTo>
                    <a:lnTo>
                      <a:pt x="16" y="115"/>
                    </a:lnTo>
                    <a:lnTo>
                      <a:pt x="68" y="159"/>
                    </a:lnTo>
                    <a:lnTo>
                      <a:pt x="68" y="177"/>
                    </a:lnTo>
                    <a:lnTo>
                      <a:pt x="46" y="203"/>
                    </a:lnTo>
                    <a:lnTo>
                      <a:pt x="49" y="225"/>
                    </a:lnTo>
                    <a:lnTo>
                      <a:pt x="63" y="234"/>
                    </a:lnTo>
                    <a:lnTo>
                      <a:pt x="80" y="243"/>
                    </a:lnTo>
                    <a:lnTo>
                      <a:pt x="80" y="265"/>
                    </a:lnTo>
                    <a:lnTo>
                      <a:pt x="52" y="305"/>
                    </a:lnTo>
                    <a:lnTo>
                      <a:pt x="54" y="322"/>
                    </a:lnTo>
                    <a:lnTo>
                      <a:pt x="82" y="344"/>
                    </a:lnTo>
                    <a:lnTo>
                      <a:pt x="123" y="327"/>
                    </a:lnTo>
                    <a:lnTo>
                      <a:pt x="142" y="331"/>
                    </a:lnTo>
                    <a:lnTo>
                      <a:pt x="189" y="340"/>
                    </a:lnTo>
                    <a:lnTo>
                      <a:pt x="232" y="366"/>
                    </a:lnTo>
                    <a:lnTo>
                      <a:pt x="259" y="375"/>
                    </a:lnTo>
                    <a:lnTo>
                      <a:pt x="355" y="356"/>
                    </a:lnTo>
                    <a:lnTo>
                      <a:pt x="446" y="273"/>
                    </a:lnTo>
                    <a:lnTo>
                      <a:pt x="408" y="349"/>
                    </a:lnTo>
                    <a:lnTo>
                      <a:pt x="325" y="364"/>
                    </a:lnTo>
                    <a:lnTo>
                      <a:pt x="431" y="303"/>
                    </a:lnTo>
                    <a:lnTo>
                      <a:pt x="393" y="273"/>
                    </a:lnTo>
                    <a:lnTo>
                      <a:pt x="281" y="260"/>
                    </a:lnTo>
                    <a:lnTo>
                      <a:pt x="197" y="247"/>
                    </a:lnTo>
                    <a:lnTo>
                      <a:pt x="153" y="238"/>
                    </a:lnTo>
                    <a:lnTo>
                      <a:pt x="161" y="221"/>
                    </a:lnTo>
                    <a:lnTo>
                      <a:pt x="186" y="199"/>
                    </a:lnTo>
                    <a:lnTo>
                      <a:pt x="180" y="172"/>
                    </a:lnTo>
                    <a:lnTo>
                      <a:pt x="156" y="146"/>
                    </a:lnTo>
                    <a:lnTo>
                      <a:pt x="156" y="124"/>
                    </a:lnTo>
                    <a:lnTo>
                      <a:pt x="169" y="75"/>
                    </a:lnTo>
                    <a:lnTo>
                      <a:pt x="147" y="167"/>
                    </a:ln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97" name="Freeform 41">
                <a:extLst>
                  <a:ext uri="{FF2B5EF4-FFF2-40B4-BE49-F238E27FC236}">
                    <a16:creationId xmlns:a16="http://schemas.microsoft.com/office/drawing/2014/main" id="{C6B36B1B-F585-4C91-92F8-52ECCE24CA0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72335" y="2379293"/>
                <a:ext cx="190944" cy="129981"/>
              </a:xfrm>
              <a:custGeom>
                <a:avLst/>
                <a:gdLst>
                  <a:gd name="T0" fmla="*/ 88 w 470"/>
                  <a:gd name="T1" fmla="*/ 0 h 320"/>
                  <a:gd name="T2" fmla="*/ 48 w 470"/>
                  <a:gd name="T3" fmla="*/ 9 h 320"/>
                  <a:gd name="T4" fmla="*/ 13 w 470"/>
                  <a:gd name="T5" fmla="*/ 77 h 320"/>
                  <a:gd name="T6" fmla="*/ 0 w 470"/>
                  <a:gd name="T7" fmla="*/ 133 h 320"/>
                  <a:gd name="T8" fmla="*/ 8 w 470"/>
                  <a:gd name="T9" fmla="*/ 133 h 320"/>
                  <a:gd name="T10" fmla="*/ 19 w 470"/>
                  <a:gd name="T11" fmla="*/ 124 h 320"/>
                  <a:gd name="T12" fmla="*/ 31 w 470"/>
                  <a:gd name="T13" fmla="*/ 133 h 320"/>
                  <a:gd name="T14" fmla="*/ 25 w 470"/>
                  <a:gd name="T15" fmla="*/ 152 h 320"/>
                  <a:gd name="T16" fmla="*/ 17 w 470"/>
                  <a:gd name="T17" fmla="*/ 181 h 320"/>
                  <a:gd name="T18" fmla="*/ 23 w 470"/>
                  <a:gd name="T19" fmla="*/ 206 h 320"/>
                  <a:gd name="T20" fmla="*/ 35 w 470"/>
                  <a:gd name="T21" fmla="*/ 200 h 320"/>
                  <a:gd name="T22" fmla="*/ 40 w 470"/>
                  <a:gd name="T23" fmla="*/ 220 h 320"/>
                  <a:gd name="T24" fmla="*/ 35 w 470"/>
                  <a:gd name="T25" fmla="*/ 253 h 320"/>
                  <a:gd name="T26" fmla="*/ 40 w 470"/>
                  <a:gd name="T27" fmla="*/ 301 h 320"/>
                  <a:gd name="T28" fmla="*/ 48 w 470"/>
                  <a:gd name="T29" fmla="*/ 320 h 320"/>
                  <a:gd name="T30" fmla="*/ 65 w 470"/>
                  <a:gd name="T31" fmla="*/ 320 h 320"/>
                  <a:gd name="T32" fmla="*/ 88 w 470"/>
                  <a:gd name="T33" fmla="*/ 306 h 320"/>
                  <a:gd name="T34" fmla="*/ 103 w 470"/>
                  <a:gd name="T35" fmla="*/ 301 h 320"/>
                  <a:gd name="T36" fmla="*/ 111 w 470"/>
                  <a:gd name="T37" fmla="*/ 291 h 320"/>
                  <a:gd name="T38" fmla="*/ 132 w 470"/>
                  <a:gd name="T39" fmla="*/ 282 h 320"/>
                  <a:gd name="T40" fmla="*/ 178 w 470"/>
                  <a:gd name="T41" fmla="*/ 291 h 320"/>
                  <a:gd name="T42" fmla="*/ 195 w 470"/>
                  <a:gd name="T43" fmla="*/ 301 h 320"/>
                  <a:gd name="T44" fmla="*/ 204 w 470"/>
                  <a:gd name="T45" fmla="*/ 277 h 320"/>
                  <a:gd name="T46" fmla="*/ 394 w 470"/>
                  <a:gd name="T47" fmla="*/ 264 h 320"/>
                  <a:gd name="T48" fmla="*/ 470 w 470"/>
                  <a:gd name="T49" fmla="*/ 219 h 320"/>
                  <a:gd name="T50" fmla="*/ 341 w 470"/>
                  <a:gd name="T51" fmla="*/ 205 h 320"/>
                  <a:gd name="T52" fmla="*/ 265 w 470"/>
                  <a:gd name="T53" fmla="*/ 205 h 320"/>
                  <a:gd name="T54" fmla="*/ 197 w 470"/>
                  <a:gd name="T55" fmla="*/ 205 h 320"/>
                  <a:gd name="T56" fmla="*/ 181 w 470"/>
                  <a:gd name="T57" fmla="*/ 177 h 320"/>
                  <a:gd name="T58" fmla="*/ 135 w 470"/>
                  <a:gd name="T59" fmla="*/ 177 h 320"/>
                  <a:gd name="T60" fmla="*/ 120 w 470"/>
                  <a:gd name="T61" fmla="*/ 172 h 320"/>
                  <a:gd name="T62" fmla="*/ 101 w 470"/>
                  <a:gd name="T63" fmla="*/ 162 h 320"/>
                  <a:gd name="T64" fmla="*/ 94 w 470"/>
                  <a:gd name="T65" fmla="*/ 143 h 320"/>
                  <a:gd name="T66" fmla="*/ 97 w 470"/>
                  <a:gd name="T67" fmla="*/ 124 h 320"/>
                  <a:gd name="T68" fmla="*/ 93 w 470"/>
                  <a:gd name="T69" fmla="*/ 106 h 320"/>
                  <a:gd name="T70" fmla="*/ 84 w 470"/>
                  <a:gd name="T71" fmla="*/ 91 h 320"/>
                  <a:gd name="T72" fmla="*/ 90 w 470"/>
                  <a:gd name="T73" fmla="*/ 67 h 320"/>
                  <a:gd name="T74" fmla="*/ 107 w 470"/>
                  <a:gd name="T75" fmla="*/ 52 h 320"/>
                  <a:gd name="T76" fmla="*/ 105 w 470"/>
                  <a:gd name="T77" fmla="*/ 29 h 320"/>
                  <a:gd name="T78" fmla="*/ 88 w 470"/>
                  <a:gd name="T79" fmla="*/ 0 h 320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70"/>
                  <a:gd name="T121" fmla="*/ 0 h 320"/>
                  <a:gd name="T122" fmla="*/ 470 w 470"/>
                  <a:gd name="T123" fmla="*/ 320 h 320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70" h="320">
                    <a:moveTo>
                      <a:pt x="88" y="0"/>
                    </a:moveTo>
                    <a:lnTo>
                      <a:pt x="48" y="9"/>
                    </a:lnTo>
                    <a:lnTo>
                      <a:pt x="13" y="77"/>
                    </a:lnTo>
                    <a:lnTo>
                      <a:pt x="0" y="133"/>
                    </a:lnTo>
                    <a:lnTo>
                      <a:pt x="8" y="133"/>
                    </a:lnTo>
                    <a:lnTo>
                      <a:pt x="19" y="124"/>
                    </a:lnTo>
                    <a:lnTo>
                      <a:pt x="31" y="133"/>
                    </a:lnTo>
                    <a:lnTo>
                      <a:pt x="25" y="152"/>
                    </a:lnTo>
                    <a:lnTo>
                      <a:pt x="17" y="181"/>
                    </a:lnTo>
                    <a:lnTo>
                      <a:pt x="23" y="206"/>
                    </a:lnTo>
                    <a:lnTo>
                      <a:pt x="35" y="200"/>
                    </a:lnTo>
                    <a:lnTo>
                      <a:pt x="40" y="220"/>
                    </a:lnTo>
                    <a:lnTo>
                      <a:pt x="35" y="253"/>
                    </a:lnTo>
                    <a:lnTo>
                      <a:pt x="40" y="301"/>
                    </a:lnTo>
                    <a:lnTo>
                      <a:pt x="48" y="320"/>
                    </a:lnTo>
                    <a:lnTo>
                      <a:pt x="65" y="320"/>
                    </a:lnTo>
                    <a:lnTo>
                      <a:pt x="88" y="306"/>
                    </a:lnTo>
                    <a:lnTo>
                      <a:pt x="103" y="301"/>
                    </a:lnTo>
                    <a:lnTo>
                      <a:pt x="111" y="291"/>
                    </a:lnTo>
                    <a:lnTo>
                      <a:pt x="132" y="282"/>
                    </a:lnTo>
                    <a:lnTo>
                      <a:pt x="178" y="291"/>
                    </a:lnTo>
                    <a:lnTo>
                      <a:pt x="195" y="301"/>
                    </a:lnTo>
                    <a:lnTo>
                      <a:pt x="204" y="277"/>
                    </a:lnTo>
                    <a:lnTo>
                      <a:pt x="394" y="264"/>
                    </a:lnTo>
                    <a:lnTo>
                      <a:pt x="470" y="219"/>
                    </a:lnTo>
                    <a:lnTo>
                      <a:pt x="341" y="205"/>
                    </a:lnTo>
                    <a:lnTo>
                      <a:pt x="265" y="205"/>
                    </a:lnTo>
                    <a:lnTo>
                      <a:pt x="197" y="205"/>
                    </a:lnTo>
                    <a:lnTo>
                      <a:pt x="181" y="177"/>
                    </a:lnTo>
                    <a:lnTo>
                      <a:pt x="135" y="177"/>
                    </a:lnTo>
                    <a:lnTo>
                      <a:pt x="120" y="172"/>
                    </a:lnTo>
                    <a:lnTo>
                      <a:pt x="101" y="162"/>
                    </a:lnTo>
                    <a:lnTo>
                      <a:pt x="94" y="143"/>
                    </a:lnTo>
                    <a:lnTo>
                      <a:pt x="97" y="124"/>
                    </a:lnTo>
                    <a:lnTo>
                      <a:pt x="93" y="106"/>
                    </a:lnTo>
                    <a:lnTo>
                      <a:pt x="84" y="91"/>
                    </a:lnTo>
                    <a:lnTo>
                      <a:pt x="90" y="67"/>
                    </a:lnTo>
                    <a:lnTo>
                      <a:pt x="107" y="52"/>
                    </a:lnTo>
                    <a:lnTo>
                      <a:pt x="105" y="29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" name="Rounded Rectangular Callout 1">
              <a:extLst>
                <a:ext uri="{FF2B5EF4-FFF2-40B4-BE49-F238E27FC236}">
                  <a16:creationId xmlns:a16="http://schemas.microsoft.com/office/drawing/2014/main" id="{BAC09097-52C2-42B0-B9CE-510F9BD0E8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6896" y="2550056"/>
              <a:ext cx="863990" cy="434746"/>
            </a:xfrm>
            <a:prstGeom prst="wedgeRoundRectCallout">
              <a:avLst>
                <a:gd name="adj1" fmla="val 35354"/>
                <a:gd name="adj2" fmla="val 74919"/>
                <a:gd name="adj3" fmla="val 16667"/>
              </a:avLst>
            </a:prstGeom>
            <a:noFill/>
            <a:ln w="25400" algn="ctr">
              <a:solidFill>
                <a:srgbClr val="66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0" dirty="0">
                  <a:solidFill>
                    <a:srgbClr val="66FF66"/>
                  </a:solidFill>
                </a:rPr>
                <a:t>depth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296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58" grpId="0" animBg="1"/>
      <p:bldP spid="59" grpId="0" animBg="1"/>
      <p:bldP spid="105" grpId="0" animBg="1"/>
      <p:bldP spid="180" grpId="0" animBg="1"/>
      <p:bldP spid="185" grpId="0" animBg="1"/>
      <p:bldP spid="1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7">
            <a:extLst>
              <a:ext uri="{FF2B5EF4-FFF2-40B4-BE49-F238E27FC236}">
                <a16:creationId xmlns:a16="http://schemas.microsoft.com/office/drawing/2014/main" id="{28B09E7A-CF49-414E-BE66-4DD591EEA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429000"/>
            <a:ext cx="347723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>
                <a:solidFill>
                  <a:srgbClr val="FFFFFF"/>
                </a:solidFill>
              </a:rPr>
              <a:t>&lt;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olidFill>
                  <a:srgbClr val="FFFF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&lt;</a:t>
            </a:r>
            <a:r>
              <a:rPr lang="en-US" altLang="en-US" sz="2400" dirty="0">
                <a:solidFill>
                  <a:srgbClr val="FFC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CA" altLang="en-US" sz="2400" dirty="0" err="1">
                <a:solidFill>
                  <a:srgbClr val="FFFFFF"/>
                </a:solidFill>
              </a:rPr>
              <a:t>pveCond</a:t>
            </a:r>
            <a:r>
              <a:rPr lang="en-CA" altLang="en-US" sz="2400" dirty="0">
                <a:solidFill>
                  <a:srgbClr val="FFFFFF"/>
                </a:solidFill>
              </a:rPr>
              <a:t>&gt;          </a:t>
            </a: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 err="1">
                <a:solidFill>
                  <a:srgbClr val="FFFFFF"/>
                </a:solidFill>
              </a:rPr>
              <a:t>codeA</a:t>
            </a:r>
            <a:r>
              <a:rPr lang="en-CA" altLang="en-US" sz="2400" dirty="0">
                <a:solidFill>
                  <a:srgbClr val="FFFFFF"/>
                </a:solidFill>
              </a:rPr>
              <a:t>  </a:t>
            </a:r>
            <a:endParaRPr lang="en-US" altLang="en-US" sz="2400" dirty="0">
              <a:solidFill>
                <a:srgbClr val="FFFFFF"/>
              </a:solidFill>
            </a:endParaRP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>
                <a:solidFill>
                  <a:srgbClr val="FFFFFF"/>
                </a:solidFill>
              </a:rPr>
              <a:t>loop  </a:t>
            </a: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>
                <a:solidFill>
                  <a:srgbClr val="FFFFFF"/>
                </a:solidFill>
              </a:rPr>
              <a:t>      </a:t>
            </a:r>
            <a:r>
              <a:rPr lang="en-CA" altLang="en-US" sz="2400" dirty="0">
                <a:solidFill>
                  <a:srgbClr val="33CC33"/>
                </a:solidFill>
              </a:rPr>
              <a:t>&lt;loop-</a:t>
            </a:r>
            <a:r>
              <a:rPr lang="en-CA" altLang="en-US" sz="2400" dirty="0" err="1">
                <a:solidFill>
                  <a:srgbClr val="33CC33"/>
                </a:solidFill>
              </a:rPr>
              <a:t>invaviant</a:t>
            </a:r>
            <a:r>
              <a:rPr lang="en-CA" altLang="en-US" sz="2400" dirty="0">
                <a:solidFill>
                  <a:srgbClr val="33CC33"/>
                </a:solidFill>
              </a:rPr>
              <a:t>&gt;</a:t>
            </a: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>
                <a:solidFill>
                  <a:srgbClr val="FFFFFF"/>
                </a:solidFill>
              </a:rPr>
              <a:t>      exit when &lt;exit </a:t>
            </a:r>
            <a:r>
              <a:rPr lang="en-CA" altLang="en-US" sz="2400" dirty="0" err="1">
                <a:solidFill>
                  <a:srgbClr val="FFFFFF"/>
                </a:solidFill>
              </a:rPr>
              <a:t>Cond</a:t>
            </a:r>
            <a:r>
              <a:rPr lang="en-CA" altLang="en-US" sz="2400" dirty="0">
                <a:solidFill>
                  <a:srgbClr val="FFFFFF"/>
                </a:solidFill>
              </a:rPr>
              <a:t>&gt;</a:t>
            </a: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>
                <a:solidFill>
                  <a:srgbClr val="FFFFFF"/>
                </a:solidFill>
              </a:rPr>
              <a:t>      </a:t>
            </a:r>
            <a:r>
              <a:rPr lang="en-CA" altLang="en-US" sz="2400" dirty="0" err="1">
                <a:solidFill>
                  <a:srgbClr val="FFFFFF"/>
                </a:solidFill>
              </a:rPr>
              <a:t>codeB</a:t>
            </a:r>
            <a:endParaRPr lang="en-CA" altLang="en-US" sz="2400" dirty="0">
              <a:solidFill>
                <a:srgbClr val="FFFFFF"/>
              </a:solidFill>
            </a:endParaRP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 err="1">
                <a:solidFill>
                  <a:srgbClr val="FFFFFF"/>
                </a:solidFill>
              </a:rPr>
              <a:t>codeC</a:t>
            </a:r>
            <a:endParaRPr lang="en-CA" altLang="en-US" sz="2400" dirty="0">
              <a:solidFill>
                <a:srgbClr val="FFFFFF"/>
              </a:solidFill>
            </a:endParaRP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en-CA" altLang="en-US" sz="2400" dirty="0">
                <a:solidFill>
                  <a:srgbClr val="FFFFFF"/>
                </a:solidFill>
              </a:rPr>
              <a:t>&lt;</a:t>
            </a:r>
            <a:r>
              <a:rPr lang="en-CA" altLang="en-US" sz="2400" dirty="0" err="1">
                <a:solidFill>
                  <a:srgbClr val="FFFFFF"/>
                </a:solidFill>
              </a:rPr>
              <a:t>postCond</a:t>
            </a:r>
            <a:r>
              <a:rPr lang="en-CA" altLang="en-US" sz="2400" dirty="0">
                <a:solidFill>
                  <a:srgbClr val="FFFFFF"/>
                </a:solidFill>
              </a:rPr>
              <a:t>&gt;</a:t>
            </a:r>
          </a:p>
          <a:p>
            <a:pPr algn="l" defTabSz="685800" eaLnBrk="1" fontAlgn="auto" hangingPunct="1">
              <a:spcBef>
                <a:spcPct val="0"/>
              </a:spcBef>
              <a:spcAft>
                <a:spcPts val="0"/>
              </a:spcAft>
              <a:buNone/>
            </a:pPr>
            <a:endParaRPr lang="en-CA" alt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74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848" y="2060761"/>
            <a:ext cx="8656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FFFFFF"/>
                </a:solidFill>
                <a:latin typeface="Times New Roman"/>
              </a:rPr>
              <a:t>veplace</a:t>
            </a:r>
            <a:r>
              <a:rPr lang="en-US" sz="2400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 </a:t>
            </a:r>
            <a:r>
              <a:rPr lang="en-US" sz="2400" dirty="0">
                <a:solidFill>
                  <a:srgbClr val="FFFFFF"/>
                </a:solidFill>
                <a:latin typeface="Times New Roman"/>
              </a:rPr>
              <a:t>with &amp;</a:t>
            </a:r>
            <a:endParaRPr lang="en-CA" sz="2400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939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8DFF61-CBA9-428C-BC1D-884E5C2532D5}"/>
              </a:ext>
            </a:extLst>
          </p:cNvPr>
          <p:cNvSpPr/>
          <p:nvPr/>
        </p:nvSpPr>
        <p:spPr>
          <a:xfrm>
            <a:off x="243788" y="822511"/>
            <a:ext cx="865642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Sentence:        </a:t>
            </a:r>
            <a:r>
              <a:rPr lang="en-US" sz="2100" dirty="0" err="1">
                <a:solidFill>
                  <a:srgbClr val="FFC000"/>
                </a:solidFill>
                <a:latin typeface="Times New Roman"/>
              </a:rPr>
              <a:t>Ovange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255,192,0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Titles:              </a:t>
            </a:r>
            <a:r>
              <a:rPr lang="en-US" sz="2100" dirty="0">
                <a:solidFill>
                  <a:srgbClr val="FFFF00"/>
                </a:solidFill>
                <a:latin typeface="Times New Roman"/>
              </a:rPr>
              <a:t>Yellow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255,255,0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Exist </a:t>
            </a: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playev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    </a:t>
            </a:r>
            <a:r>
              <a:rPr lang="en-US" sz="2100" dirty="0">
                <a:solidFill>
                  <a:srgbClr val="00FFFF"/>
                </a:solidFill>
                <a:latin typeface="Times New Roman"/>
              </a:rPr>
              <a:t>Blue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0,255,255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advevsavy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        </a:t>
            </a:r>
            <a:r>
              <a:rPr lang="en-US" sz="2100" dirty="0" err="1">
                <a:solidFill>
                  <a:srgbClr val="FF0000"/>
                </a:solidFill>
                <a:latin typeface="Times New Roman"/>
              </a:rPr>
              <a:t>ved</a:t>
            </a:r>
            <a:endParaRPr lang="en-US" sz="2100" dirty="0">
              <a:solidFill>
                <a:srgbClr val="FF0000"/>
              </a:solidFill>
              <a:latin typeface="Times New Roman"/>
            </a:endParaRP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angev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man        </a:t>
            </a:r>
            <a:r>
              <a:rPr lang="en-US" sz="2100" dirty="0" err="1">
                <a:solidFill>
                  <a:srgbClr val="C00000"/>
                </a:solidFill>
                <a:latin typeface="Times New Roman"/>
              </a:rPr>
              <a:t>ved</a:t>
            </a:r>
            <a:r>
              <a:rPr lang="en-US" sz="2100" dirty="0">
                <a:solidFill>
                  <a:srgbClr val="C00000"/>
                </a:solidFill>
                <a:latin typeface="Times New Roman"/>
              </a:rPr>
              <a:t>                           not </a:t>
            </a:r>
            <a:r>
              <a:rPr lang="en-US" sz="2100" dirty="0" err="1">
                <a:solidFill>
                  <a:srgbClr val="C00000"/>
                </a:solidFill>
                <a:latin typeface="Times New Roman"/>
              </a:rPr>
              <a:t>wovth</a:t>
            </a:r>
            <a:r>
              <a:rPr lang="en-US" sz="2100" dirty="0">
                <a:solidFill>
                  <a:srgbClr val="C00000"/>
                </a:solidFill>
                <a:latin typeface="Times New Roman"/>
              </a:rPr>
              <a:t> changing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Skolem:            </a:t>
            </a: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Puvple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255,0,255    change to blue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Fvee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&amp; model:  </a:t>
            </a:r>
            <a:r>
              <a:rPr lang="en-US" sz="2100" dirty="0" err="1">
                <a:solidFill>
                  <a:srgbClr val="66FF66"/>
                </a:solidFill>
                <a:latin typeface="Times New Roman"/>
              </a:rPr>
              <a:t>Gveen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0,255,0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model:    </a:t>
            </a:r>
            <a:r>
              <a:rPr lang="el-GR" sz="2100" dirty="0">
                <a:solidFill>
                  <a:srgbClr val="66FF66"/>
                </a:solidFill>
                <a:latin typeface="Times New Roman"/>
              </a:rPr>
              <a:t>α</a:t>
            </a:r>
            <a:r>
              <a:rPr lang="en-US" sz="2100" dirty="0">
                <a:solidFill>
                  <a:srgbClr val="66FF66"/>
                </a:solidFill>
                <a:latin typeface="Times New Roman"/>
              </a:rPr>
              <a:t>vee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/</a:t>
            </a:r>
            <a:r>
              <a:rPr lang="en-US" sz="2100" dirty="0" err="1">
                <a:solidFill>
                  <a:srgbClr val="FF0000"/>
                </a:solidFill>
                <a:latin typeface="Times New Roman"/>
              </a:rPr>
              <a:t>advevsavy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                  change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Ovacle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              </a:t>
            </a:r>
            <a:r>
              <a:rPr lang="en-US" sz="2100" dirty="0">
                <a:solidFill>
                  <a:srgbClr val="FFFF00"/>
                </a:solidFill>
                <a:latin typeface="Times New Roman"/>
              </a:rPr>
              <a:t>yellow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text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Wuppie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            </a:t>
            </a: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bvown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box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Wizzavd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           </a:t>
            </a:r>
            <a:r>
              <a:rPr lang="en-US" sz="2100" dirty="0" err="1">
                <a:solidFill>
                  <a:srgbClr val="FF00FF"/>
                </a:solidFill>
                <a:latin typeface="Times New Roman"/>
              </a:rPr>
              <a:t>Puvple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255,0,255 box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Tvue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                 </a:t>
            </a: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Gveen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0,255,0 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False                  </a:t>
            </a: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ved</a:t>
            </a:r>
            <a:endParaRPr lang="en-US" sz="2100" dirty="0">
              <a:solidFill>
                <a:srgbClr val="FFFFFF"/>
              </a:solidFill>
              <a:latin typeface="Times New Roman"/>
            </a:endParaRP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endParaRPr lang="en-US" sz="2100" dirty="0">
              <a:solidFill>
                <a:srgbClr val="FFFFFF"/>
              </a:solidFill>
              <a:latin typeface="Times New Roman"/>
            </a:endParaRP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In computation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di</a:t>
            </a:r>
            <a:r>
              <a:rPr lang="el-GR" sz="2100" dirty="0">
                <a:solidFill>
                  <a:srgbClr val="FFFFFF"/>
                </a:solidFill>
                <a:latin typeface="Times New Roman"/>
              </a:rPr>
              <a:t>αα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event </a:t>
            </a: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ovanges</a:t>
            </a:r>
            <a:endParaRPr lang="en-US" sz="2100" dirty="0">
              <a:solidFill>
                <a:srgbClr val="FFFFFF"/>
              </a:solidFill>
              <a:latin typeface="Times New Roman"/>
            </a:endParaRP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rgbClr val="FFFFFF"/>
                </a:solidFill>
                <a:latin typeface="Times New Roman"/>
              </a:rPr>
              <a:t>slant text</a:t>
            </a:r>
          </a:p>
          <a:p>
            <a:pPr marL="342900" indent="-342900" algn="l" defTabSz="685800">
              <a:buFont typeface="Arial" panose="020B0604020202020204" pitchFamily="34" charset="0"/>
              <a:buChar char="•"/>
            </a:pPr>
            <a:r>
              <a:rPr lang="en-US" sz="2100" dirty="0" err="1">
                <a:solidFill>
                  <a:srgbClr val="FFFFFF"/>
                </a:solidFill>
                <a:latin typeface="Times New Roman"/>
              </a:rPr>
              <a:t>convevsation</a:t>
            </a:r>
            <a:r>
              <a:rPr lang="en-US" sz="2100" dirty="0">
                <a:solidFill>
                  <a:srgbClr val="FFFFFF"/>
                </a:solidFill>
                <a:latin typeface="Times New Roman"/>
              </a:rPr>
              <a:t> bubble width</a:t>
            </a:r>
            <a:endParaRPr lang="en-CA" sz="2100" dirty="0">
              <a:solidFill>
                <a:srgbClr val="FFFFFF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362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5BA2DF83-FAE2-4F8C-9513-032294BA1FF3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-57556"/>
            <a:ext cx="7772400" cy="5438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4000" dirty="0" err="1"/>
              <a:t>Intevmediate</a:t>
            </a:r>
            <a:r>
              <a:rPr lang="en-US" sz="4000" dirty="0"/>
              <a:t> Value </a:t>
            </a:r>
            <a:r>
              <a:rPr lang="en-US" sz="4000" dirty="0" err="1"/>
              <a:t>Theovem</a:t>
            </a:r>
            <a:endParaRPr lang="en-US" sz="4000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B1312D9D-E5AB-49A4-A7E8-A39810148BB4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0" y="-64182"/>
            <a:ext cx="2438400" cy="7433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66FF66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Question</a:t>
            </a:r>
            <a:endParaRPr kumimoji="0" lang="en-CA" altLang="en-US" sz="4000" b="0" i="0" u="none" strike="noStrike" kern="0" cap="none" spc="0" normalizeH="0" baseline="-25000" noProof="0" dirty="0">
              <a:ln>
                <a:noFill/>
              </a:ln>
              <a:solidFill>
                <a:srgbClr val="66FF66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9423FBD-8D75-4E6D-B487-081B3CD84BA2}"/>
              </a:ext>
            </a:extLst>
          </p:cNvPr>
          <p:cNvSpPr/>
          <p:nvPr/>
        </p:nvSpPr>
        <p:spPr>
          <a:xfrm>
            <a:off x="228600" y="685800"/>
            <a:ext cx="9067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/>
            </a:pPr>
            <a:r>
              <a:rPr lang="en-CA" sz="2400" dirty="0">
                <a:solidFill>
                  <a:srgbClr val="FFFF00"/>
                </a:solidFill>
              </a:rPr>
              <a:t>Continuous:  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C000"/>
                </a:solidFill>
              </a:rPr>
              <a:t>x,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C000"/>
                </a:solidFill>
                <a:sym typeface="Symbol" panose="05050102010706020507" pitchFamily="18" charset="2"/>
              </a:rPr>
              <a:t></a:t>
            </a:r>
            <a:r>
              <a:rPr lang="en-CA" sz="2400" dirty="0">
                <a:solidFill>
                  <a:srgbClr val="FFC000"/>
                </a:solidFill>
              </a:rPr>
              <a:t>&gt;0,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$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sym typeface="Symbol" panose="05050102010706020507" pitchFamily="18" charset="2"/>
              </a:rPr>
              <a:t></a:t>
            </a:r>
            <a:r>
              <a:rPr lang="en-CA" sz="2400" dirty="0">
                <a:solidFill>
                  <a:srgbClr val="FFC000"/>
                </a:solidFill>
              </a:rPr>
              <a:t>&gt;0,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sz="2400" dirty="0">
                <a:solidFill>
                  <a:srgbClr val="FFC000"/>
                </a:solidFill>
              </a:rPr>
              <a:t>x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sz="2400" dirty="0">
                <a:solidFill>
                  <a:srgbClr val="FFC000"/>
                </a:solidFill>
              </a:rPr>
              <a:t>,  [x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´</a:t>
            </a:r>
            <a:r>
              <a:rPr lang="en-CA" sz="2400" dirty="0">
                <a:solidFill>
                  <a:srgbClr val="FFC000"/>
                </a:solidFill>
                <a:sym typeface="Symbol" panose="05050102010706020507" pitchFamily="18" charset="2"/>
              </a:rPr>
              <a:t></a:t>
            </a:r>
            <a:r>
              <a:rPr lang="en-CA" sz="2400" dirty="0">
                <a:solidFill>
                  <a:srgbClr val="FFC000"/>
                </a:solidFill>
              </a:rPr>
              <a:t>[x</a:t>
            </a:r>
            <a:r>
              <a:rPr lang="en-US" sz="2400" dirty="0">
                <a:solidFill>
                  <a:srgbClr val="FFC000"/>
                </a:solidFill>
                <a:latin typeface="Symbol" pitchFamily="18" charset="2"/>
                <a:sym typeface="Symbol" panose="05050102010706020507" pitchFamily="18" charset="2"/>
              </a:rPr>
              <a:t>-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sym typeface="Symbol" panose="05050102010706020507" pitchFamily="18" charset="2"/>
              </a:rPr>
              <a:t></a:t>
            </a:r>
            <a:r>
              <a:rPr lang="en-CA" sz="2400" dirty="0">
                <a:solidFill>
                  <a:srgbClr val="FFC000"/>
                </a:solidFill>
              </a:rPr>
              <a:t>,x+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  <a:sym typeface="Symbol" panose="05050102010706020507" pitchFamily="18" charset="2"/>
              </a:rPr>
              <a:t></a:t>
            </a:r>
            <a:r>
              <a:rPr lang="en-CA" sz="2400" dirty="0">
                <a:solidFill>
                  <a:srgbClr val="FFC000"/>
                </a:solidFill>
              </a:rPr>
              <a:t>] </a:t>
            </a:r>
            <a:r>
              <a:rPr lang="el-GR" altLang="en-US" sz="2400" dirty="0">
                <a:solidFill>
                  <a:srgbClr val="FFC000"/>
                </a:solidFill>
                <a:latin typeface="Times New Roman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CA" sz="2400" dirty="0">
                <a:solidFill>
                  <a:srgbClr val="FFC000"/>
                </a:solidFill>
              </a:rPr>
              <a:t> |</a:t>
            </a:r>
            <a:r>
              <a:rPr lang="el-GR" sz="2400" dirty="0">
                <a:solidFill>
                  <a:srgbClr val="FFC000"/>
                </a:solidFill>
              </a:rPr>
              <a:t>α</a:t>
            </a:r>
            <a:r>
              <a:rPr lang="en-CA" sz="2400" dirty="0">
                <a:solidFill>
                  <a:srgbClr val="FFC000"/>
                </a:solidFill>
              </a:rPr>
              <a:t>(x')-</a:t>
            </a:r>
            <a:r>
              <a:rPr lang="el-GR" sz="2400" dirty="0">
                <a:solidFill>
                  <a:srgbClr val="FFC000"/>
                </a:solidFill>
              </a:rPr>
              <a:t>α</a:t>
            </a:r>
            <a:r>
              <a:rPr lang="en-CA" sz="2400" dirty="0">
                <a:solidFill>
                  <a:srgbClr val="FFC000"/>
                </a:solidFill>
              </a:rPr>
              <a:t>(x)|&lt;</a:t>
            </a:r>
            <a:r>
              <a:rPr lang="en-CA" sz="2400" dirty="0">
                <a:solidFill>
                  <a:srgbClr val="FFC000"/>
                </a:solidFill>
                <a:sym typeface="Symbol" panose="05050102010706020507" pitchFamily="18" charset="2"/>
              </a:rPr>
              <a:t>]</a:t>
            </a:r>
          </a:p>
          <a:p>
            <a:pPr algn="l">
              <a:defRPr/>
            </a:pPr>
            <a:r>
              <a:rPr lang="en-CA" sz="2400" dirty="0">
                <a:solidFill>
                  <a:srgbClr val="FFFF00"/>
                </a:solidFill>
              </a:rPr>
              <a:t>Dense:            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"</a:t>
            </a:r>
            <a:r>
              <a:rPr lang="en-CA" altLang="en-US" sz="2400" dirty="0" err="1">
                <a:solidFill>
                  <a:srgbClr val="FFC000"/>
                </a:solidFill>
              </a:rPr>
              <a:t>veals</a:t>
            </a:r>
            <a:r>
              <a:rPr lang="en-CA" altLang="en-US" sz="2400" dirty="0">
                <a:solidFill>
                  <a:srgbClr val="FFC000"/>
                </a:solidFill>
              </a:rPr>
              <a:t> x,y</a:t>
            </a:r>
            <a:r>
              <a:rPr lang="en-CA" sz="2400" dirty="0">
                <a:solidFill>
                  <a:srgbClr val="FFC000"/>
                </a:solidFill>
              </a:rPr>
              <a:t>, </a:t>
            </a:r>
            <a:r>
              <a:rPr lang="en-US" altLang="en-US" sz="2400" dirty="0">
                <a:solidFill>
                  <a:srgbClr val="FFC000"/>
                </a:solidFill>
                <a:latin typeface="Symbol" pitchFamily="18" charset="2"/>
              </a:rPr>
              <a:t>$</a:t>
            </a:r>
            <a:r>
              <a:rPr lang="en-CA" sz="2400" dirty="0" err="1">
                <a:solidFill>
                  <a:srgbClr val="FFC000"/>
                </a:solidFill>
              </a:rPr>
              <a:t>vational</a:t>
            </a:r>
            <a:r>
              <a:rPr lang="en-CA" sz="2400" dirty="0">
                <a:solidFill>
                  <a:srgbClr val="FFC000"/>
                </a:solidFill>
              </a:rPr>
              <a:t> c</a:t>
            </a:r>
            <a:r>
              <a:rPr lang="en-CA" sz="2400" dirty="0">
                <a:solidFill>
                  <a:srgbClr val="FFC000"/>
                </a:solidFill>
                <a:sym typeface="Symbol" panose="05050102010706020507" pitchFamily="18" charset="2"/>
              </a:rPr>
              <a:t></a:t>
            </a:r>
            <a:r>
              <a:rPr lang="en-CA" sz="2400" dirty="0">
                <a:solidFill>
                  <a:srgbClr val="FFC000"/>
                </a:solidFill>
              </a:rPr>
              <a:t>[x,y]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EABC6FB4-575B-4742-AF1E-49DA86CF1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00" y="685800"/>
            <a:ext cx="10160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" name="Rectangle 5">
            <a:extLst>
              <a:ext uri="{FF2B5EF4-FFF2-40B4-BE49-F238E27FC236}">
                <a16:creationId xmlns:a16="http://schemas.microsoft.com/office/drawing/2014/main" id="{CFA82821-1A22-4D22-9185-0E5C00AA4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907786"/>
            <a:ext cx="17874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1600" dirty="0">
                <a:solidFill>
                  <a:schemeClr val="accent2"/>
                </a:solidFill>
              </a:rPr>
              <a:t>|</a:t>
            </a:r>
            <a:r>
              <a:rPr lang="el-GR" sz="1600" dirty="0">
                <a:solidFill>
                  <a:schemeClr val="accent2"/>
                </a:solidFill>
              </a:rPr>
              <a:t>α</a:t>
            </a:r>
            <a:r>
              <a:rPr lang="en-CA" sz="1600" dirty="0">
                <a:solidFill>
                  <a:schemeClr val="accent2"/>
                </a:solidFill>
              </a:rPr>
              <a:t>(x')-</a:t>
            </a:r>
            <a:r>
              <a:rPr lang="el-GR" sz="1600" dirty="0">
                <a:solidFill>
                  <a:schemeClr val="accent2"/>
                </a:solidFill>
              </a:rPr>
              <a:t>α</a:t>
            </a:r>
            <a:r>
              <a:rPr lang="en-CA" sz="1600" dirty="0">
                <a:solidFill>
                  <a:schemeClr val="accent2"/>
                </a:solidFill>
              </a:rPr>
              <a:t>(x)|&lt;</a:t>
            </a:r>
            <a:r>
              <a:rPr lang="en-CA" sz="1600" dirty="0">
                <a:solidFill>
                  <a:schemeClr val="accent2"/>
                </a:solidFill>
                <a:sym typeface="Symbol" panose="05050102010706020507" pitchFamily="18" charset="2"/>
              </a:rPr>
              <a:t></a:t>
            </a:r>
            <a:endParaRPr lang="en-CA" altLang="en-US" sz="1600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A44BC7E-5D16-496F-A175-7416FE2DABD6}"/>
              </a:ext>
            </a:extLst>
          </p:cNvPr>
          <p:cNvGrpSpPr/>
          <p:nvPr/>
        </p:nvGrpSpPr>
        <p:grpSpPr>
          <a:xfrm>
            <a:off x="6400808" y="4569141"/>
            <a:ext cx="2482999" cy="362251"/>
            <a:chOff x="6400808" y="4569141"/>
            <a:chExt cx="2482999" cy="362251"/>
          </a:xfrm>
        </p:grpSpPr>
        <p:sp>
          <p:nvSpPr>
            <p:cNvPr id="89" name="Rectangle 5">
              <a:extLst>
                <a:ext uri="{FF2B5EF4-FFF2-40B4-BE49-F238E27FC236}">
                  <a16:creationId xmlns:a16="http://schemas.microsoft.com/office/drawing/2014/main" id="{4B55B78D-A30B-4CEB-B028-DE2BE117B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8" y="4592838"/>
              <a:ext cx="191409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sz="1600" dirty="0">
                  <a:solidFill>
                    <a:schemeClr val="tx2"/>
                  </a:solidFill>
                </a:rPr>
                <a:t>x</a:t>
              </a:r>
              <a:r>
                <a:rPr lang="el-GR" altLang="en-US" sz="1600" dirty="0">
                  <a:solidFill>
                    <a:schemeClr val="tx2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r>
                <a:rPr lang="en-CA" sz="1600" dirty="0">
                  <a:solidFill>
                    <a:schemeClr val="tx2"/>
                  </a:solidFill>
                  <a:sym typeface="Symbol" panose="05050102010706020507" pitchFamily="18" charset="2"/>
                </a:rPr>
                <a:t></a:t>
              </a:r>
              <a:r>
                <a:rPr lang="en-CA" sz="1600" dirty="0">
                  <a:solidFill>
                    <a:schemeClr val="tx2"/>
                  </a:solidFill>
                </a:rPr>
                <a:t>[x</a:t>
              </a:r>
              <a:r>
                <a:rPr lang="en-US" sz="1600" dirty="0">
                  <a:solidFill>
                    <a:schemeClr val="tx2"/>
                  </a:solidFill>
                  <a:latin typeface="Symbol" pitchFamily="18" charset="2"/>
                  <a:sym typeface="Symbol" panose="05050102010706020507" pitchFamily="18" charset="2"/>
                </a:rPr>
                <a:t>-</a:t>
              </a:r>
              <a:r>
                <a:rPr lang="en-US" altLang="en-US" sz="1600" dirty="0">
                  <a:solidFill>
                    <a:schemeClr val="tx2"/>
                  </a:solidFill>
                  <a:latin typeface="Symbol" pitchFamily="18" charset="2"/>
                  <a:sym typeface="Symbol" panose="05050102010706020507" pitchFamily="18" charset="2"/>
                </a:rPr>
                <a:t></a:t>
              </a:r>
              <a:r>
                <a:rPr lang="en-CA" sz="1600" dirty="0">
                  <a:solidFill>
                    <a:schemeClr val="tx2"/>
                  </a:solidFill>
                </a:rPr>
                <a:t>,x+</a:t>
              </a:r>
              <a:r>
                <a:rPr lang="en-US" altLang="en-US" sz="1600" dirty="0">
                  <a:solidFill>
                    <a:schemeClr val="tx2"/>
                  </a:solidFill>
                  <a:latin typeface="Symbol" pitchFamily="18" charset="2"/>
                  <a:sym typeface="Symbol" panose="05050102010706020507" pitchFamily="18" charset="2"/>
                </a:rPr>
                <a:t></a:t>
              </a:r>
              <a:r>
                <a:rPr lang="en-CA" sz="1600" dirty="0">
                  <a:solidFill>
                    <a:schemeClr val="tx2"/>
                  </a:solidFill>
                </a:rPr>
                <a:t>]</a:t>
              </a:r>
              <a:endParaRPr lang="en-CA" altLang="en-US" sz="1600" dirty="0">
                <a:solidFill>
                  <a:schemeClr val="tx2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86" name="Line 31">
              <a:extLst>
                <a:ext uri="{FF2B5EF4-FFF2-40B4-BE49-F238E27FC236}">
                  <a16:creationId xmlns:a16="http://schemas.microsoft.com/office/drawing/2014/main" id="{136C3530-E080-49DE-9E68-9E8885161B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84" name="Line 31">
              <a:extLst>
                <a:ext uri="{FF2B5EF4-FFF2-40B4-BE49-F238E27FC236}">
                  <a16:creationId xmlns:a16="http://schemas.microsoft.com/office/drawing/2014/main" id="{A36A5FFF-1985-43A3-ABFF-DDE49FA047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sp>
        <p:nvSpPr>
          <p:cNvPr id="77" name="Rectangle 5">
            <a:extLst>
              <a:ext uri="{FF2B5EF4-FFF2-40B4-BE49-F238E27FC236}">
                <a16:creationId xmlns:a16="http://schemas.microsoft.com/office/drawing/2014/main" id="{45FD2EDA-22BC-4447-983A-65A6EBCC2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3766" y="2344283"/>
            <a:ext cx="1170234" cy="34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cs typeface="+mn-cs"/>
              </a:rPr>
              <a:t>Continuous</a:t>
            </a:r>
            <a:endParaRPr lang="en-CA" altLang="en-US" sz="1600" dirty="0">
              <a:solidFill>
                <a:schemeClr val="accent2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120" name="Picture 2" descr="http://www.swordofthespirit.net/bulwark/mosesbush.gif">
            <a:extLst>
              <a:ext uri="{FF2B5EF4-FFF2-40B4-BE49-F238E27FC236}">
                <a16:creationId xmlns:a16="http://schemas.microsoft.com/office/drawing/2014/main" id="{6CA9F785-6B31-49F7-9952-8FAB6DEFF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76" y="2760516"/>
            <a:ext cx="1008341" cy="58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1" name="Group 26">
            <a:extLst>
              <a:ext uri="{FF2B5EF4-FFF2-40B4-BE49-F238E27FC236}">
                <a16:creationId xmlns:a16="http://schemas.microsoft.com/office/drawing/2014/main" id="{C5A8F702-64BE-4EA9-9EB9-5A0DFC9AD69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178033" y="3318292"/>
            <a:ext cx="476833" cy="1198443"/>
            <a:chOff x="2308" y="1513"/>
            <a:chExt cx="1162" cy="2570"/>
          </a:xfrm>
        </p:grpSpPr>
        <p:grpSp>
          <p:nvGrpSpPr>
            <p:cNvPr id="122" name="Group 27">
              <a:extLst>
                <a:ext uri="{FF2B5EF4-FFF2-40B4-BE49-F238E27FC236}">
                  <a16:creationId xmlns:a16="http://schemas.microsoft.com/office/drawing/2014/main" id="{099A46D2-BC16-4349-93AA-C1A7776F02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08" y="1740"/>
              <a:ext cx="957" cy="2343"/>
              <a:chOff x="2308" y="1740"/>
              <a:chExt cx="957" cy="2343"/>
            </a:xfrm>
          </p:grpSpPr>
          <p:sp>
            <p:nvSpPr>
              <p:cNvPr id="130" name="Freeform 28">
                <a:extLst>
                  <a:ext uri="{FF2B5EF4-FFF2-40B4-BE49-F238E27FC236}">
                    <a16:creationId xmlns:a16="http://schemas.microsoft.com/office/drawing/2014/main" id="{E6902E67-3CCB-4AF8-870B-60E98A9F0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740"/>
                <a:ext cx="432" cy="485"/>
              </a:xfrm>
              <a:custGeom>
                <a:avLst/>
                <a:gdLst>
                  <a:gd name="T0" fmla="*/ 123 w 432"/>
                  <a:gd name="T1" fmla="*/ 206 h 485"/>
                  <a:gd name="T2" fmla="*/ 159 w 432"/>
                  <a:gd name="T3" fmla="*/ 53 h 485"/>
                  <a:gd name="T4" fmla="*/ 248 w 432"/>
                  <a:gd name="T5" fmla="*/ 0 h 485"/>
                  <a:gd name="T6" fmla="*/ 335 w 432"/>
                  <a:gd name="T7" fmla="*/ 0 h 485"/>
                  <a:gd name="T8" fmla="*/ 388 w 432"/>
                  <a:gd name="T9" fmla="*/ 53 h 485"/>
                  <a:gd name="T10" fmla="*/ 432 w 432"/>
                  <a:gd name="T11" fmla="*/ 215 h 485"/>
                  <a:gd name="T12" fmla="*/ 415 w 432"/>
                  <a:gd name="T13" fmla="*/ 349 h 485"/>
                  <a:gd name="T14" fmla="*/ 379 w 432"/>
                  <a:gd name="T15" fmla="*/ 458 h 485"/>
                  <a:gd name="T16" fmla="*/ 309 w 432"/>
                  <a:gd name="T17" fmla="*/ 485 h 485"/>
                  <a:gd name="T18" fmla="*/ 221 w 432"/>
                  <a:gd name="T19" fmla="*/ 475 h 485"/>
                  <a:gd name="T20" fmla="*/ 132 w 432"/>
                  <a:gd name="T21" fmla="*/ 368 h 485"/>
                  <a:gd name="T22" fmla="*/ 123 w 432"/>
                  <a:gd name="T23" fmla="*/ 288 h 485"/>
                  <a:gd name="T24" fmla="*/ 0 w 432"/>
                  <a:gd name="T25" fmla="*/ 242 h 485"/>
                  <a:gd name="T26" fmla="*/ 0 w 432"/>
                  <a:gd name="T27" fmla="*/ 189 h 485"/>
                  <a:gd name="T28" fmla="*/ 123 w 432"/>
                  <a:gd name="T29" fmla="*/ 206 h 48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32"/>
                  <a:gd name="T46" fmla="*/ 0 h 485"/>
                  <a:gd name="T47" fmla="*/ 432 w 432"/>
                  <a:gd name="T48" fmla="*/ 485 h 485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32" h="485">
                    <a:moveTo>
                      <a:pt x="123" y="206"/>
                    </a:moveTo>
                    <a:lnTo>
                      <a:pt x="159" y="53"/>
                    </a:lnTo>
                    <a:lnTo>
                      <a:pt x="248" y="0"/>
                    </a:lnTo>
                    <a:lnTo>
                      <a:pt x="335" y="0"/>
                    </a:lnTo>
                    <a:lnTo>
                      <a:pt x="388" y="53"/>
                    </a:lnTo>
                    <a:lnTo>
                      <a:pt x="432" y="215"/>
                    </a:lnTo>
                    <a:lnTo>
                      <a:pt x="415" y="349"/>
                    </a:lnTo>
                    <a:lnTo>
                      <a:pt x="379" y="458"/>
                    </a:lnTo>
                    <a:lnTo>
                      <a:pt x="309" y="485"/>
                    </a:lnTo>
                    <a:lnTo>
                      <a:pt x="221" y="475"/>
                    </a:lnTo>
                    <a:lnTo>
                      <a:pt x="132" y="368"/>
                    </a:lnTo>
                    <a:lnTo>
                      <a:pt x="123" y="288"/>
                    </a:lnTo>
                    <a:lnTo>
                      <a:pt x="0" y="242"/>
                    </a:lnTo>
                    <a:lnTo>
                      <a:pt x="0" y="189"/>
                    </a:lnTo>
                    <a:lnTo>
                      <a:pt x="123" y="20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1" name="Freeform 29">
                <a:extLst>
                  <a:ext uri="{FF2B5EF4-FFF2-40B4-BE49-F238E27FC236}">
                    <a16:creationId xmlns:a16="http://schemas.microsoft.com/office/drawing/2014/main" id="{D27BF51E-53A0-47E1-90C9-D29094B1E8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3" y="2253"/>
                <a:ext cx="500" cy="828"/>
              </a:xfrm>
              <a:custGeom>
                <a:avLst/>
                <a:gdLst>
                  <a:gd name="T0" fmla="*/ 41 w 500"/>
                  <a:gd name="T1" fmla="*/ 173 h 828"/>
                  <a:gd name="T2" fmla="*/ 163 w 500"/>
                  <a:gd name="T3" fmla="*/ 35 h 828"/>
                  <a:gd name="T4" fmla="*/ 232 w 500"/>
                  <a:gd name="T5" fmla="*/ 0 h 828"/>
                  <a:gd name="T6" fmla="*/ 366 w 500"/>
                  <a:gd name="T7" fmla="*/ 5 h 828"/>
                  <a:gd name="T8" fmla="*/ 488 w 500"/>
                  <a:gd name="T9" fmla="*/ 57 h 828"/>
                  <a:gd name="T10" fmla="*/ 500 w 500"/>
                  <a:gd name="T11" fmla="*/ 126 h 828"/>
                  <a:gd name="T12" fmla="*/ 483 w 500"/>
                  <a:gd name="T13" fmla="*/ 207 h 828"/>
                  <a:gd name="T14" fmla="*/ 396 w 500"/>
                  <a:gd name="T15" fmla="*/ 281 h 828"/>
                  <a:gd name="T16" fmla="*/ 349 w 500"/>
                  <a:gd name="T17" fmla="*/ 414 h 828"/>
                  <a:gd name="T18" fmla="*/ 349 w 500"/>
                  <a:gd name="T19" fmla="*/ 552 h 828"/>
                  <a:gd name="T20" fmla="*/ 384 w 500"/>
                  <a:gd name="T21" fmla="*/ 637 h 828"/>
                  <a:gd name="T22" fmla="*/ 448 w 500"/>
                  <a:gd name="T23" fmla="*/ 695 h 828"/>
                  <a:gd name="T24" fmla="*/ 448 w 500"/>
                  <a:gd name="T25" fmla="*/ 765 h 828"/>
                  <a:gd name="T26" fmla="*/ 419 w 500"/>
                  <a:gd name="T27" fmla="*/ 800 h 828"/>
                  <a:gd name="T28" fmla="*/ 384 w 500"/>
                  <a:gd name="T29" fmla="*/ 816 h 828"/>
                  <a:gd name="T30" fmla="*/ 268 w 500"/>
                  <a:gd name="T31" fmla="*/ 828 h 828"/>
                  <a:gd name="T32" fmla="*/ 163 w 500"/>
                  <a:gd name="T33" fmla="*/ 747 h 828"/>
                  <a:gd name="T34" fmla="*/ 53 w 500"/>
                  <a:gd name="T35" fmla="*/ 574 h 828"/>
                  <a:gd name="T36" fmla="*/ 0 w 500"/>
                  <a:gd name="T37" fmla="*/ 368 h 828"/>
                  <a:gd name="T38" fmla="*/ 140 w 500"/>
                  <a:gd name="T39" fmla="*/ 436 h 828"/>
                  <a:gd name="T40" fmla="*/ 192 w 500"/>
                  <a:gd name="T41" fmla="*/ 436 h 828"/>
                  <a:gd name="T42" fmla="*/ 227 w 500"/>
                  <a:gd name="T43" fmla="*/ 396 h 828"/>
                  <a:gd name="T44" fmla="*/ 251 w 500"/>
                  <a:gd name="T45" fmla="*/ 316 h 828"/>
                  <a:gd name="T46" fmla="*/ 209 w 500"/>
                  <a:gd name="T47" fmla="*/ 293 h 828"/>
                  <a:gd name="T48" fmla="*/ 53 w 500"/>
                  <a:gd name="T49" fmla="*/ 293 h 828"/>
                  <a:gd name="T50" fmla="*/ 18 w 500"/>
                  <a:gd name="T51" fmla="*/ 293 h 828"/>
                  <a:gd name="T52" fmla="*/ 41 w 500"/>
                  <a:gd name="T53" fmla="*/ 173 h 828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00"/>
                  <a:gd name="T82" fmla="*/ 0 h 828"/>
                  <a:gd name="T83" fmla="*/ 500 w 500"/>
                  <a:gd name="T84" fmla="*/ 828 h 828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00" h="828">
                    <a:moveTo>
                      <a:pt x="41" y="173"/>
                    </a:moveTo>
                    <a:lnTo>
                      <a:pt x="163" y="35"/>
                    </a:lnTo>
                    <a:lnTo>
                      <a:pt x="232" y="0"/>
                    </a:lnTo>
                    <a:lnTo>
                      <a:pt x="366" y="5"/>
                    </a:lnTo>
                    <a:lnTo>
                      <a:pt x="488" y="57"/>
                    </a:lnTo>
                    <a:lnTo>
                      <a:pt x="500" y="126"/>
                    </a:lnTo>
                    <a:lnTo>
                      <a:pt x="483" y="207"/>
                    </a:lnTo>
                    <a:lnTo>
                      <a:pt x="396" y="281"/>
                    </a:lnTo>
                    <a:lnTo>
                      <a:pt x="349" y="414"/>
                    </a:lnTo>
                    <a:lnTo>
                      <a:pt x="349" y="552"/>
                    </a:lnTo>
                    <a:lnTo>
                      <a:pt x="384" y="637"/>
                    </a:lnTo>
                    <a:lnTo>
                      <a:pt x="448" y="695"/>
                    </a:lnTo>
                    <a:lnTo>
                      <a:pt x="448" y="765"/>
                    </a:lnTo>
                    <a:lnTo>
                      <a:pt x="419" y="800"/>
                    </a:lnTo>
                    <a:lnTo>
                      <a:pt x="384" y="816"/>
                    </a:lnTo>
                    <a:lnTo>
                      <a:pt x="268" y="828"/>
                    </a:lnTo>
                    <a:lnTo>
                      <a:pt x="163" y="747"/>
                    </a:lnTo>
                    <a:lnTo>
                      <a:pt x="53" y="574"/>
                    </a:lnTo>
                    <a:lnTo>
                      <a:pt x="0" y="368"/>
                    </a:lnTo>
                    <a:lnTo>
                      <a:pt x="140" y="436"/>
                    </a:lnTo>
                    <a:lnTo>
                      <a:pt x="192" y="436"/>
                    </a:lnTo>
                    <a:lnTo>
                      <a:pt x="227" y="396"/>
                    </a:lnTo>
                    <a:lnTo>
                      <a:pt x="251" y="316"/>
                    </a:lnTo>
                    <a:lnTo>
                      <a:pt x="209" y="293"/>
                    </a:lnTo>
                    <a:lnTo>
                      <a:pt x="53" y="293"/>
                    </a:lnTo>
                    <a:lnTo>
                      <a:pt x="18" y="293"/>
                    </a:lnTo>
                    <a:lnTo>
                      <a:pt x="41" y="1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2" name="Freeform 30">
                <a:extLst>
                  <a:ext uri="{FF2B5EF4-FFF2-40B4-BE49-F238E27FC236}">
                    <a16:creationId xmlns:a16="http://schemas.microsoft.com/office/drawing/2014/main" id="{D79ACA32-5823-4769-A097-6F044DF77D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0" y="2289"/>
                <a:ext cx="265" cy="895"/>
              </a:xfrm>
              <a:custGeom>
                <a:avLst/>
                <a:gdLst>
                  <a:gd name="T0" fmla="*/ 0 w 265"/>
                  <a:gd name="T1" fmla="*/ 75 h 895"/>
                  <a:gd name="T2" fmla="*/ 29 w 265"/>
                  <a:gd name="T3" fmla="*/ 23 h 895"/>
                  <a:gd name="T4" fmla="*/ 83 w 265"/>
                  <a:gd name="T5" fmla="*/ 0 h 895"/>
                  <a:gd name="T6" fmla="*/ 135 w 265"/>
                  <a:gd name="T7" fmla="*/ 5 h 895"/>
                  <a:gd name="T8" fmla="*/ 206 w 265"/>
                  <a:gd name="T9" fmla="*/ 108 h 895"/>
                  <a:gd name="T10" fmla="*/ 265 w 265"/>
                  <a:gd name="T11" fmla="*/ 264 h 895"/>
                  <a:gd name="T12" fmla="*/ 265 w 265"/>
                  <a:gd name="T13" fmla="*/ 384 h 895"/>
                  <a:gd name="T14" fmla="*/ 241 w 265"/>
                  <a:gd name="T15" fmla="*/ 447 h 895"/>
                  <a:gd name="T16" fmla="*/ 118 w 265"/>
                  <a:gd name="T17" fmla="*/ 522 h 895"/>
                  <a:gd name="T18" fmla="*/ 83 w 265"/>
                  <a:gd name="T19" fmla="*/ 573 h 895"/>
                  <a:gd name="T20" fmla="*/ 83 w 265"/>
                  <a:gd name="T21" fmla="*/ 608 h 895"/>
                  <a:gd name="T22" fmla="*/ 123 w 265"/>
                  <a:gd name="T23" fmla="*/ 654 h 895"/>
                  <a:gd name="T24" fmla="*/ 189 w 265"/>
                  <a:gd name="T25" fmla="*/ 723 h 895"/>
                  <a:gd name="T26" fmla="*/ 224 w 265"/>
                  <a:gd name="T27" fmla="*/ 814 h 895"/>
                  <a:gd name="T28" fmla="*/ 212 w 265"/>
                  <a:gd name="T29" fmla="*/ 895 h 895"/>
                  <a:gd name="T30" fmla="*/ 177 w 265"/>
                  <a:gd name="T31" fmla="*/ 877 h 895"/>
                  <a:gd name="T32" fmla="*/ 159 w 265"/>
                  <a:gd name="T33" fmla="*/ 764 h 895"/>
                  <a:gd name="T34" fmla="*/ 101 w 265"/>
                  <a:gd name="T35" fmla="*/ 694 h 895"/>
                  <a:gd name="T36" fmla="*/ 54 w 265"/>
                  <a:gd name="T37" fmla="*/ 676 h 895"/>
                  <a:gd name="T38" fmla="*/ 29 w 265"/>
                  <a:gd name="T39" fmla="*/ 643 h 895"/>
                  <a:gd name="T40" fmla="*/ 29 w 265"/>
                  <a:gd name="T41" fmla="*/ 568 h 895"/>
                  <a:gd name="T42" fmla="*/ 64 w 265"/>
                  <a:gd name="T43" fmla="*/ 505 h 895"/>
                  <a:gd name="T44" fmla="*/ 123 w 265"/>
                  <a:gd name="T45" fmla="*/ 465 h 895"/>
                  <a:gd name="T46" fmla="*/ 212 w 265"/>
                  <a:gd name="T47" fmla="*/ 402 h 895"/>
                  <a:gd name="T48" fmla="*/ 224 w 265"/>
                  <a:gd name="T49" fmla="*/ 327 h 895"/>
                  <a:gd name="T50" fmla="*/ 177 w 265"/>
                  <a:gd name="T51" fmla="*/ 224 h 895"/>
                  <a:gd name="T52" fmla="*/ 101 w 265"/>
                  <a:gd name="T53" fmla="*/ 143 h 895"/>
                  <a:gd name="T54" fmla="*/ 0 w 265"/>
                  <a:gd name="T55" fmla="*/ 75 h 89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265"/>
                  <a:gd name="T85" fmla="*/ 0 h 895"/>
                  <a:gd name="T86" fmla="*/ 265 w 265"/>
                  <a:gd name="T87" fmla="*/ 895 h 89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265" h="895">
                    <a:moveTo>
                      <a:pt x="0" y="75"/>
                    </a:moveTo>
                    <a:lnTo>
                      <a:pt x="29" y="23"/>
                    </a:lnTo>
                    <a:lnTo>
                      <a:pt x="83" y="0"/>
                    </a:lnTo>
                    <a:lnTo>
                      <a:pt x="135" y="5"/>
                    </a:lnTo>
                    <a:lnTo>
                      <a:pt x="206" y="108"/>
                    </a:lnTo>
                    <a:lnTo>
                      <a:pt x="265" y="264"/>
                    </a:lnTo>
                    <a:lnTo>
                      <a:pt x="265" y="384"/>
                    </a:lnTo>
                    <a:lnTo>
                      <a:pt x="241" y="447"/>
                    </a:lnTo>
                    <a:lnTo>
                      <a:pt x="118" y="522"/>
                    </a:lnTo>
                    <a:lnTo>
                      <a:pt x="83" y="573"/>
                    </a:lnTo>
                    <a:lnTo>
                      <a:pt x="83" y="608"/>
                    </a:lnTo>
                    <a:lnTo>
                      <a:pt x="123" y="654"/>
                    </a:lnTo>
                    <a:lnTo>
                      <a:pt x="189" y="723"/>
                    </a:lnTo>
                    <a:lnTo>
                      <a:pt x="224" y="814"/>
                    </a:lnTo>
                    <a:lnTo>
                      <a:pt x="212" y="895"/>
                    </a:lnTo>
                    <a:lnTo>
                      <a:pt x="177" y="877"/>
                    </a:lnTo>
                    <a:lnTo>
                      <a:pt x="159" y="764"/>
                    </a:lnTo>
                    <a:lnTo>
                      <a:pt x="101" y="694"/>
                    </a:lnTo>
                    <a:lnTo>
                      <a:pt x="54" y="676"/>
                    </a:lnTo>
                    <a:lnTo>
                      <a:pt x="29" y="643"/>
                    </a:lnTo>
                    <a:lnTo>
                      <a:pt x="29" y="568"/>
                    </a:lnTo>
                    <a:lnTo>
                      <a:pt x="64" y="505"/>
                    </a:lnTo>
                    <a:lnTo>
                      <a:pt x="123" y="465"/>
                    </a:lnTo>
                    <a:lnTo>
                      <a:pt x="212" y="402"/>
                    </a:lnTo>
                    <a:lnTo>
                      <a:pt x="224" y="327"/>
                    </a:lnTo>
                    <a:lnTo>
                      <a:pt x="177" y="224"/>
                    </a:lnTo>
                    <a:lnTo>
                      <a:pt x="101" y="143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" name="Freeform 31">
                <a:extLst>
                  <a:ext uri="{FF2B5EF4-FFF2-40B4-BE49-F238E27FC236}">
                    <a16:creationId xmlns:a16="http://schemas.microsoft.com/office/drawing/2014/main" id="{D143FF12-784E-4C89-B9A2-3ED305EDA0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8" y="2238"/>
                <a:ext cx="520" cy="435"/>
              </a:xfrm>
              <a:custGeom>
                <a:avLst/>
                <a:gdLst>
                  <a:gd name="T0" fmla="*/ 398 w 520"/>
                  <a:gd name="T1" fmla="*/ 5 h 435"/>
                  <a:gd name="T2" fmla="*/ 485 w 520"/>
                  <a:gd name="T3" fmla="*/ 0 h 435"/>
                  <a:gd name="T4" fmla="*/ 520 w 520"/>
                  <a:gd name="T5" fmla="*/ 35 h 435"/>
                  <a:gd name="T6" fmla="*/ 497 w 520"/>
                  <a:gd name="T7" fmla="*/ 87 h 435"/>
                  <a:gd name="T8" fmla="*/ 428 w 520"/>
                  <a:gd name="T9" fmla="*/ 110 h 435"/>
                  <a:gd name="T10" fmla="*/ 365 w 520"/>
                  <a:gd name="T11" fmla="*/ 110 h 435"/>
                  <a:gd name="T12" fmla="*/ 272 w 520"/>
                  <a:gd name="T13" fmla="*/ 127 h 435"/>
                  <a:gd name="T14" fmla="*/ 168 w 520"/>
                  <a:gd name="T15" fmla="*/ 145 h 435"/>
                  <a:gd name="T16" fmla="*/ 87 w 520"/>
                  <a:gd name="T17" fmla="*/ 180 h 435"/>
                  <a:gd name="T18" fmla="*/ 63 w 520"/>
                  <a:gd name="T19" fmla="*/ 214 h 435"/>
                  <a:gd name="T20" fmla="*/ 70 w 520"/>
                  <a:gd name="T21" fmla="*/ 249 h 435"/>
                  <a:gd name="T22" fmla="*/ 115 w 520"/>
                  <a:gd name="T23" fmla="*/ 296 h 435"/>
                  <a:gd name="T24" fmla="*/ 202 w 520"/>
                  <a:gd name="T25" fmla="*/ 331 h 435"/>
                  <a:gd name="T26" fmla="*/ 306 w 520"/>
                  <a:gd name="T27" fmla="*/ 331 h 435"/>
                  <a:gd name="T28" fmla="*/ 382 w 520"/>
                  <a:gd name="T29" fmla="*/ 331 h 435"/>
                  <a:gd name="T30" fmla="*/ 468 w 520"/>
                  <a:gd name="T31" fmla="*/ 348 h 435"/>
                  <a:gd name="T32" fmla="*/ 450 w 520"/>
                  <a:gd name="T33" fmla="*/ 435 h 435"/>
                  <a:gd name="T34" fmla="*/ 330 w 520"/>
                  <a:gd name="T35" fmla="*/ 401 h 435"/>
                  <a:gd name="T36" fmla="*/ 290 w 520"/>
                  <a:gd name="T37" fmla="*/ 371 h 435"/>
                  <a:gd name="T38" fmla="*/ 208 w 520"/>
                  <a:gd name="T39" fmla="*/ 371 h 435"/>
                  <a:gd name="T40" fmla="*/ 70 w 520"/>
                  <a:gd name="T41" fmla="*/ 336 h 435"/>
                  <a:gd name="T42" fmla="*/ 12 w 520"/>
                  <a:gd name="T43" fmla="*/ 284 h 435"/>
                  <a:gd name="T44" fmla="*/ 0 w 520"/>
                  <a:gd name="T45" fmla="*/ 214 h 435"/>
                  <a:gd name="T46" fmla="*/ 46 w 520"/>
                  <a:gd name="T47" fmla="*/ 145 h 435"/>
                  <a:gd name="T48" fmla="*/ 202 w 520"/>
                  <a:gd name="T49" fmla="*/ 75 h 435"/>
                  <a:gd name="T50" fmla="*/ 340 w 520"/>
                  <a:gd name="T51" fmla="*/ 40 h 435"/>
                  <a:gd name="T52" fmla="*/ 398 w 520"/>
                  <a:gd name="T53" fmla="*/ 5 h 435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20"/>
                  <a:gd name="T82" fmla="*/ 0 h 435"/>
                  <a:gd name="T83" fmla="*/ 520 w 520"/>
                  <a:gd name="T84" fmla="*/ 435 h 435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20" h="435">
                    <a:moveTo>
                      <a:pt x="398" y="5"/>
                    </a:moveTo>
                    <a:lnTo>
                      <a:pt x="485" y="0"/>
                    </a:lnTo>
                    <a:lnTo>
                      <a:pt x="520" y="35"/>
                    </a:lnTo>
                    <a:lnTo>
                      <a:pt x="497" y="87"/>
                    </a:lnTo>
                    <a:lnTo>
                      <a:pt x="428" y="110"/>
                    </a:lnTo>
                    <a:lnTo>
                      <a:pt x="365" y="110"/>
                    </a:lnTo>
                    <a:lnTo>
                      <a:pt x="272" y="127"/>
                    </a:lnTo>
                    <a:lnTo>
                      <a:pt x="168" y="145"/>
                    </a:lnTo>
                    <a:lnTo>
                      <a:pt x="87" y="180"/>
                    </a:lnTo>
                    <a:lnTo>
                      <a:pt x="63" y="214"/>
                    </a:lnTo>
                    <a:lnTo>
                      <a:pt x="70" y="249"/>
                    </a:lnTo>
                    <a:lnTo>
                      <a:pt x="115" y="296"/>
                    </a:lnTo>
                    <a:lnTo>
                      <a:pt x="202" y="331"/>
                    </a:lnTo>
                    <a:lnTo>
                      <a:pt x="306" y="331"/>
                    </a:lnTo>
                    <a:lnTo>
                      <a:pt x="382" y="331"/>
                    </a:lnTo>
                    <a:lnTo>
                      <a:pt x="468" y="348"/>
                    </a:lnTo>
                    <a:lnTo>
                      <a:pt x="450" y="435"/>
                    </a:lnTo>
                    <a:lnTo>
                      <a:pt x="330" y="401"/>
                    </a:lnTo>
                    <a:lnTo>
                      <a:pt x="290" y="371"/>
                    </a:lnTo>
                    <a:lnTo>
                      <a:pt x="208" y="371"/>
                    </a:lnTo>
                    <a:lnTo>
                      <a:pt x="70" y="336"/>
                    </a:lnTo>
                    <a:lnTo>
                      <a:pt x="12" y="284"/>
                    </a:lnTo>
                    <a:lnTo>
                      <a:pt x="0" y="214"/>
                    </a:lnTo>
                    <a:lnTo>
                      <a:pt x="46" y="145"/>
                    </a:lnTo>
                    <a:lnTo>
                      <a:pt x="202" y="75"/>
                    </a:lnTo>
                    <a:lnTo>
                      <a:pt x="340" y="40"/>
                    </a:lnTo>
                    <a:lnTo>
                      <a:pt x="398" y="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4" name="Freeform 32">
                <a:extLst>
                  <a:ext uri="{FF2B5EF4-FFF2-40B4-BE49-F238E27FC236}">
                    <a16:creationId xmlns:a16="http://schemas.microsoft.com/office/drawing/2014/main" id="{51AD311E-067F-4446-9A5A-5463ED53F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923"/>
                <a:ext cx="383" cy="1160"/>
              </a:xfrm>
              <a:custGeom>
                <a:avLst/>
                <a:gdLst>
                  <a:gd name="T0" fmla="*/ 0 w 383"/>
                  <a:gd name="T1" fmla="*/ 0 h 1160"/>
                  <a:gd name="T2" fmla="*/ 99 w 383"/>
                  <a:gd name="T3" fmla="*/ 17 h 1160"/>
                  <a:gd name="T4" fmla="*/ 151 w 383"/>
                  <a:gd name="T5" fmla="*/ 103 h 1160"/>
                  <a:gd name="T6" fmla="*/ 203 w 383"/>
                  <a:gd name="T7" fmla="*/ 257 h 1160"/>
                  <a:gd name="T8" fmla="*/ 226 w 383"/>
                  <a:gd name="T9" fmla="*/ 451 h 1160"/>
                  <a:gd name="T10" fmla="*/ 226 w 383"/>
                  <a:gd name="T11" fmla="*/ 560 h 1160"/>
                  <a:gd name="T12" fmla="*/ 191 w 383"/>
                  <a:gd name="T13" fmla="*/ 696 h 1160"/>
                  <a:gd name="T14" fmla="*/ 134 w 383"/>
                  <a:gd name="T15" fmla="*/ 885 h 1160"/>
                  <a:gd name="T16" fmla="*/ 122 w 383"/>
                  <a:gd name="T17" fmla="*/ 937 h 1160"/>
                  <a:gd name="T18" fmla="*/ 139 w 383"/>
                  <a:gd name="T19" fmla="*/ 965 h 1160"/>
                  <a:gd name="T20" fmla="*/ 261 w 383"/>
                  <a:gd name="T21" fmla="*/ 1006 h 1160"/>
                  <a:gd name="T22" fmla="*/ 383 w 383"/>
                  <a:gd name="T23" fmla="*/ 1086 h 1160"/>
                  <a:gd name="T24" fmla="*/ 378 w 383"/>
                  <a:gd name="T25" fmla="*/ 1119 h 1160"/>
                  <a:gd name="T26" fmla="*/ 290 w 383"/>
                  <a:gd name="T27" fmla="*/ 1160 h 1160"/>
                  <a:gd name="T28" fmla="*/ 256 w 383"/>
                  <a:gd name="T29" fmla="*/ 1142 h 1160"/>
                  <a:gd name="T30" fmla="*/ 191 w 383"/>
                  <a:gd name="T31" fmla="*/ 1057 h 1160"/>
                  <a:gd name="T32" fmla="*/ 116 w 383"/>
                  <a:gd name="T33" fmla="*/ 1016 h 1160"/>
                  <a:gd name="T34" fmla="*/ 34 w 383"/>
                  <a:gd name="T35" fmla="*/ 988 h 1160"/>
                  <a:gd name="T36" fmla="*/ 29 w 383"/>
                  <a:gd name="T37" fmla="*/ 948 h 1160"/>
                  <a:gd name="T38" fmla="*/ 52 w 383"/>
                  <a:gd name="T39" fmla="*/ 868 h 1160"/>
                  <a:gd name="T40" fmla="*/ 116 w 383"/>
                  <a:gd name="T41" fmla="*/ 743 h 1160"/>
                  <a:gd name="T42" fmla="*/ 156 w 383"/>
                  <a:gd name="T43" fmla="*/ 594 h 1160"/>
                  <a:gd name="T44" fmla="*/ 156 w 383"/>
                  <a:gd name="T45" fmla="*/ 423 h 1160"/>
                  <a:gd name="T46" fmla="*/ 122 w 383"/>
                  <a:gd name="T47" fmla="*/ 274 h 1160"/>
                  <a:gd name="T48" fmla="*/ 47 w 383"/>
                  <a:gd name="T49" fmla="*/ 136 h 1160"/>
                  <a:gd name="T50" fmla="*/ 12 w 383"/>
                  <a:gd name="T51" fmla="*/ 63 h 1160"/>
                  <a:gd name="T52" fmla="*/ 0 w 383"/>
                  <a:gd name="T53" fmla="*/ 0 h 116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383"/>
                  <a:gd name="T82" fmla="*/ 0 h 1160"/>
                  <a:gd name="T83" fmla="*/ 383 w 383"/>
                  <a:gd name="T84" fmla="*/ 1160 h 1160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383" h="1160">
                    <a:moveTo>
                      <a:pt x="0" y="0"/>
                    </a:moveTo>
                    <a:lnTo>
                      <a:pt x="99" y="17"/>
                    </a:lnTo>
                    <a:lnTo>
                      <a:pt x="151" y="103"/>
                    </a:lnTo>
                    <a:lnTo>
                      <a:pt x="203" y="257"/>
                    </a:lnTo>
                    <a:lnTo>
                      <a:pt x="226" y="451"/>
                    </a:lnTo>
                    <a:lnTo>
                      <a:pt x="226" y="560"/>
                    </a:lnTo>
                    <a:lnTo>
                      <a:pt x="191" y="696"/>
                    </a:lnTo>
                    <a:lnTo>
                      <a:pt x="134" y="885"/>
                    </a:lnTo>
                    <a:lnTo>
                      <a:pt x="122" y="937"/>
                    </a:lnTo>
                    <a:lnTo>
                      <a:pt x="139" y="965"/>
                    </a:lnTo>
                    <a:lnTo>
                      <a:pt x="261" y="1006"/>
                    </a:lnTo>
                    <a:lnTo>
                      <a:pt x="383" y="1086"/>
                    </a:lnTo>
                    <a:lnTo>
                      <a:pt x="378" y="1119"/>
                    </a:lnTo>
                    <a:lnTo>
                      <a:pt x="290" y="1160"/>
                    </a:lnTo>
                    <a:lnTo>
                      <a:pt x="256" y="1142"/>
                    </a:lnTo>
                    <a:lnTo>
                      <a:pt x="191" y="1057"/>
                    </a:lnTo>
                    <a:lnTo>
                      <a:pt x="116" y="1016"/>
                    </a:lnTo>
                    <a:lnTo>
                      <a:pt x="34" y="988"/>
                    </a:lnTo>
                    <a:lnTo>
                      <a:pt x="29" y="948"/>
                    </a:lnTo>
                    <a:lnTo>
                      <a:pt x="52" y="868"/>
                    </a:lnTo>
                    <a:lnTo>
                      <a:pt x="116" y="743"/>
                    </a:lnTo>
                    <a:lnTo>
                      <a:pt x="156" y="594"/>
                    </a:lnTo>
                    <a:lnTo>
                      <a:pt x="156" y="423"/>
                    </a:lnTo>
                    <a:lnTo>
                      <a:pt x="122" y="274"/>
                    </a:lnTo>
                    <a:lnTo>
                      <a:pt x="47" y="136"/>
                    </a:lnTo>
                    <a:lnTo>
                      <a:pt x="12" y="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5" name="Freeform 33">
                <a:extLst>
                  <a:ext uri="{FF2B5EF4-FFF2-40B4-BE49-F238E27FC236}">
                    <a16:creationId xmlns:a16="http://schemas.microsoft.com/office/drawing/2014/main" id="{6EA5FF38-4221-4224-A922-ACE3C7853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3" y="2919"/>
                <a:ext cx="461" cy="1027"/>
              </a:xfrm>
              <a:custGeom>
                <a:avLst/>
                <a:gdLst>
                  <a:gd name="T0" fmla="*/ 421 w 461"/>
                  <a:gd name="T1" fmla="*/ 0 h 1027"/>
                  <a:gd name="T2" fmla="*/ 449 w 461"/>
                  <a:gd name="T3" fmla="*/ 22 h 1027"/>
                  <a:gd name="T4" fmla="*/ 461 w 461"/>
                  <a:gd name="T5" fmla="*/ 91 h 1027"/>
                  <a:gd name="T6" fmla="*/ 439 w 461"/>
                  <a:gd name="T7" fmla="*/ 159 h 1027"/>
                  <a:gd name="T8" fmla="*/ 380 w 461"/>
                  <a:gd name="T9" fmla="*/ 245 h 1027"/>
                  <a:gd name="T10" fmla="*/ 315 w 461"/>
                  <a:gd name="T11" fmla="*/ 348 h 1027"/>
                  <a:gd name="T12" fmla="*/ 293 w 461"/>
                  <a:gd name="T13" fmla="*/ 462 h 1027"/>
                  <a:gd name="T14" fmla="*/ 310 w 461"/>
                  <a:gd name="T15" fmla="*/ 645 h 1027"/>
                  <a:gd name="T16" fmla="*/ 350 w 461"/>
                  <a:gd name="T17" fmla="*/ 868 h 1027"/>
                  <a:gd name="T18" fmla="*/ 380 w 461"/>
                  <a:gd name="T19" fmla="*/ 959 h 1027"/>
                  <a:gd name="T20" fmla="*/ 368 w 461"/>
                  <a:gd name="T21" fmla="*/ 987 h 1027"/>
                  <a:gd name="T22" fmla="*/ 298 w 461"/>
                  <a:gd name="T23" fmla="*/ 992 h 1027"/>
                  <a:gd name="T24" fmla="*/ 211 w 461"/>
                  <a:gd name="T25" fmla="*/ 969 h 1027"/>
                  <a:gd name="T26" fmla="*/ 134 w 461"/>
                  <a:gd name="T27" fmla="*/ 1004 h 1027"/>
                  <a:gd name="T28" fmla="*/ 87 w 461"/>
                  <a:gd name="T29" fmla="*/ 1027 h 1027"/>
                  <a:gd name="T30" fmla="*/ 53 w 461"/>
                  <a:gd name="T31" fmla="*/ 1022 h 1027"/>
                  <a:gd name="T32" fmla="*/ 0 w 461"/>
                  <a:gd name="T33" fmla="*/ 959 h 1027"/>
                  <a:gd name="T34" fmla="*/ 53 w 461"/>
                  <a:gd name="T35" fmla="*/ 936 h 1027"/>
                  <a:gd name="T36" fmla="*/ 187 w 461"/>
                  <a:gd name="T37" fmla="*/ 908 h 1027"/>
                  <a:gd name="T38" fmla="*/ 263 w 461"/>
                  <a:gd name="T39" fmla="*/ 936 h 1027"/>
                  <a:gd name="T40" fmla="*/ 315 w 461"/>
                  <a:gd name="T41" fmla="*/ 936 h 1027"/>
                  <a:gd name="T42" fmla="*/ 310 w 461"/>
                  <a:gd name="T43" fmla="*/ 890 h 1027"/>
                  <a:gd name="T44" fmla="*/ 258 w 461"/>
                  <a:gd name="T45" fmla="*/ 616 h 1027"/>
                  <a:gd name="T46" fmla="*/ 222 w 461"/>
                  <a:gd name="T47" fmla="*/ 456 h 1027"/>
                  <a:gd name="T48" fmla="*/ 228 w 461"/>
                  <a:gd name="T49" fmla="*/ 376 h 1027"/>
                  <a:gd name="T50" fmla="*/ 280 w 461"/>
                  <a:gd name="T51" fmla="*/ 227 h 1027"/>
                  <a:gd name="T52" fmla="*/ 333 w 461"/>
                  <a:gd name="T53" fmla="*/ 91 h 1027"/>
                  <a:gd name="T54" fmla="*/ 421 w 461"/>
                  <a:gd name="T55" fmla="*/ 0 h 102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1"/>
                  <a:gd name="T85" fmla="*/ 0 h 1027"/>
                  <a:gd name="T86" fmla="*/ 461 w 461"/>
                  <a:gd name="T87" fmla="*/ 1027 h 1027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1" h="1027">
                    <a:moveTo>
                      <a:pt x="421" y="0"/>
                    </a:moveTo>
                    <a:lnTo>
                      <a:pt x="449" y="22"/>
                    </a:lnTo>
                    <a:lnTo>
                      <a:pt x="461" y="91"/>
                    </a:lnTo>
                    <a:lnTo>
                      <a:pt x="439" y="159"/>
                    </a:lnTo>
                    <a:lnTo>
                      <a:pt x="380" y="245"/>
                    </a:lnTo>
                    <a:lnTo>
                      <a:pt x="315" y="348"/>
                    </a:lnTo>
                    <a:lnTo>
                      <a:pt x="293" y="462"/>
                    </a:lnTo>
                    <a:lnTo>
                      <a:pt x="310" y="645"/>
                    </a:lnTo>
                    <a:lnTo>
                      <a:pt x="350" y="868"/>
                    </a:lnTo>
                    <a:lnTo>
                      <a:pt x="380" y="959"/>
                    </a:lnTo>
                    <a:lnTo>
                      <a:pt x="368" y="987"/>
                    </a:lnTo>
                    <a:lnTo>
                      <a:pt x="298" y="992"/>
                    </a:lnTo>
                    <a:lnTo>
                      <a:pt x="211" y="969"/>
                    </a:lnTo>
                    <a:lnTo>
                      <a:pt x="134" y="1004"/>
                    </a:lnTo>
                    <a:lnTo>
                      <a:pt x="87" y="1027"/>
                    </a:lnTo>
                    <a:lnTo>
                      <a:pt x="53" y="1022"/>
                    </a:lnTo>
                    <a:lnTo>
                      <a:pt x="0" y="959"/>
                    </a:lnTo>
                    <a:lnTo>
                      <a:pt x="53" y="936"/>
                    </a:lnTo>
                    <a:lnTo>
                      <a:pt x="187" y="908"/>
                    </a:lnTo>
                    <a:lnTo>
                      <a:pt x="263" y="936"/>
                    </a:lnTo>
                    <a:lnTo>
                      <a:pt x="315" y="936"/>
                    </a:lnTo>
                    <a:lnTo>
                      <a:pt x="310" y="890"/>
                    </a:lnTo>
                    <a:lnTo>
                      <a:pt x="258" y="616"/>
                    </a:lnTo>
                    <a:lnTo>
                      <a:pt x="222" y="456"/>
                    </a:lnTo>
                    <a:lnTo>
                      <a:pt x="228" y="376"/>
                    </a:lnTo>
                    <a:lnTo>
                      <a:pt x="280" y="227"/>
                    </a:lnTo>
                    <a:lnTo>
                      <a:pt x="333" y="91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23" name="Freeform 34">
              <a:extLst>
                <a:ext uri="{FF2B5EF4-FFF2-40B4-BE49-F238E27FC236}">
                  <a16:creationId xmlns:a16="http://schemas.microsoft.com/office/drawing/2014/main" id="{49221A3F-7AE1-4420-AF13-6FBD450D0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1540"/>
              <a:ext cx="827" cy="563"/>
            </a:xfrm>
            <a:custGeom>
              <a:avLst/>
              <a:gdLst>
                <a:gd name="T0" fmla="*/ 0 w 827"/>
                <a:gd name="T1" fmla="*/ 139 h 563"/>
                <a:gd name="T2" fmla="*/ 108 w 827"/>
                <a:gd name="T3" fmla="*/ 18 h 563"/>
                <a:gd name="T4" fmla="*/ 160 w 827"/>
                <a:gd name="T5" fmla="*/ 75 h 563"/>
                <a:gd name="T6" fmla="*/ 213 w 827"/>
                <a:gd name="T7" fmla="*/ 110 h 563"/>
                <a:gd name="T8" fmla="*/ 269 w 827"/>
                <a:gd name="T9" fmla="*/ 110 h 563"/>
                <a:gd name="T10" fmla="*/ 327 w 827"/>
                <a:gd name="T11" fmla="*/ 52 h 563"/>
                <a:gd name="T12" fmla="*/ 396 w 827"/>
                <a:gd name="T13" fmla="*/ 5 h 563"/>
                <a:gd name="T14" fmla="*/ 477 w 827"/>
                <a:gd name="T15" fmla="*/ 0 h 563"/>
                <a:gd name="T16" fmla="*/ 563 w 827"/>
                <a:gd name="T17" fmla="*/ 35 h 563"/>
                <a:gd name="T18" fmla="*/ 620 w 827"/>
                <a:gd name="T19" fmla="*/ 87 h 563"/>
                <a:gd name="T20" fmla="*/ 648 w 827"/>
                <a:gd name="T21" fmla="*/ 157 h 563"/>
                <a:gd name="T22" fmla="*/ 654 w 827"/>
                <a:gd name="T23" fmla="*/ 249 h 563"/>
                <a:gd name="T24" fmla="*/ 671 w 827"/>
                <a:gd name="T25" fmla="*/ 331 h 563"/>
                <a:gd name="T26" fmla="*/ 718 w 827"/>
                <a:gd name="T27" fmla="*/ 371 h 563"/>
                <a:gd name="T28" fmla="*/ 774 w 827"/>
                <a:gd name="T29" fmla="*/ 389 h 563"/>
                <a:gd name="T30" fmla="*/ 827 w 827"/>
                <a:gd name="T31" fmla="*/ 401 h 563"/>
                <a:gd name="T32" fmla="*/ 786 w 827"/>
                <a:gd name="T33" fmla="*/ 563 h 563"/>
                <a:gd name="T34" fmla="*/ 654 w 827"/>
                <a:gd name="T35" fmla="*/ 540 h 563"/>
                <a:gd name="T36" fmla="*/ 517 w 827"/>
                <a:gd name="T37" fmla="*/ 493 h 563"/>
                <a:gd name="T38" fmla="*/ 407 w 827"/>
                <a:gd name="T39" fmla="*/ 441 h 563"/>
                <a:gd name="T40" fmla="*/ 286 w 827"/>
                <a:gd name="T41" fmla="*/ 389 h 563"/>
                <a:gd name="T42" fmla="*/ 160 w 827"/>
                <a:gd name="T43" fmla="*/ 331 h 563"/>
                <a:gd name="T44" fmla="*/ 57 w 827"/>
                <a:gd name="T45" fmla="*/ 209 h 563"/>
                <a:gd name="T46" fmla="*/ 0 w 827"/>
                <a:gd name="T47" fmla="*/ 139 h 56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27"/>
                <a:gd name="T73" fmla="*/ 0 h 563"/>
                <a:gd name="T74" fmla="*/ 827 w 827"/>
                <a:gd name="T75" fmla="*/ 563 h 563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27" h="563">
                  <a:moveTo>
                    <a:pt x="0" y="139"/>
                  </a:moveTo>
                  <a:lnTo>
                    <a:pt x="108" y="18"/>
                  </a:lnTo>
                  <a:lnTo>
                    <a:pt x="160" y="75"/>
                  </a:lnTo>
                  <a:lnTo>
                    <a:pt x="213" y="110"/>
                  </a:lnTo>
                  <a:lnTo>
                    <a:pt x="269" y="110"/>
                  </a:lnTo>
                  <a:lnTo>
                    <a:pt x="327" y="52"/>
                  </a:lnTo>
                  <a:lnTo>
                    <a:pt x="396" y="5"/>
                  </a:lnTo>
                  <a:lnTo>
                    <a:pt x="477" y="0"/>
                  </a:lnTo>
                  <a:lnTo>
                    <a:pt x="563" y="35"/>
                  </a:lnTo>
                  <a:lnTo>
                    <a:pt x="620" y="87"/>
                  </a:lnTo>
                  <a:lnTo>
                    <a:pt x="648" y="157"/>
                  </a:lnTo>
                  <a:lnTo>
                    <a:pt x="654" y="249"/>
                  </a:lnTo>
                  <a:lnTo>
                    <a:pt x="671" y="331"/>
                  </a:lnTo>
                  <a:lnTo>
                    <a:pt x="718" y="371"/>
                  </a:lnTo>
                  <a:lnTo>
                    <a:pt x="774" y="389"/>
                  </a:lnTo>
                  <a:lnTo>
                    <a:pt x="827" y="401"/>
                  </a:lnTo>
                  <a:lnTo>
                    <a:pt x="786" y="563"/>
                  </a:lnTo>
                  <a:lnTo>
                    <a:pt x="654" y="540"/>
                  </a:lnTo>
                  <a:lnTo>
                    <a:pt x="517" y="493"/>
                  </a:lnTo>
                  <a:lnTo>
                    <a:pt x="407" y="441"/>
                  </a:lnTo>
                  <a:lnTo>
                    <a:pt x="286" y="389"/>
                  </a:lnTo>
                  <a:lnTo>
                    <a:pt x="160" y="331"/>
                  </a:lnTo>
                  <a:lnTo>
                    <a:pt x="57" y="209"/>
                  </a:lnTo>
                  <a:lnTo>
                    <a:pt x="0" y="139"/>
                  </a:lnTo>
                  <a:close/>
                </a:path>
              </a:pathLst>
            </a:custGeom>
            <a:solidFill>
              <a:srgbClr val="063D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4" name="Freeform 35">
              <a:extLst>
                <a:ext uri="{FF2B5EF4-FFF2-40B4-BE49-F238E27FC236}">
                  <a16:creationId xmlns:a16="http://schemas.microsoft.com/office/drawing/2014/main" id="{3FFA92A2-4840-484A-B7AC-C303ACA8B4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1513"/>
              <a:ext cx="856" cy="606"/>
            </a:xfrm>
            <a:custGeom>
              <a:avLst/>
              <a:gdLst>
                <a:gd name="T0" fmla="*/ 75 w 856"/>
                <a:gd name="T1" fmla="*/ 266 h 606"/>
                <a:gd name="T2" fmla="*/ 172 w 856"/>
                <a:gd name="T3" fmla="*/ 363 h 606"/>
                <a:gd name="T4" fmla="*/ 304 w 856"/>
                <a:gd name="T5" fmla="*/ 428 h 606"/>
                <a:gd name="T6" fmla="*/ 489 w 856"/>
                <a:gd name="T7" fmla="*/ 513 h 606"/>
                <a:gd name="T8" fmla="*/ 615 w 856"/>
                <a:gd name="T9" fmla="*/ 566 h 606"/>
                <a:gd name="T10" fmla="*/ 816 w 856"/>
                <a:gd name="T11" fmla="*/ 606 h 606"/>
                <a:gd name="T12" fmla="*/ 856 w 856"/>
                <a:gd name="T13" fmla="*/ 393 h 606"/>
                <a:gd name="T14" fmla="*/ 804 w 856"/>
                <a:gd name="T15" fmla="*/ 393 h 606"/>
                <a:gd name="T16" fmla="*/ 753 w 856"/>
                <a:gd name="T17" fmla="*/ 363 h 606"/>
                <a:gd name="T18" fmla="*/ 695 w 856"/>
                <a:gd name="T19" fmla="*/ 323 h 606"/>
                <a:gd name="T20" fmla="*/ 695 w 856"/>
                <a:gd name="T21" fmla="*/ 243 h 606"/>
                <a:gd name="T22" fmla="*/ 660 w 856"/>
                <a:gd name="T23" fmla="*/ 116 h 606"/>
                <a:gd name="T24" fmla="*/ 597 w 856"/>
                <a:gd name="T25" fmla="*/ 46 h 606"/>
                <a:gd name="T26" fmla="*/ 505 w 856"/>
                <a:gd name="T27" fmla="*/ 0 h 606"/>
                <a:gd name="T28" fmla="*/ 391 w 856"/>
                <a:gd name="T29" fmla="*/ 12 h 606"/>
                <a:gd name="T30" fmla="*/ 321 w 856"/>
                <a:gd name="T31" fmla="*/ 53 h 606"/>
                <a:gd name="T32" fmla="*/ 286 w 856"/>
                <a:gd name="T33" fmla="*/ 98 h 606"/>
                <a:gd name="T34" fmla="*/ 253 w 856"/>
                <a:gd name="T35" fmla="*/ 121 h 606"/>
                <a:gd name="T36" fmla="*/ 218 w 856"/>
                <a:gd name="T37" fmla="*/ 116 h 606"/>
                <a:gd name="T38" fmla="*/ 166 w 856"/>
                <a:gd name="T39" fmla="*/ 63 h 606"/>
                <a:gd name="T40" fmla="*/ 132 w 856"/>
                <a:gd name="T41" fmla="*/ 0 h 606"/>
                <a:gd name="T42" fmla="*/ 103 w 856"/>
                <a:gd name="T43" fmla="*/ 30 h 606"/>
                <a:gd name="T44" fmla="*/ 0 w 856"/>
                <a:gd name="T45" fmla="*/ 150 h 606"/>
                <a:gd name="T46" fmla="*/ 5 w 856"/>
                <a:gd name="T47" fmla="*/ 178 h 606"/>
                <a:gd name="T48" fmla="*/ 17 w 856"/>
                <a:gd name="T49" fmla="*/ 191 h 606"/>
                <a:gd name="T50" fmla="*/ 120 w 856"/>
                <a:gd name="T51" fmla="*/ 81 h 606"/>
                <a:gd name="T52" fmla="*/ 172 w 856"/>
                <a:gd name="T53" fmla="*/ 133 h 606"/>
                <a:gd name="T54" fmla="*/ 206 w 856"/>
                <a:gd name="T55" fmla="*/ 168 h 606"/>
                <a:gd name="T56" fmla="*/ 253 w 856"/>
                <a:gd name="T57" fmla="*/ 168 h 606"/>
                <a:gd name="T58" fmla="*/ 286 w 856"/>
                <a:gd name="T59" fmla="*/ 156 h 606"/>
                <a:gd name="T60" fmla="*/ 339 w 856"/>
                <a:gd name="T61" fmla="*/ 116 h 606"/>
                <a:gd name="T62" fmla="*/ 367 w 856"/>
                <a:gd name="T63" fmla="*/ 70 h 606"/>
                <a:gd name="T64" fmla="*/ 442 w 856"/>
                <a:gd name="T65" fmla="*/ 46 h 606"/>
                <a:gd name="T66" fmla="*/ 505 w 856"/>
                <a:gd name="T67" fmla="*/ 53 h 606"/>
                <a:gd name="T68" fmla="*/ 562 w 856"/>
                <a:gd name="T69" fmla="*/ 87 h 606"/>
                <a:gd name="T70" fmla="*/ 615 w 856"/>
                <a:gd name="T71" fmla="*/ 138 h 606"/>
                <a:gd name="T72" fmla="*/ 643 w 856"/>
                <a:gd name="T73" fmla="*/ 203 h 606"/>
                <a:gd name="T74" fmla="*/ 643 w 856"/>
                <a:gd name="T75" fmla="*/ 260 h 606"/>
                <a:gd name="T76" fmla="*/ 643 w 856"/>
                <a:gd name="T77" fmla="*/ 323 h 606"/>
                <a:gd name="T78" fmla="*/ 666 w 856"/>
                <a:gd name="T79" fmla="*/ 375 h 606"/>
                <a:gd name="T80" fmla="*/ 730 w 856"/>
                <a:gd name="T81" fmla="*/ 410 h 606"/>
                <a:gd name="T82" fmla="*/ 804 w 856"/>
                <a:gd name="T83" fmla="*/ 444 h 606"/>
                <a:gd name="T84" fmla="*/ 770 w 856"/>
                <a:gd name="T85" fmla="*/ 554 h 606"/>
                <a:gd name="T86" fmla="*/ 580 w 856"/>
                <a:gd name="T87" fmla="*/ 503 h 606"/>
                <a:gd name="T88" fmla="*/ 454 w 856"/>
                <a:gd name="T89" fmla="*/ 450 h 606"/>
                <a:gd name="T90" fmla="*/ 339 w 856"/>
                <a:gd name="T91" fmla="*/ 416 h 606"/>
                <a:gd name="T92" fmla="*/ 241 w 856"/>
                <a:gd name="T93" fmla="*/ 363 h 606"/>
                <a:gd name="T94" fmla="*/ 120 w 856"/>
                <a:gd name="T95" fmla="*/ 266 h 606"/>
                <a:gd name="T96" fmla="*/ 34 w 856"/>
                <a:gd name="T97" fmla="*/ 173 h 606"/>
                <a:gd name="T98" fmla="*/ 22 w 856"/>
                <a:gd name="T99" fmla="*/ 185 h 606"/>
                <a:gd name="T100" fmla="*/ 75 w 856"/>
                <a:gd name="T101" fmla="*/ 266 h 60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6"/>
                <a:gd name="T154" fmla="*/ 0 h 606"/>
                <a:gd name="T155" fmla="*/ 856 w 856"/>
                <a:gd name="T156" fmla="*/ 606 h 60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6" h="606">
                  <a:moveTo>
                    <a:pt x="75" y="266"/>
                  </a:moveTo>
                  <a:lnTo>
                    <a:pt x="172" y="363"/>
                  </a:lnTo>
                  <a:lnTo>
                    <a:pt x="304" y="428"/>
                  </a:lnTo>
                  <a:lnTo>
                    <a:pt x="489" y="513"/>
                  </a:lnTo>
                  <a:lnTo>
                    <a:pt x="615" y="566"/>
                  </a:lnTo>
                  <a:lnTo>
                    <a:pt x="816" y="606"/>
                  </a:lnTo>
                  <a:lnTo>
                    <a:pt x="856" y="393"/>
                  </a:lnTo>
                  <a:lnTo>
                    <a:pt x="804" y="393"/>
                  </a:lnTo>
                  <a:lnTo>
                    <a:pt x="753" y="363"/>
                  </a:lnTo>
                  <a:lnTo>
                    <a:pt x="695" y="323"/>
                  </a:lnTo>
                  <a:lnTo>
                    <a:pt x="695" y="243"/>
                  </a:lnTo>
                  <a:lnTo>
                    <a:pt x="660" y="116"/>
                  </a:lnTo>
                  <a:lnTo>
                    <a:pt x="597" y="46"/>
                  </a:lnTo>
                  <a:lnTo>
                    <a:pt x="505" y="0"/>
                  </a:lnTo>
                  <a:lnTo>
                    <a:pt x="391" y="12"/>
                  </a:lnTo>
                  <a:lnTo>
                    <a:pt x="321" y="53"/>
                  </a:lnTo>
                  <a:lnTo>
                    <a:pt x="286" y="98"/>
                  </a:lnTo>
                  <a:lnTo>
                    <a:pt x="253" y="121"/>
                  </a:lnTo>
                  <a:lnTo>
                    <a:pt x="218" y="116"/>
                  </a:lnTo>
                  <a:lnTo>
                    <a:pt x="166" y="63"/>
                  </a:lnTo>
                  <a:lnTo>
                    <a:pt x="132" y="0"/>
                  </a:lnTo>
                  <a:lnTo>
                    <a:pt x="103" y="30"/>
                  </a:lnTo>
                  <a:lnTo>
                    <a:pt x="0" y="150"/>
                  </a:lnTo>
                  <a:lnTo>
                    <a:pt x="5" y="178"/>
                  </a:lnTo>
                  <a:lnTo>
                    <a:pt x="17" y="191"/>
                  </a:lnTo>
                  <a:lnTo>
                    <a:pt x="120" y="81"/>
                  </a:lnTo>
                  <a:lnTo>
                    <a:pt x="172" y="133"/>
                  </a:lnTo>
                  <a:lnTo>
                    <a:pt x="206" y="168"/>
                  </a:lnTo>
                  <a:lnTo>
                    <a:pt x="253" y="168"/>
                  </a:lnTo>
                  <a:lnTo>
                    <a:pt x="286" y="156"/>
                  </a:lnTo>
                  <a:lnTo>
                    <a:pt x="339" y="116"/>
                  </a:lnTo>
                  <a:lnTo>
                    <a:pt x="367" y="70"/>
                  </a:lnTo>
                  <a:lnTo>
                    <a:pt x="442" y="46"/>
                  </a:lnTo>
                  <a:lnTo>
                    <a:pt x="505" y="53"/>
                  </a:lnTo>
                  <a:lnTo>
                    <a:pt x="562" y="87"/>
                  </a:lnTo>
                  <a:lnTo>
                    <a:pt x="615" y="138"/>
                  </a:lnTo>
                  <a:lnTo>
                    <a:pt x="643" y="203"/>
                  </a:lnTo>
                  <a:lnTo>
                    <a:pt x="643" y="260"/>
                  </a:lnTo>
                  <a:lnTo>
                    <a:pt x="643" y="323"/>
                  </a:lnTo>
                  <a:lnTo>
                    <a:pt x="666" y="375"/>
                  </a:lnTo>
                  <a:lnTo>
                    <a:pt x="730" y="410"/>
                  </a:lnTo>
                  <a:lnTo>
                    <a:pt x="804" y="444"/>
                  </a:lnTo>
                  <a:lnTo>
                    <a:pt x="770" y="554"/>
                  </a:lnTo>
                  <a:lnTo>
                    <a:pt x="580" y="503"/>
                  </a:lnTo>
                  <a:lnTo>
                    <a:pt x="454" y="450"/>
                  </a:lnTo>
                  <a:lnTo>
                    <a:pt x="339" y="416"/>
                  </a:lnTo>
                  <a:lnTo>
                    <a:pt x="241" y="363"/>
                  </a:lnTo>
                  <a:lnTo>
                    <a:pt x="120" y="266"/>
                  </a:lnTo>
                  <a:lnTo>
                    <a:pt x="34" y="173"/>
                  </a:lnTo>
                  <a:lnTo>
                    <a:pt x="22" y="185"/>
                  </a:lnTo>
                  <a:lnTo>
                    <a:pt x="75" y="26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5" name="Oval 36">
              <a:extLst>
                <a:ext uri="{FF2B5EF4-FFF2-40B4-BE49-F238E27FC236}">
                  <a16:creationId xmlns:a16="http://schemas.microsoft.com/office/drawing/2014/main" id="{D8DB9876-71CB-4311-9A62-C08C7F7886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13060">
              <a:off x="279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6" name="Oval 37">
              <a:extLst>
                <a:ext uri="{FF2B5EF4-FFF2-40B4-BE49-F238E27FC236}">
                  <a16:creationId xmlns:a16="http://schemas.microsoft.com/office/drawing/2014/main" id="{D3A23869-9025-45B2-9E29-70FBBEBD46A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13060">
              <a:off x="281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7" name="Oval 38">
              <a:extLst>
                <a:ext uri="{FF2B5EF4-FFF2-40B4-BE49-F238E27FC236}">
                  <a16:creationId xmlns:a16="http://schemas.microsoft.com/office/drawing/2014/main" id="{62A4FEBA-2698-429D-92A5-AF50D95ED4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13060">
              <a:off x="2741" y="1887"/>
              <a:ext cx="141" cy="50"/>
            </a:xfrm>
            <a:prstGeom prst="ellipse">
              <a:avLst/>
            </a:prstGeom>
            <a:solidFill>
              <a:schemeClr val="tx2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8" name="Oval 39">
              <a:extLst>
                <a:ext uri="{FF2B5EF4-FFF2-40B4-BE49-F238E27FC236}">
                  <a16:creationId xmlns:a16="http://schemas.microsoft.com/office/drawing/2014/main" id="{768092C3-CE3E-4040-9F22-10EACE33E1F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7313060">
              <a:off x="2760" y="1913"/>
              <a:ext cx="81" cy="1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wrap="none" lIns="274320" rIns="274320" anchor="ctr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29" name="Oval 40">
              <a:extLst>
                <a:ext uri="{FF2B5EF4-FFF2-40B4-BE49-F238E27FC236}">
                  <a16:creationId xmlns:a16="http://schemas.microsoft.com/office/drawing/2014/main" id="{668F372F-E2D1-49ED-9C64-C3B8D7616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7" y="2089"/>
              <a:ext cx="198" cy="8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 lIns="274320" rIns="274320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</p:grpSp>
      <p:sp>
        <p:nvSpPr>
          <p:cNvPr id="136" name="AutoShape 38">
            <a:extLst>
              <a:ext uri="{FF2B5EF4-FFF2-40B4-BE49-F238E27FC236}">
                <a16:creationId xmlns:a16="http://schemas.microsoft.com/office/drawing/2014/main" id="{22580D4A-5014-400A-88DF-C546937E3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788" y="3010165"/>
            <a:ext cx="2650143" cy="425249"/>
          </a:xfrm>
          <a:prstGeom prst="wedgeRoundRectCallout">
            <a:avLst>
              <a:gd name="adj1" fmla="val -55180"/>
              <a:gd name="adj2" fmla="val -41766"/>
              <a:gd name="adj3" fmla="val 16667"/>
            </a:avLst>
          </a:prstGeom>
          <a:noFill/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>
            <a:lvl1pPr algn="l">
              <a:spcBef>
                <a:spcPct val="20000"/>
              </a:spcBef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>
              <a:spcBef>
                <a:spcPct val="0"/>
              </a:spcBef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 will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assuve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you </a:t>
            </a:r>
            <a:r>
              <a:rPr lang="en-CA" altLang="en-US" sz="2000" dirty="0">
                <a:solidFill>
                  <a:srgbClr val="FFFF00"/>
                </a:solidFill>
                <a:latin typeface="Times New Roman" pitchFamily="18" charset="0"/>
                <a:sym typeface="Symbol" panose="05050102010706020507" pitchFamily="18" charset="2"/>
              </a:rPr>
              <a:t>S(</a:t>
            </a:r>
            <a:r>
              <a:rPr lang="en-CA" altLang="en-US" sz="2000" dirty="0">
                <a:solidFill>
                  <a:srgbClr val="FF0000"/>
                </a:solidFill>
                <a:latin typeface="Times New Roman" pitchFamily="18" charset="0"/>
                <a:sym typeface="Symbol" panose="05050102010706020507" pitchFamily="18" charset="2"/>
              </a:rPr>
              <a:t>i-1</a:t>
            </a:r>
            <a:r>
              <a:rPr lang="en-CA" altLang="en-US" sz="2000" dirty="0">
                <a:solidFill>
                  <a:srgbClr val="FFFF00"/>
                </a:solidFill>
                <a:latin typeface="Times New Roman" pitchFamily="18" charset="0"/>
                <a:sym typeface="Symbol" panose="05050102010706020507" pitchFamily="18" charset="2"/>
              </a:rPr>
              <a:t>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.</a:t>
            </a:r>
            <a:endParaRPr kumimoji="0" lang="en-CA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7" name="AutoShape 46">
            <a:extLst>
              <a:ext uri="{FF2B5EF4-FFF2-40B4-BE49-F238E27FC236}">
                <a16:creationId xmlns:a16="http://schemas.microsoft.com/office/drawing/2014/main" id="{7344788C-B5D5-4AC4-94DF-73A3FB522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788" y="3576819"/>
            <a:ext cx="2387600" cy="401349"/>
          </a:xfrm>
          <a:prstGeom prst="wedgeRoundRectCallout">
            <a:avLst>
              <a:gd name="adj1" fmla="val -54905"/>
              <a:gd name="adj2" fmla="val -46894"/>
              <a:gd name="adj3" fmla="val 16667"/>
            </a:avLst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</a:rPr>
              <a:t>I need to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</a:rPr>
              <a:t>pvove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Symbol" pitchFamily="18" charset="2"/>
                <a:ea typeface="+mn-ea"/>
              </a:rPr>
              <a:t> </a:t>
            </a:r>
            <a:r>
              <a:rPr lang="en-CA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S(</a:t>
            </a:r>
            <a:r>
              <a:rPr lang="en-CA" alt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i</a:t>
            </a:r>
            <a:r>
              <a:rPr lang="en-CA" altLang="en-US" sz="2000" dirty="0">
                <a:solidFill>
                  <a:schemeClr val="accent2"/>
                </a:solidFill>
                <a:sym typeface="Symbol" panose="05050102010706020507" pitchFamily="18" charset="2"/>
              </a:rPr>
              <a:t>)</a:t>
            </a:r>
            <a:r>
              <a:rPr lang="en-CA" alt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]</a:t>
            </a:r>
            <a:r>
              <a:rPr lang="en-US" altLang="en-US" sz="2000" dirty="0"/>
              <a:t>.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3CF0C4AC-DFF7-4D32-B64C-4D6D2CCD79B0}"/>
              </a:ext>
            </a:extLst>
          </p:cNvPr>
          <p:cNvSpPr/>
          <p:nvPr/>
        </p:nvSpPr>
        <p:spPr bwMode="auto">
          <a:xfrm>
            <a:off x="2253865" y="3318292"/>
            <a:ext cx="2483258" cy="436768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D8A22849-E12B-418D-9784-68EB65E928DE}"/>
              </a:ext>
            </a:extLst>
          </p:cNvPr>
          <p:cNvSpPr/>
          <p:nvPr/>
        </p:nvSpPr>
        <p:spPr bwMode="auto">
          <a:xfrm>
            <a:off x="2456662" y="3878793"/>
            <a:ext cx="1902605" cy="47783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AF6BF692-88DB-4339-8899-8D63365BCE59}"/>
              </a:ext>
            </a:extLst>
          </p:cNvPr>
          <p:cNvSpPr/>
          <p:nvPr/>
        </p:nvSpPr>
        <p:spPr bwMode="auto">
          <a:xfrm>
            <a:off x="2209800" y="2743200"/>
            <a:ext cx="2483258" cy="436768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C9A54DF5-0339-46EA-8163-A8D00CDEB5CA}"/>
              </a:ext>
            </a:extLst>
          </p:cNvPr>
          <p:cNvGrpSpPr/>
          <p:nvPr/>
        </p:nvGrpSpPr>
        <p:grpSpPr>
          <a:xfrm>
            <a:off x="6858000" y="4261512"/>
            <a:ext cx="2025807" cy="362251"/>
            <a:chOff x="6858000" y="4569141"/>
            <a:chExt cx="2025807" cy="362251"/>
          </a:xfrm>
        </p:grpSpPr>
        <p:sp>
          <p:nvSpPr>
            <p:cNvPr id="164" name="Rectangle 5">
              <a:extLst>
                <a:ext uri="{FF2B5EF4-FFF2-40B4-BE49-F238E27FC236}">
                  <a16:creationId xmlns:a16="http://schemas.microsoft.com/office/drawing/2014/main" id="{384FC705-238B-4C78-ACD0-EF7F0C50C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4592838"/>
              <a:ext cx="14568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CA" altLang="en-US" sz="1600" dirty="0">
                  <a:solidFill>
                    <a:srgbClr val="FF0000"/>
                  </a:solidFill>
                  <a:sym typeface="Symbol" panose="05050102010706020507" pitchFamily="18" charset="2"/>
                </a:rPr>
                <a:t> x</a:t>
              </a:r>
              <a:r>
                <a:rPr lang="el-GR" altLang="en-US" sz="16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lang="en-CA" altLang="en-US" sz="1600" dirty="0">
                <a:solidFill>
                  <a:srgbClr val="FF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165" name="Line 31">
              <a:extLst>
                <a:ext uri="{FF2B5EF4-FFF2-40B4-BE49-F238E27FC236}">
                  <a16:creationId xmlns:a16="http://schemas.microsoft.com/office/drawing/2014/main" id="{10B4CF56-40C7-4988-B49F-FA1779A137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166" name="Line 31">
              <a:extLst>
                <a:ext uri="{FF2B5EF4-FFF2-40B4-BE49-F238E27FC236}">
                  <a16:creationId xmlns:a16="http://schemas.microsoft.com/office/drawing/2014/main" id="{D8722E4B-DEE8-4E74-8926-B2FBF2D4B9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802B5A62-B5EB-4CC4-B21E-73A85758338C}"/>
              </a:ext>
            </a:extLst>
          </p:cNvPr>
          <p:cNvGrpSpPr/>
          <p:nvPr/>
        </p:nvGrpSpPr>
        <p:grpSpPr>
          <a:xfrm>
            <a:off x="7070824" y="3953883"/>
            <a:ext cx="1812983" cy="362251"/>
            <a:chOff x="7070824" y="4569141"/>
            <a:chExt cx="1812983" cy="362251"/>
          </a:xfrm>
        </p:grpSpPr>
        <p:sp>
          <p:nvSpPr>
            <p:cNvPr id="168" name="Rectangle 5">
              <a:extLst>
                <a:ext uri="{FF2B5EF4-FFF2-40B4-BE49-F238E27FC236}">
                  <a16:creationId xmlns:a16="http://schemas.microsoft.com/office/drawing/2014/main" id="{F165C7F2-D621-4E6D-8190-A9ED09A75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0824" y="4592838"/>
              <a:ext cx="12440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CA" altLang="en-US" sz="1600" dirty="0">
                  <a:solidFill>
                    <a:srgbClr val="FF0000"/>
                  </a:solidFill>
                  <a:sym typeface="Symbol" panose="05050102010706020507" pitchFamily="18" charset="2"/>
                </a:rPr>
                <a:t> x</a:t>
              </a:r>
              <a:r>
                <a:rPr lang="el-GR" altLang="en-US" sz="16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lang="en-CA" altLang="en-US" sz="1600" dirty="0">
                <a:solidFill>
                  <a:srgbClr val="FF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169" name="Line 31">
              <a:extLst>
                <a:ext uri="{FF2B5EF4-FFF2-40B4-BE49-F238E27FC236}">
                  <a16:creationId xmlns:a16="http://schemas.microsoft.com/office/drawing/2014/main" id="{0AC35B82-FFBF-4199-AF16-23A5166E92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170" name="Line 31">
              <a:extLst>
                <a:ext uri="{FF2B5EF4-FFF2-40B4-BE49-F238E27FC236}">
                  <a16:creationId xmlns:a16="http://schemas.microsoft.com/office/drawing/2014/main" id="{9DED9C01-DEE5-4064-978B-ACD5151B7C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FE90345E-77B4-4769-BB7A-FD47F7E5650F}"/>
              </a:ext>
            </a:extLst>
          </p:cNvPr>
          <p:cNvGrpSpPr/>
          <p:nvPr/>
        </p:nvGrpSpPr>
        <p:grpSpPr>
          <a:xfrm>
            <a:off x="7023100" y="3646254"/>
            <a:ext cx="1860707" cy="362251"/>
            <a:chOff x="7023100" y="4569141"/>
            <a:chExt cx="1860707" cy="362251"/>
          </a:xfrm>
        </p:grpSpPr>
        <p:sp>
          <p:nvSpPr>
            <p:cNvPr id="172" name="Rectangle 5">
              <a:extLst>
                <a:ext uri="{FF2B5EF4-FFF2-40B4-BE49-F238E27FC236}">
                  <a16:creationId xmlns:a16="http://schemas.microsoft.com/office/drawing/2014/main" id="{BD2F3E2E-BA66-4356-B207-B318F9861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3100" y="4592838"/>
              <a:ext cx="12917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CA" altLang="en-US" sz="1600" dirty="0">
                  <a:solidFill>
                    <a:srgbClr val="FF0000"/>
                  </a:solidFill>
                  <a:sym typeface="Symbol" panose="05050102010706020507" pitchFamily="18" charset="2"/>
                </a:rPr>
                <a:t> x</a:t>
              </a:r>
              <a:r>
                <a:rPr lang="el-GR" altLang="en-US" sz="16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lang="en-CA" altLang="en-US" sz="1600" dirty="0">
                <a:solidFill>
                  <a:srgbClr val="FF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173" name="Line 31">
              <a:extLst>
                <a:ext uri="{FF2B5EF4-FFF2-40B4-BE49-F238E27FC236}">
                  <a16:creationId xmlns:a16="http://schemas.microsoft.com/office/drawing/2014/main" id="{50E58323-F122-4339-AB70-740914B40E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193" name="Line 31">
              <a:extLst>
                <a:ext uri="{FF2B5EF4-FFF2-40B4-BE49-F238E27FC236}">
                  <a16:creationId xmlns:a16="http://schemas.microsoft.com/office/drawing/2014/main" id="{5DC29A7F-0450-46CF-AC02-BB8DE3371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527A8F5E-96B6-450B-83F9-F0406CA54D24}"/>
              </a:ext>
            </a:extLst>
          </p:cNvPr>
          <p:cNvGrpSpPr/>
          <p:nvPr/>
        </p:nvGrpSpPr>
        <p:grpSpPr>
          <a:xfrm>
            <a:off x="6693586" y="3338625"/>
            <a:ext cx="2190221" cy="362251"/>
            <a:chOff x="6693586" y="4569141"/>
            <a:chExt cx="2190221" cy="362251"/>
          </a:xfrm>
        </p:grpSpPr>
        <p:sp>
          <p:nvSpPr>
            <p:cNvPr id="195" name="Rectangle 5">
              <a:extLst>
                <a:ext uri="{FF2B5EF4-FFF2-40B4-BE49-F238E27FC236}">
                  <a16:creationId xmlns:a16="http://schemas.microsoft.com/office/drawing/2014/main" id="{B2701656-F138-45BE-A6EE-D871598E5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93586" y="4592838"/>
              <a:ext cx="162131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CA" altLang="en-US" sz="1600" dirty="0">
                  <a:solidFill>
                    <a:srgbClr val="FF0000"/>
                  </a:solidFill>
                  <a:sym typeface="Symbol" panose="05050102010706020507" pitchFamily="18" charset="2"/>
                </a:rPr>
                <a:t> x</a:t>
              </a:r>
              <a:r>
                <a:rPr lang="el-GR" altLang="en-US" sz="16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lang="en-CA" altLang="en-US" sz="1600" dirty="0">
                <a:solidFill>
                  <a:srgbClr val="FF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196" name="Line 31">
              <a:extLst>
                <a:ext uri="{FF2B5EF4-FFF2-40B4-BE49-F238E27FC236}">
                  <a16:creationId xmlns:a16="http://schemas.microsoft.com/office/drawing/2014/main" id="{17216D47-B889-4B2F-AF9E-9686BBB424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197" name="Line 31">
              <a:extLst>
                <a:ext uri="{FF2B5EF4-FFF2-40B4-BE49-F238E27FC236}">
                  <a16:creationId xmlns:a16="http://schemas.microsoft.com/office/drawing/2014/main" id="{8107F60F-F6D9-4602-B01A-265FB933FE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E61F4B0D-4E7A-4E3A-B1AA-3948BC6C8E98}"/>
              </a:ext>
            </a:extLst>
          </p:cNvPr>
          <p:cNvGrpSpPr/>
          <p:nvPr/>
        </p:nvGrpSpPr>
        <p:grpSpPr>
          <a:xfrm>
            <a:off x="7070824" y="3030996"/>
            <a:ext cx="1812983" cy="362251"/>
            <a:chOff x="7070824" y="4569141"/>
            <a:chExt cx="1812983" cy="362251"/>
          </a:xfrm>
        </p:grpSpPr>
        <p:sp>
          <p:nvSpPr>
            <p:cNvPr id="199" name="Rectangle 5">
              <a:extLst>
                <a:ext uri="{FF2B5EF4-FFF2-40B4-BE49-F238E27FC236}">
                  <a16:creationId xmlns:a16="http://schemas.microsoft.com/office/drawing/2014/main" id="{6580C421-61CC-47D2-ACD8-38FDBB596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0824" y="4592838"/>
              <a:ext cx="12440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CA" altLang="en-US" sz="1600" dirty="0">
                  <a:solidFill>
                    <a:srgbClr val="FF0000"/>
                  </a:solidFill>
                  <a:sym typeface="Symbol" panose="05050102010706020507" pitchFamily="18" charset="2"/>
                </a:rPr>
                <a:t> x</a:t>
              </a:r>
              <a:r>
                <a:rPr lang="el-GR" altLang="en-US" sz="16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lang="en-CA" altLang="en-US" sz="1600" dirty="0">
                <a:solidFill>
                  <a:srgbClr val="FF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200" name="Line 31">
              <a:extLst>
                <a:ext uri="{FF2B5EF4-FFF2-40B4-BE49-F238E27FC236}">
                  <a16:creationId xmlns:a16="http://schemas.microsoft.com/office/drawing/2014/main" id="{E2A1A6C4-50FB-4F96-8D77-DDB5035825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201" name="Line 31">
              <a:extLst>
                <a:ext uri="{FF2B5EF4-FFF2-40B4-BE49-F238E27FC236}">
                  <a16:creationId xmlns:a16="http://schemas.microsoft.com/office/drawing/2014/main" id="{73D06B20-C03F-41DC-AEB0-0E50B0EF7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840E1FC7-8369-4919-A38F-76D1E9ACBD04}"/>
              </a:ext>
            </a:extLst>
          </p:cNvPr>
          <p:cNvGrpSpPr/>
          <p:nvPr/>
        </p:nvGrpSpPr>
        <p:grpSpPr>
          <a:xfrm>
            <a:off x="6811964" y="2723367"/>
            <a:ext cx="2071843" cy="362251"/>
            <a:chOff x="6811964" y="4569141"/>
            <a:chExt cx="2071843" cy="362251"/>
          </a:xfrm>
        </p:grpSpPr>
        <p:sp>
          <p:nvSpPr>
            <p:cNvPr id="203" name="Rectangle 5">
              <a:extLst>
                <a:ext uri="{FF2B5EF4-FFF2-40B4-BE49-F238E27FC236}">
                  <a16:creationId xmlns:a16="http://schemas.microsoft.com/office/drawing/2014/main" id="{FCEE21C0-53DF-4195-BE39-BD0FC0677C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1964" y="4592838"/>
              <a:ext cx="150293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CA" altLang="en-US" sz="1600" dirty="0">
                  <a:solidFill>
                    <a:srgbClr val="FF0000"/>
                  </a:solidFill>
                  <a:sym typeface="Symbol" panose="05050102010706020507" pitchFamily="18" charset="2"/>
                </a:rPr>
                <a:t> x</a:t>
              </a:r>
              <a:r>
                <a:rPr lang="el-GR" altLang="en-US" sz="16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lang="en-CA" altLang="en-US" sz="1600" dirty="0">
                <a:solidFill>
                  <a:srgbClr val="FF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204" name="Line 31">
              <a:extLst>
                <a:ext uri="{FF2B5EF4-FFF2-40B4-BE49-F238E27FC236}">
                  <a16:creationId xmlns:a16="http://schemas.microsoft.com/office/drawing/2014/main" id="{7BBE9A79-16F9-40F1-A9BB-7004EA3ADDC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205" name="Line 31">
              <a:extLst>
                <a:ext uri="{FF2B5EF4-FFF2-40B4-BE49-F238E27FC236}">
                  <a16:creationId xmlns:a16="http://schemas.microsoft.com/office/drawing/2014/main" id="{773CA931-71CB-441A-96E6-615A484E55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grpSp>
        <p:nvGrpSpPr>
          <p:cNvPr id="59" name="Group 47">
            <a:extLst>
              <a:ext uri="{FF2B5EF4-FFF2-40B4-BE49-F238E27FC236}">
                <a16:creationId xmlns:a16="http://schemas.microsoft.com/office/drawing/2014/main" id="{09897EDB-154B-47B6-BECA-5F274AB75846}"/>
              </a:ext>
            </a:extLst>
          </p:cNvPr>
          <p:cNvGrpSpPr>
            <a:grpSpLocks/>
          </p:cNvGrpSpPr>
          <p:nvPr/>
        </p:nvGrpSpPr>
        <p:grpSpPr bwMode="auto">
          <a:xfrm>
            <a:off x="458716" y="4793405"/>
            <a:ext cx="497386" cy="1150195"/>
            <a:chOff x="2593" y="768"/>
            <a:chExt cx="849" cy="1475"/>
          </a:xfrm>
        </p:grpSpPr>
        <p:sp>
          <p:nvSpPr>
            <p:cNvPr id="60" name="Freeform 48">
              <a:extLst>
                <a:ext uri="{FF2B5EF4-FFF2-40B4-BE49-F238E27FC236}">
                  <a16:creationId xmlns:a16="http://schemas.microsoft.com/office/drawing/2014/main" id="{6E98CA77-3258-45B2-AE31-072B52B1C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1179"/>
              <a:ext cx="302" cy="308"/>
            </a:xfrm>
            <a:custGeom>
              <a:avLst/>
              <a:gdLst>
                <a:gd name="T0" fmla="*/ 220 w 302"/>
                <a:gd name="T1" fmla="*/ 225 h 308"/>
                <a:gd name="T2" fmla="*/ 220 w 302"/>
                <a:gd name="T3" fmla="*/ 197 h 308"/>
                <a:gd name="T4" fmla="*/ 216 w 302"/>
                <a:gd name="T5" fmla="*/ 159 h 308"/>
                <a:gd name="T6" fmla="*/ 208 w 302"/>
                <a:gd name="T7" fmla="*/ 135 h 308"/>
                <a:gd name="T8" fmla="*/ 198 w 302"/>
                <a:gd name="T9" fmla="*/ 116 h 308"/>
                <a:gd name="T10" fmla="*/ 181 w 302"/>
                <a:gd name="T11" fmla="*/ 93 h 308"/>
                <a:gd name="T12" fmla="*/ 193 w 302"/>
                <a:gd name="T13" fmla="*/ 80 h 308"/>
                <a:gd name="T14" fmla="*/ 199 w 302"/>
                <a:gd name="T15" fmla="*/ 60 h 308"/>
                <a:gd name="T16" fmla="*/ 196 w 302"/>
                <a:gd name="T17" fmla="*/ 38 h 308"/>
                <a:gd name="T18" fmla="*/ 184 w 302"/>
                <a:gd name="T19" fmla="*/ 18 h 308"/>
                <a:gd name="T20" fmla="*/ 163 w 302"/>
                <a:gd name="T21" fmla="*/ 5 h 308"/>
                <a:gd name="T22" fmla="*/ 142 w 302"/>
                <a:gd name="T23" fmla="*/ 0 h 308"/>
                <a:gd name="T24" fmla="*/ 136 w 302"/>
                <a:gd name="T25" fmla="*/ 9 h 308"/>
                <a:gd name="T26" fmla="*/ 148 w 302"/>
                <a:gd name="T27" fmla="*/ 15 h 308"/>
                <a:gd name="T28" fmla="*/ 160 w 302"/>
                <a:gd name="T29" fmla="*/ 23 h 308"/>
                <a:gd name="T30" fmla="*/ 172 w 302"/>
                <a:gd name="T31" fmla="*/ 39 h 308"/>
                <a:gd name="T32" fmla="*/ 171 w 302"/>
                <a:gd name="T33" fmla="*/ 57 h 308"/>
                <a:gd name="T34" fmla="*/ 157 w 302"/>
                <a:gd name="T35" fmla="*/ 71 h 308"/>
                <a:gd name="T36" fmla="*/ 151 w 302"/>
                <a:gd name="T37" fmla="*/ 74 h 308"/>
                <a:gd name="T38" fmla="*/ 117 w 302"/>
                <a:gd name="T39" fmla="*/ 71 h 308"/>
                <a:gd name="T40" fmla="*/ 93 w 302"/>
                <a:gd name="T41" fmla="*/ 74 h 308"/>
                <a:gd name="T42" fmla="*/ 69 w 302"/>
                <a:gd name="T43" fmla="*/ 84 h 308"/>
                <a:gd name="T44" fmla="*/ 64 w 302"/>
                <a:gd name="T45" fmla="*/ 87 h 308"/>
                <a:gd name="T46" fmla="*/ 45 w 302"/>
                <a:gd name="T47" fmla="*/ 75 h 308"/>
                <a:gd name="T48" fmla="*/ 28 w 302"/>
                <a:gd name="T49" fmla="*/ 59 h 308"/>
                <a:gd name="T50" fmla="*/ 25 w 302"/>
                <a:gd name="T51" fmla="*/ 48 h 308"/>
                <a:gd name="T52" fmla="*/ 30 w 302"/>
                <a:gd name="T53" fmla="*/ 36 h 308"/>
                <a:gd name="T54" fmla="*/ 43 w 302"/>
                <a:gd name="T55" fmla="*/ 29 h 308"/>
                <a:gd name="T56" fmla="*/ 48 w 302"/>
                <a:gd name="T57" fmla="*/ 20 h 308"/>
                <a:gd name="T58" fmla="*/ 40 w 302"/>
                <a:gd name="T59" fmla="*/ 15 h 308"/>
                <a:gd name="T60" fmla="*/ 25 w 302"/>
                <a:gd name="T61" fmla="*/ 18 h 308"/>
                <a:gd name="T62" fmla="*/ 6 w 302"/>
                <a:gd name="T63" fmla="*/ 36 h 308"/>
                <a:gd name="T64" fmla="*/ 0 w 302"/>
                <a:gd name="T65" fmla="*/ 56 h 308"/>
                <a:gd name="T66" fmla="*/ 6 w 302"/>
                <a:gd name="T67" fmla="*/ 74 h 308"/>
                <a:gd name="T68" fmla="*/ 22 w 302"/>
                <a:gd name="T69" fmla="*/ 93 h 308"/>
                <a:gd name="T70" fmla="*/ 40 w 302"/>
                <a:gd name="T71" fmla="*/ 107 h 308"/>
                <a:gd name="T72" fmla="*/ 25 w 302"/>
                <a:gd name="T73" fmla="*/ 140 h 308"/>
                <a:gd name="T74" fmla="*/ 22 w 302"/>
                <a:gd name="T75" fmla="*/ 171 h 308"/>
                <a:gd name="T76" fmla="*/ 24 w 302"/>
                <a:gd name="T77" fmla="*/ 204 h 308"/>
                <a:gd name="T78" fmla="*/ 27 w 302"/>
                <a:gd name="T79" fmla="*/ 233 h 308"/>
                <a:gd name="T80" fmla="*/ 39 w 302"/>
                <a:gd name="T81" fmla="*/ 258 h 308"/>
                <a:gd name="T82" fmla="*/ 55 w 302"/>
                <a:gd name="T83" fmla="*/ 278 h 308"/>
                <a:gd name="T84" fmla="*/ 79 w 302"/>
                <a:gd name="T85" fmla="*/ 293 h 308"/>
                <a:gd name="T86" fmla="*/ 99 w 302"/>
                <a:gd name="T87" fmla="*/ 303 h 308"/>
                <a:gd name="T88" fmla="*/ 124 w 302"/>
                <a:gd name="T89" fmla="*/ 308 h 308"/>
                <a:gd name="T90" fmla="*/ 148 w 302"/>
                <a:gd name="T91" fmla="*/ 308 h 308"/>
                <a:gd name="T92" fmla="*/ 172 w 302"/>
                <a:gd name="T93" fmla="*/ 305 h 308"/>
                <a:gd name="T94" fmla="*/ 196 w 302"/>
                <a:gd name="T95" fmla="*/ 297 h 308"/>
                <a:gd name="T96" fmla="*/ 208 w 302"/>
                <a:gd name="T97" fmla="*/ 284 h 308"/>
                <a:gd name="T98" fmla="*/ 220 w 302"/>
                <a:gd name="T99" fmla="*/ 266 h 308"/>
                <a:gd name="T100" fmla="*/ 253 w 302"/>
                <a:gd name="T101" fmla="*/ 278 h 308"/>
                <a:gd name="T102" fmla="*/ 273 w 302"/>
                <a:gd name="T103" fmla="*/ 288 h 308"/>
                <a:gd name="T104" fmla="*/ 288 w 302"/>
                <a:gd name="T105" fmla="*/ 290 h 308"/>
                <a:gd name="T106" fmla="*/ 298 w 302"/>
                <a:gd name="T107" fmla="*/ 281 h 308"/>
                <a:gd name="T108" fmla="*/ 302 w 302"/>
                <a:gd name="T109" fmla="*/ 269 h 308"/>
                <a:gd name="T110" fmla="*/ 294 w 302"/>
                <a:gd name="T111" fmla="*/ 254 h 308"/>
                <a:gd name="T112" fmla="*/ 270 w 302"/>
                <a:gd name="T113" fmla="*/ 243 h 308"/>
                <a:gd name="T114" fmla="*/ 238 w 302"/>
                <a:gd name="T115" fmla="*/ 236 h 308"/>
                <a:gd name="T116" fmla="*/ 220 w 302"/>
                <a:gd name="T117" fmla="*/ 225 h 3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2"/>
                <a:gd name="T178" fmla="*/ 0 h 308"/>
                <a:gd name="T179" fmla="*/ 302 w 302"/>
                <a:gd name="T180" fmla="*/ 308 h 3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2" h="308">
                  <a:moveTo>
                    <a:pt x="220" y="225"/>
                  </a:moveTo>
                  <a:lnTo>
                    <a:pt x="220" y="197"/>
                  </a:lnTo>
                  <a:lnTo>
                    <a:pt x="216" y="159"/>
                  </a:lnTo>
                  <a:lnTo>
                    <a:pt x="208" y="135"/>
                  </a:lnTo>
                  <a:lnTo>
                    <a:pt x="198" y="116"/>
                  </a:lnTo>
                  <a:lnTo>
                    <a:pt x="181" y="93"/>
                  </a:lnTo>
                  <a:lnTo>
                    <a:pt x="193" y="80"/>
                  </a:lnTo>
                  <a:lnTo>
                    <a:pt x="199" y="60"/>
                  </a:lnTo>
                  <a:lnTo>
                    <a:pt x="196" y="38"/>
                  </a:lnTo>
                  <a:lnTo>
                    <a:pt x="184" y="18"/>
                  </a:lnTo>
                  <a:lnTo>
                    <a:pt x="163" y="5"/>
                  </a:lnTo>
                  <a:lnTo>
                    <a:pt x="142" y="0"/>
                  </a:lnTo>
                  <a:lnTo>
                    <a:pt x="136" y="9"/>
                  </a:lnTo>
                  <a:lnTo>
                    <a:pt x="148" y="15"/>
                  </a:lnTo>
                  <a:lnTo>
                    <a:pt x="160" y="23"/>
                  </a:lnTo>
                  <a:lnTo>
                    <a:pt x="172" y="39"/>
                  </a:lnTo>
                  <a:lnTo>
                    <a:pt x="171" y="57"/>
                  </a:lnTo>
                  <a:lnTo>
                    <a:pt x="157" y="71"/>
                  </a:lnTo>
                  <a:lnTo>
                    <a:pt x="151" y="74"/>
                  </a:lnTo>
                  <a:lnTo>
                    <a:pt x="117" y="71"/>
                  </a:lnTo>
                  <a:lnTo>
                    <a:pt x="93" y="74"/>
                  </a:lnTo>
                  <a:lnTo>
                    <a:pt x="69" y="84"/>
                  </a:lnTo>
                  <a:lnTo>
                    <a:pt x="64" y="87"/>
                  </a:lnTo>
                  <a:lnTo>
                    <a:pt x="45" y="75"/>
                  </a:lnTo>
                  <a:lnTo>
                    <a:pt x="28" y="59"/>
                  </a:lnTo>
                  <a:lnTo>
                    <a:pt x="25" y="48"/>
                  </a:lnTo>
                  <a:lnTo>
                    <a:pt x="30" y="36"/>
                  </a:lnTo>
                  <a:lnTo>
                    <a:pt x="43" y="29"/>
                  </a:lnTo>
                  <a:lnTo>
                    <a:pt x="48" y="20"/>
                  </a:lnTo>
                  <a:lnTo>
                    <a:pt x="40" y="15"/>
                  </a:lnTo>
                  <a:lnTo>
                    <a:pt x="25" y="18"/>
                  </a:lnTo>
                  <a:lnTo>
                    <a:pt x="6" y="36"/>
                  </a:lnTo>
                  <a:lnTo>
                    <a:pt x="0" y="56"/>
                  </a:lnTo>
                  <a:lnTo>
                    <a:pt x="6" y="74"/>
                  </a:lnTo>
                  <a:lnTo>
                    <a:pt x="22" y="93"/>
                  </a:lnTo>
                  <a:lnTo>
                    <a:pt x="40" y="107"/>
                  </a:lnTo>
                  <a:lnTo>
                    <a:pt x="25" y="140"/>
                  </a:lnTo>
                  <a:lnTo>
                    <a:pt x="22" y="171"/>
                  </a:lnTo>
                  <a:lnTo>
                    <a:pt x="24" y="204"/>
                  </a:lnTo>
                  <a:lnTo>
                    <a:pt x="27" y="233"/>
                  </a:lnTo>
                  <a:lnTo>
                    <a:pt x="39" y="258"/>
                  </a:lnTo>
                  <a:lnTo>
                    <a:pt x="55" y="278"/>
                  </a:lnTo>
                  <a:lnTo>
                    <a:pt x="79" y="293"/>
                  </a:lnTo>
                  <a:lnTo>
                    <a:pt x="99" y="303"/>
                  </a:lnTo>
                  <a:lnTo>
                    <a:pt x="124" y="308"/>
                  </a:lnTo>
                  <a:lnTo>
                    <a:pt x="148" y="308"/>
                  </a:lnTo>
                  <a:lnTo>
                    <a:pt x="172" y="305"/>
                  </a:lnTo>
                  <a:lnTo>
                    <a:pt x="196" y="297"/>
                  </a:lnTo>
                  <a:lnTo>
                    <a:pt x="208" y="284"/>
                  </a:lnTo>
                  <a:lnTo>
                    <a:pt x="220" y="266"/>
                  </a:lnTo>
                  <a:lnTo>
                    <a:pt x="253" y="278"/>
                  </a:lnTo>
                  <a:lnTo>
                    <a:pt x="273" y="288"/>
                  </a:lnTo>
                  <a:lnTo>
                    <a:pt x="288" y="290"/>
                  </a:lnTo>
                  <a:lnTo>
                    <a:pt x="298" y="281"/>
                  </a:lnTo>
                  <a:lnTo>
                    <a:pt x="302" y="269"/>
                  </a:lnTo>
                  <a:lnTo>
                    <a:pt x="294" y="254"/>
                  </a:lnTo>
                  <a:lnTo>
                    <a:pt x="270" y="243"/>
                  </a:lnTo>
                  <a:lnTo>
                    <a:pt x="238" y="236"/>
                  </a:lnTo>
                  <a:lnTo>
                    <a:pt x="220" y="22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1" name="Freeform 49">
              <a:extLst>
                <a:ext uri="{FF2B5EF4-FFF2-40B4-BE49-F238E27FC236}">
                  <a16:creationId xmlns:a16="http://schemas.microsoft.com/office/drawing/2014/main" id="{3F3C9C16-3DE5-4F88-994B-B0D871312A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" y="1498"/>
              <a:ext cx="216" cy="346"/>
            </a:xfrm>
            <a:custGeom>
              <a:avLst/>
              <a:gdLst>
                <a:gd name="T0" fmla="*/ 45 w 216"/>
                <a:gd name="T1" fmla="*/ 18 h 346"/>
                <a:gd name="T2" fmla="*/ 57 w 216"/>
                <a:gd name="T3" fmla="*/ 8 h 346"/>
                <a:gd name="T4" fmla="*/ 78 w 216"/>
                <a:gd name="T5" fmla="*/ 0 h 346"/>
                <a:gd name="T6" fmla="*/ 99 w 216"/>
                <a:gd name="T7" fmla="*/ 2 h 346"/>
                <a:gd name="T8" fmla="*/ 117 w 216"/>
                <a:gd name="T9" fmla="*/ 5 h 346"/>
                <a:gd name="T10" fmla="*/ 140 w 216"/>
                <a:gd name="T11" fmla="*/ 12 h 346"/>
                <a:gd name="T12" fmla="*/ 158 w 216"/>
                <a:gd name="T13" fmla="*/ 28 h 346"/>
                <a:gd name="T14" fmla="*/ 174 w 216"/>
                <a:gd name="T15" fmla="*/ 44 h 346"/>
                <a:gd name="T16" fmla="*/ 191 w 216"/>
                <a:gd name="T17" fmla="*/ 73 h 346"/>
                <a:gd name="T18" fmla="*/ 203 w 216"/>
                <a:gd name="T19" fmla="*/ 104 h 346"/>
                <a:gd name="T20" fmla="*/ 210 w 216"/>
                <a:gd name="T21" fmla="*/ 139 h 346"/>
                <a:gd name="T22" fmla="*/ 215 w 216"/>
                <a:gd name="T23" fmla="*/ 173 h 346"/>
                <a:gd name="T24" fmla="*/ 216 w 216"/>
                <a:gd name="T25" fmla="*/ 211 h 346"/>
                <a:gd name="T26" fmla="*/ 210 w 216"/>
                <a:gd name="T27" fmla="*/ 245 h 346"/>
                <a:gd name="T28" fmla="*/ 206 w 216"/>
                <a:gd name="T29" fmla="*/ 271 h 346"/>
                <a:gd name="T30" fmla="*/ 195 w 216"/>
                <a:gd name="T31" fmla="*/ 299 h 346"/>
                <a:gd name="T32" fmla="*/ 176 w 216"/>
                <a:gd name="T33" fmla="*/ 320 h 346"/>
                <a:gd name="T34" fmla="*/ 150 w 216"/>
                <a:gd name="T35" fmla="*/ 337 h 346"/>
                <a:gd name="T36" fmla="*/ 114 w 216"/>
                <a:gd name="T37" fmla="*/ 344 h 346"/>
                <a:gd name="T38" fmla="*/ 78 w 216"/>
                <a:gd name="T39" fmla="*/ 346 h 346"/>
                <a:gd name="T40" fmla="*/ 50 w 216"/>
                <a:gd name="T41" fmla="*/ 340 h 346"/>
                <a:gd name="T42" fmla="*/ 24 w 216"/>
                <a:gd name="T43" fmla="*/ 325 h 346"/>
                <a:gd name="T44" fmla="*/ 9 w 216"/>
                <a:gd name="T45" fmla="*/ 302 h 346"/>
                <a:gd name="T46" fmla="*/ 0 w 216"/>
                <a:gd name="T47" fmla="*/ 268 h 346"/>
                <a:gd name="T48" fmla="*/ 3 w 216"/>
                <a:gd name="T49" fmla="*/ 236 h 346"/>
                <a:gd name="T50" fmla="*/ 17 w 216"/>
                <a:gd name="T51" fmla="*/ 211 h 346"/>
                <a:gd name="T52" fmla="*/ 30 w 216"/>
                <a:gd name="T53" fmla="*/ 193 h 346"/>
                <a:gd name="T54" fmla="*/ 42 w 216"/>
                <a:gd name="T55" fmla="*/ 175 h 346"/>
                <a:gd name="T56" fmla="*/ 47 w 216"/>
                <a:gd name="T57" fmla="*/ 155 h 346"/>
                <a:gd name="T58" fmla="*/ 45 w 216"/>
                <a:gd name="T59" fmla="*/ 134 h 346"/>
                <a:gd name="T60" fmla="*/ 38 w 216"/>
                <a:gd name="T61" fmla="*/ 109 h 346"/>
                <a:gd name="T62" fmla="*/ 32 w 216"/>
                <a:gd name="T63" fmla="*/ 85 h 346"/>
                <a:gd name="T64" fmla="*/ 30 w 216"/>
                <a:gd name="T65" fmla="*/ 59 h 346"/>
                <a:gd name="T66" fmla="*/ 35 w 216"/>
                <a:gd name="T67" fmla="*/ 34 h 346"/>
                <a:gd name="T68" fmla="*/ 45 w 216"/>
                <a:gd name="T69" fmla="*/ 18 h 34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16"/>
                <a:gd name="T106" fmla="*/ 0 h 346"/>
                <a:gd name="T107" fmla="*/ 216 w 216"/>
                <a:gd name="T108" fmla="*/ 346 h 3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16" h="346">
                  <a:moveTo>
                    <a:pt x="45" y="18"/>
                  </a:moveTo>
                  <a:lnTo>
                    <a:pt x="57" y="8"/>
                  </a:lnTo>
                  <a:lnTo>
                    <a:pt x="78" y="0"/>
                  </a:lnTo>
                  <a:lnTo>
                    <a:pt x="99" y="2"/>
                  </a:lnTo>
                  <a:lnTo>
                    <a:pt x="117" y="5"/>
                  </a:lnTo>
                  <a:lnTo>
                    <a:pt x="140" y="12"/>
                  </a:lnTo>
                  <a:lnTo>
                    <a:pt x="158" y="28"/>
                  </a:lnTo>
                  <a:lnTo>
                    <a:pt x="174" y="44"/>
                  </a:lnTo>
                  <a:lnTo>
                    <a:pt x="191" y="73"/>
                  </a:lnTo>
                  <a:lnTo>
                    <a:pt x="203" y="104"/>
                  </a:lnTo>
                  <a:lnTo>
                    <a:pt x="210" y="139"/>
                  </a:lnTo>
                  <a:lnTo>
                    <a:pt x="215" y="173"/>
                  </a:lnTo>
                  <a:lnTo>
                    <a:pt x="216" y="211"/>
                  </a:lnTo>
                  <a:lnTo>
                    <a:pt x="210" y="245"/>
                  </a:lnTo>
                  <a:lnTo>
                    <a:pt x="206" y="271"/>
                  </a:lnTo>
                  <a:lnTo>
                    <a:pt x="195" y="299"/>
                  </a:lnTo>
                  <a:lnTo>
                    <a:pt x="176" y="320"/>
                  </a:lnTo>
                  <a:lnTo>
                    <a:pt x="150" y="337"/>
                  </a:lnTo>
                  <a:lnTo>
                    <a:pt x="114" y="344"/>
                  </a:lnTo>
                  <a:lnTo>
                    <a:pt x="78" y="346"/>
                  </a:lnTo>
                  <a:lnTo>
                    <a:pt x="50" y="340"/>
                  </a:lnTo>
                  <a:lnTo>
                    <a:pt x="24" y="325"/>
                  </a:lnTo>
                  <a:lnTo>
                    <a:pt x="9" y="302"/>
                  </a:lnTo>
                  <a:lnTo>
                    <a:pt x="0" y="268"/>
                  </a:lnTo>
                  <a:lnTo>
                    <a:pt x="3" y="236"/>
                  </a:lnTo>
                  <a:lnTo>
                    <a:pt x="17" y="211"/>
                  </a:lnTo>
                  <a:lnTo>
                    <a:pt x="30" y="193"/>
                  </a:lnTo>
                  <a:lnTo>
                    <a:pt x="42" y="175"/>
                  </a:lnTo>
                  <a:lnTo>
                    <a:pt x="47" y="155"/>
                  </a:lnTo>
                  <a:lnTo>
                    <a:pt x="45" y="134"/>
                  </a:lnTo>
                  <a:lnTo>
                    <a:pt x="38" y="109"/>
                  </a:lnTo>
                  <a:lnTo>
                    <a:pt x="32" y="85"/>
                  </a:lnTo>
                  <a:lnTo>
                    <a:pt x="30" y="59"/>
                  </a:lnTo>
                  <a:lnTo>
                    <a:pt x="35" y="34"/>
                  </a:lnTo>
                  <a:lnTo>
                    <a:pt x="45" y="1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2" name="Freeform 50">
              <a:extLst>
                <a:ext uri="{FF2B5EF4-FFF2-40B4-BE49-F238E27FC236}">
                  <a16:creationId xmlns:a16="http://schemas.microsoft.com/office/drawing/2014/main" id="{C7B3A7EE-C3D0-42D1-B41C-8BEAD76390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" y="1515"/>
              <a:ext cx="321" cy="165"/>
            </a:xfrm>
            <a:custGeom>
              <a:avLst/>
              <a:gdLst>
                <a:gd name="T0" fmla="*/ 254 w 321"/>
                <a:gd name="T1" fmla="*/ 36 h 165"/>
                <a:gd name="T2" fmla="*/ 269 w 321"/>
                <a:gd name="T3" fmla="*/ 15 h 165"/>
                <a:gd name="T4" fmla="*/ 294 w 321"/>
                <a:gd name="T5" fmla="*/ 0 h 165"/>
                <a:gd name="T6" fmla="*/ 311 w 321"/>
                <a:gd name="T7" fmla="*/ 3 h 165"/>
                <a:gd name="T8" fmla="*/ 321 w 321"/>
                <a:gd name="T9" fmla="*/ 18 h 165"/>
                <a:gd name="T10" fmla="*/ 318 w 321"/>
                <a:gd name="T11" fmla="*/ 50 h 165"/>
                <a:gd name="T12" fmla="*/ 306 w 321"/>
                <a:gd name="T13" fmla="*/ 80 h 165"/>
                <a:gd name="T14" fmla="*/ 282 w 321"/>
                <a:gd name="T15" fmla="*/ 98 h 165"/>
                <a:gd name="T16" fmla="*/ 243 w 321"/>
                <a:gd name="T17" fmla="*/ 119 h 165"/>
                <a:gd name="T18" fmla="*/ 207 w 321"/>
                <a:gd name="T19" fmla="*/ 147 h 165"/>
                <a:gd name="T20" fmla="*/ 179 w 321"/>
                <a:gd name="T21" fmla="*/ 165 h 165"/>
                <a:gd name="T22" fmla="*/ 162 w 321"/>
                <a:gd name="T23" fmla="*/ 164 h 165"/>
                <a:gd name="T24" fmla="*/ 137 w 321"/>
                <a:gd name="T25" fmla="*/ 149 h 165"/>
                <a:gd name="T26" fmla="*/ 104 w 321"/>
                <a:gd name="T27" fmla="*/ 116 h 165"/>
                <a:gd name="T28" fmla="*/ 75 w 321"/>
                <a:gd name="T29" fmla="*/ 93 h 165"/>
                <a:gd name="T30" fmla="*/ 62 w 321"/>
                <a:gd name="T31" fmla="*/ 98 h 165"/>
                <a:gd name="T32" fmla="*/ 54 w 321"/>
                <a:gd name="T33" fmla="*/ 116 h 165"/>
                <a:gd name="T34" fmla="*/ 50 w 321"/>
                <a:gd name="T35" fmla="*/ 117 h 165"/>
                <a:gd name="T36" fmla="*/ 24 w 321"/>
                <a:gd name="T37" fmla="*/ 120 h 165"/>
                <a:gd name="T38" fmla="*/ 9 w 321"/>
                <a:gd name="T39" fmla="*/ 107 h 165"/>
                <a:gd name="T40" fmla="*/ 2 w 321"/>
                <a:gd name="T41" fmla="*/ 75 h 165"/>
                <a:gd name="T42" fmla="*/ 0 w 321"/>
                <a:gd name="T43" fmla="*/ 30 h 165"/>
                <a:gd name="T44" fmla="*/ 18 w 321"/>
                <a:gd name="T45" fmla="*/ 9 h 165"/>
                <a:gd name="T46" fmla="*/ 45 w 321"/>
                <a:gd name="T47" fmla="*/ 9 h 165"/>
                <a:gd name="T48" fmla="*/ 69 w 321"/>
                <a:gd name="T49" fmla="*/ 20 h 165"/>
                <a:gd name="T50" fmla="*/ 89 w 321"/>
                <a:gd name="T51" fmla="*/ 51 h 165"/>
                <a:gd name="T52" fmla="*/ 104 w 321"/>
                <a:gd name="T53" fmla="*/ 77 h 165"/>
                <a:gd name="T54" fmla="*/ 126 w 321"/>
                <a:gd name="T55" fmla="*/ 101 h 165"/>
                <a:gd name="T56" fmla="*/ 152 w 321"/>
                <a:gd name="T57" fmla="*/ 120 h 165"/>
                <a:gd name="T58" fmla="*/ 171 w 321"/>
                <a:gd name="T59" fmla="*/ 123 h 165"/>
                <a:gd name="T60" fmla="*/ 189 w 321"/>
                <a:gd name="T61" fmla="*/ 116 h 165"/>
                <a:gd name="T62" fmla="*/ 212 w 321"/>
                <a:gd name="T63" fmla="*/ 96 h 165"/>
                <a:gd name="T64" fmla="*/ 231 w 321"/>
                <a:gd name="T65" fmla="*/ 72 h 165"/>
                <a:gd name="T66" fmla="*/ 254 w 321"/>
                <a:gd name="T67" fmla="*/ 36 h 1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21"/>
                <a:gd name="T103" fmla="*/ 0 h 165"/>
                <a:gd name="T104" fmla="*/ 321 w 321"/>
                <a:gd name="T105" fmla="*/ 165 h 16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21" h="165">
                  <a:moveTo>
                    <a:pt x="254" y="36"/>
                  </a:moveTo>
                  <a:lnTo>
                    <a:pt x="269" y="15"/>
                  </a:lnTo>
                  <a:lnTo>
                    <a:pt x="294" y="0"/>
                  </a:lnTo>
                  <a:lnTo>
                    <a:pt x="311" y="3"/>
                  </a:lnTo>
                  <a:lnTo>
                    <a:pt x="321" y="18"/>
                  </a:lnTo>
                  <a:lnTo>
                    <a:pt x="318" y="50"/>
                  </a:lnTo>
                  <a:lnTo>
                    <a:pt x="306" y="80"/>
                  </a:lnTo>
                  <a:lnTo>
                    <a:pt x="282" y="98"/>
                  </a:lnTo>
                  <a:lnTo>
                    <a:pt x="243" y="119"/>
                  </a:lnTo>
                  <a:lnTo>
                    <a:pt x="207" y="147"/>
                  </a:lnTo>
                  <a:lnTo>
                    <a:pt x="179" y="165"/>
                  </a:lnTo>
                  <a:lnTo>
                    <a:pt x="162" y="164"/>
                  </a:lnTo>
                  <a:lnTo>
                    <a:pt x="137" y="149"/>
                  </a:lnTo>
                  <a:lnTo>
                    <a:pt x="104" y="116"/>
                  </a:lnTo>
                  <a:lnTo>
                    <a:pt x="75" y="93"/>
                  </a:lnTo>
                  <a:lnTo>
                    <a:pt x="62" y="98"/>
                  </a:lnTo>
                  <a:lnTo>
                    <a:pt x="54" y="116"/>
                  </a:lnTo>
                  <a:lnTo>
                    <a:pt x="50" y="117"/>
                  </a:lnTo>
                  <a:lnTo>
                    <a:pt x="24" y="120"/>
                  </a:lnTo>
                  <a:lnTo>
                    <a:pt x="9" y="107"/>
                  </a:lnTo>
                  <a:lnTo>
                    <a:pt x="2" y="75"/>
                  </a:lnTo>
                  <a:lnTo>
                    <a:pt x="0" y="30"/>
                  </a:lnTo>
                  <a:lnTo>
                    <a:pt x="18" y="9"/>
                  </a:lnTo>
                  <a:lnTo>
                    <a:pt x="45" y="9"/>
                  </a:lnTo>
                  <a:lnTo>
                    <a:pt x="69" y="20"/>
                  </a:lnTo>
                  <a:lnTo>
                    <a:pt x="89" y="51"/>
                  </a:lnTo>
                  <a:lnTo>
                    <a:pt x="104" y="77"/>
                  </a:lnTo>
                  <a:lnTo>
                    <a:pt x="126" y="101"/>
                  </a:lnTo>
                  <a:lnTo>
                    <a:pt x="152" y="120"/>
                  </a:lnTo>
                  <a:lnTo>
                    <a:pt x="171" y="123"/>
                  </a:lnTo>
                  <a:lnTo>
                    <a:pt x="189" y="116"/>
                  </a:lnTo>
                  <a:lnTo>
                    <a:pt x="212" y="96"/>
                  </a:lnTo>
                  <a:lnTo>
                    <a:pt x="231" y="72"/>
                  </a:lnTo>
                  <a:lnTo>
                    <a:pt x="254" y="36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3" name="Freeform 51">
              <a:extLst>
                <a:ext uri="{FF2B5EF4-FFF2-40B4-BE49-F238E27FC236}">
                  <a16:creationId xmlns:a16="http://schemas.microsoft.com/office/drawing/2014/main" id="{3383FFA8-649D-4695-AC71-280080298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2" y="1530"/>
              <a:ext cx="240" cy="348"/>
            </a:xfrm>
            <a:custGeom>
              <a:avLst/>
              <a:gdLst>
                <a:gd name="T0" fmla="*/ 16 w 240"/>
                <a:gd name="T1" fmla="*/ 2 h 348"/>
                <a:gd name="T2" fmla="*/ 45 w 240"/>
                <a:gd name="T3" fmla="*/ 6 h 348"/>
                <a:gd name="T4" fmla="*/ 67 w 240"/>
                <a:gd name="T5" fmla="*/ 32 h 348"/>
                <a:gd name="T6" fmla="*/ 91 w 240"/>
                <a:gd name="T7" fmla="*/ 57 h 348"/>
                <a:gd name="T8" fmla="*/ 121 w 240"/>
                <a:gd name="T9" fmla="*/ 81 h 348"/>
                <a:gd name="T10" fmla="*/ 144 w 240"/>
                <a:gd name="T11" fmla="*/ 99 h 348"/>
                <a:gd name="T12" fmla="*/ 169 w 240"/>
                <a:gd name="T13" fmla="*/ 113 h 348"/>
                <a:gd name="T14" fmla="*/ 196 w 240"/>
                <a:gd name="T15" fmla="*/ 126 h 348"/>
                <a:gd name="T16" fmla="*/ 219 w 240"/>
                <a:gd name="T17" fmla="*/ 135 h 348"/>
                <a:gd name="T18" fmla="*/ 235 w 240"/>
                <a:gd name="T19" fmla="*/ 147 h 348"/>
                <a:gd name="T20" fmla="*/ 240 w 240"/>
                <a:gd name="T21" fmla="*/ 159 h 348"/>
                <a:gd name="T22" fmla="*/ 231 w 240"/>
                <a:gd name="T23" fmla="*/ 176 h 348"/>
                <a:gd name="T24" fmla="*/ 210 w 240"/>
                <a:gd name="T25" fmla="*/ 191 h 348"/>
                <a:gd name="T26" fmla="*/ 166 w 240"/>
                <a:gd name="T27" fmla="*/ 203 h 348"/>
                <a:gd name="T28" fmla="*/ 127 w 240"/>
                <a:gd name="T29" fmla="*/ 215 h 348"/>
                <a:gd name="T30" fmla="*/ 103 w 240"/>
                <a:gd name="T31" fmla="*/ 230 h 348"/>
                <a:gd name="T32" fmla="*/ 108 w 240"/>
                <a:gd name="T33" fmla="*/ 245 h 348"/>
                <a:gd name="T34" fmla="*/ 109 w 240"/>
                <a:gd name="T35" fmla="*/ 249 h 348"/>
                <a:gd name="T36" fmla="*/ 135 w 240"/>
                <a:gd name="T37" fmla="*/ 273 h 348"/>
                <a:gd name="T38" fmla="*/ 163 w 240"/>
                <a:gd name="T39" fmla="*/ 293 h 348"/>
                <a:gd name="T40" fmla="*/ 189 w 240"/>
                <a:gd name="T41" fmla="*/ 309 h 348"/>
                <a:gd name="T42" fmla="*/ 193 w 240"/>
                <a:gd name="T43" fmla="*/ 317 h 348"/>
                <a:gd name="T44" fmla="*/ 195 w 240"/>
                <a:gd name="T45" fmla="*/ 321 h 348"/>
                <a:gd name="T46" fmla="*/ 192 w 240"/>
                <a:gd name="T47" fmla="*/ 330 h 348"/>
                <a:gd name="T48" fmla="*/ 187 w 240"/>
                <a:gd name="T49" fmla="*/ 333 h 348"/>
                <a:gd name="T50" fmla="*/ 177 w 240"/>
                <a:gd name="T51" fmla="*/ 341 h 348"/>
                <a:gd name="T52" fmla="*/ 172 w 240"/>
                <a:gd name="T53" fmla="*/ 344 h 348"/>
                <a:gd name="T54" fmla="*/ 153 w 240"/>
                <a:gd name="T55" fmla="*/ 348 h 348"/>
                <a:gd name="T56" fmla="*/ 130 w 240"/>
                <a:gd name="T57" fmla="*/ 330 h 348"/>
                <a:gd name="T58" fmla="*/ 112 w 240"/>
                <a:gd name="T59" fmla="*/ 305 h 348"/>
                <a:gd name="T60" fmla="*/ 87 w 240"/>
                <a:gd name="T61" fmla="*/ 270 h 348"/>
                <a:gd name="T62" fmla="*/ 70 w 240"/>
                <a:gd name="T63" fmla="*/ 237 h 348"/>
                <a:gd name="T64" fmla="*/ 69 w 240"/>
                <a:gd name="T65" fmla="*/ 219 h 348"/>
                <a:gd name="T66" fmla="*/ 81 w 240"/>
                <a:gd name="T67" fmla="*/ 203 h 348"/>
                <a:gd name="T68" fmla="*/ 112 w 240"/>
                <a:gd name="T69" fmla="*/ 194 h 348"/>
                <a:gd name="T70" fmla="*/ 148 w 240"/>
                <a:gd name="T71" fmla="*/ 180 h 348"/>
                <a:gd name="T72" fmla="*/ 172 w 240"/>
                <a:gd name="T73" fmla="*/ 173 h 348"/>
                <a:gd name="T74" fmla="*/ 180 w 240"/>
                <a:gd name="T75" fmla="*/ 164 h 348"/>
                <a:gd name="T76" fmla="*/ 175 w 240"/>
                <a:gd name="T77" fmla="*/ 155 h 348"/>
                <a:gd name="T78" fmla="*/ 154 w 240"/>
                <a:gd name="T79" fmla="*/ 141 h 348"/>
                <a:gd name="T80" fmla="*/ 121 w 240"/>
                <a:gd name="T81" fmla="*/ 125 h 348"/>
                <a:gd name="T82" fmla="*/ 85 w 240"/>
                <a:gd name="T83" fmla="*/ 113 h 348"/>
                <a:gd name="T84" fmla="*/ 57 w 240"/>
                <a:gd name="T85" fmla="*/ 101 h 348"/>
                <a:gd name="T86" fmla="*/ 24 w 240"/>
                <a:gd name="T87" fmla="*/ 75 h 348"/>
                <a:gd name="T88" fmla="*/ 9 w 240"/>
                <a:gd name="T89" fmla="*/ 53 h 348"/>
                <a:gd name="T90" fmla="*/ 0 w 240"/>
                <a:gd name="T91" fmla="*/ 24 h 348"/>
                <a:gd name="T92" fmla="*/ 9 w 240"/>
                <a:gd name="T93" fmla="*/ 8 h 348"/>
                <a:gd name="T94" fmla="*/ 22 w 240"/>
                <a:gd name="T95" fmla="*/ 0 h 348"/>
                <a:gd name="T96" fmla="*/ 16 w 240"/>
                <a:gd name="T97" fmla="*/ 2 h 34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40"/>
                <a:gd name="T148" fmla="*/ 0 h 348"/>
                <a:gd name="T149" fmla="*/ 240 w 240"/>
                <a:gd name="T150" fmla="*/ 348 h 34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40" h="348">
                  <a:moveTo>
                    <a:pt x="16" y="2"/>
                  </a:moveTo>
                  <a:lnTo>
                    <a:pt x="45" y="6"/>
                  </a:lnTo>
                  <a:lnTo>
                    <a:pt x="67" y="32"/>
                  </a:lnTo>
                  <a:lnTo>
                    <a:pt x="91" y="57"/>
                  </a:lnTo>
                  <a:lnTo>
                    <a:pt x="121" y="81"/>
                  </a:lnTo>
                  <a:lnTo>
                    <a:pt x="144" y="99"/>
                  </a:lnTo>
                  <a:lnTo>
                    <a:pt x="169" y="113"/>
                  </a:lnTo>
                  <a:lnTo>
                    <a:pt x="196" y="126"/>
                  </a:lnTo>
                  <a:lnTo>
                    <a:pt x="219" y="135"/>
                  </a:lnTo>
                  <a:lnTo>
                    <a:pt x="235" y="147"/>
                  </a:lnTo>
                  <a:lnTo>
                    <a:pt x="240" y="159"/>
                  </a:lnTo>
                  <a:lnTo>
                    <a:pt x="231" y="176"/>
                  </a:lnTo>
                  <a:lnTo>
                    <a:pt x="210" y="191"/>
                  </a:lnTo>
                  <a:lnTo>
                    <a:pt x="166" y="203"/>
                  </a:lnTo>
                  <a:lnTo>
                    <a:pt x="127" y="215"/>
                  </a:lnTo>
                  <a:lnTo>
                    <a:pt x="103" y="230"/>
                  </a:lnTo>
                  <a:lnTo>
                    <a:pt x="108" y="245"/>
                  </a:lnTo>
                  <a:lnTo>
                    <a:pt x="109" y="249"/>
                  </a:lnTo>
                  <a:lnTo>
                    <a:pt x="135" y="273"/>
                  </a:lnTo>
                  <a:lnTo>
                    <a:pt x="163" y="293"/>
                  </a:lnTo>
                  <a:lnTo>
                    <a:pt x="189" y="309"/>
                  </a:lnTo>
                  <a:lnTo>
                    <a:pt x="193" y="317"/>
                  </a:lnTo>
                  <a:lnTo>
                    <a:pt x="195" y="321"/>
                  </a:lnTo>
                  <a:lnTo>
                    <a:pt x="192" y="330"/>
                  </a:lnTo>
                  <a:lnTo>
                    <a:pt x="187" y="333"/>
                  </a:lnTo>
                  <a:lnTo>
                    <a:pt x="177" y="341"/>
                  </a:lnTo>
                  <a:lnTo>
                    <a:pt x="172" y="344"/>
                  </a:lnTo>
                  <a:lnTo>
                    <a:pt x="153" y="348"/>
                  </a:lnTo>
                  <a:lnTo>
                    <a:pt x="130" y="330"/>
                  </a:lnTo>
                  <a:lnTo>
                    <a:pt x="112" y="305"/>
                  </a:lnTo>
                  <a:lnTo>
                    <a:pt x="87" y="270"/>
                  </a:lnTo>
                  <a:lnTo>
                    <a:pt x="70" y="237"/>
                  </a:lnTo>
                  <a:lnTo>
                    <a:pt x="69" y="219"/>
                  </a:lnTo>
                  <a:lnTo>
                    <a:pt x="81" y="203"/>
                  </a:lnTo>
                  <a:lnTo>
                    <a:pt x="112" y="194"/>
                  </a:lnTo>
                  <a:lnTo>
                    <a:pt x="148" y="180"/>
                  </a:lnTo>
                  <a:lnTo>
                    <a:pt x="172" y="173"/>
                  </a:lnTo>
                  <a:lnTo>
                    <a:pt x="180" y="164"/>
                  </a:lnTo>
                  <a:lnTo>
                    <a:pt x="175" y="155"/>
                  </a:lnTo>
                  <a:lnTo>
                    <a:pt x="154" y="141"/>
                  </a:lnTo>
                  <a:lnTo>
                    <a:pt x="121" y="125"/>
                  </a:lnTo>
                  <a:lnTo>
                    <a:pt x="85" y="113"/>
                  </a:lnTo>
                  <a:lnTo>
                    <a:pt x="57" y="101"/>
                  </a:lnTo>
                  <a:lnTo>
                    <a:pt x="24" y="75"/>
                  </a:lnTo>
                  <a:lnTo>
                    <a:pt x="9" y="53"/>
                  </a:lnTo>
                  <a:lnTo>
                    <a:pt x="0" y="24"/>
                  </a:lnTo>
                  <a:lnTo>
                    <a:pt x="9" y="8"/>
                  </a:lnTo>
                  <a:lnTo>
                    <a:pt x="22" y="0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4" name="Freeform 52">
              <a:extLst>
                <a:ext uri="{FF2B5EF4-FFF2-40B4-BE49-F238E27FC236}">
                  <a16:creationId xmlns:a16="http://schemas.microsoft.com/office/drawing/2014/main" id="{FB433964-F67B-4BE7-BAD4-C6D91F407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" y="1775"/>
              <a:ext cx="187" cy="420"/>
            </a:xfrm>
            <a:custGeom>
              <a:avLst/>
              <a:gdLst>
                <a:gd name="T0" fmla="*/ 52 w 187"/>
                <a:gd name="T1" fmla="*/ 0 h 420"/>
                <a:gd name="T2" fmla="*/ 67 w 187"/>
                <a:gd name="T3" fmla="*/ 7 h 420"/>
                <a:gd name="T4" fmla="*/ 84 w 187"/>
                <a:gd name="T5" fmla="*/ 21 h 420"/>
                <a:gd name="T6" fmla="*/ 91 w 187"/>
                <a:gd name="T7" fmla="*/ 39 h 420"/>
                <a:gd name="T8" fmla="*/ 103 w 187"/>
                <a:gd name="T9" fmla="*/ 69 h 420"/>
                <a:gd name="T10" fmla="*/ 111 w 187"/>
                <a:gd name="T11" fmla="*/ 102 h 420"/>
                <a:gd name="T12" fmla="*/ 117 w 187"/>
                <a:gd name="T13" fmla="*/ 133 h 420"/>
                <a:gd name="T14" fmla="*/ 114 w 187"/>
                <a:gd name="T15" fmla="*/ 160 h 420"/>
                <a:gd name="T16" fmla="*/ 108 w 187"/>
                <a:gd name="T17" fmla="*/ 181 h 420"/>
                <a:gd name="T18" fmla="*/ 99 w 187"/>
                <a:gd name="T19" fmla="*/ 205 h 420"/>
                <a:gd name="T20" fmla="*/ 82 w 187"/>
                <a:gd name="T21" fmla="*/ 235 h 420"/>
                <a:gd name="T22" fmla="*/ 64 w 187"/>
                <a:gd name="T23" fmla="*/ 265 h 420"/>
                <a:gd name="T24" fmla="*/ 51 w 187"/>
                <a:gd name="T25" fmla="*/ 286 h 420"/>
                <a:gd name="T26" fmla="*/ 43 w 187"/>
                <a:gd name="T27" fmla="*/ 303 h 420"/>
                <a:gd name="T28" fmla="*/ 43 w 187"/>
                <a:gd name="T29" fmla="*/ 319 h 420"/>
                <a:gd name="T30" fmla="*/ 48 w 187"/>
                <a:gd name="T31" fmla="*/ 333 h 420"/>
                <a:gd name="T32" fmla="*/ 72 w 187"/>
                <a:gd name="T33" fmla="*/ 340 h 420"/>
                <a:gd name="T34" fmla="*/ 106 w 187"/>
                <a:gd name="T35" fmla="*/ 349 h 420"/>
                <a:gd name="T36" fmla="*/ 157 w 187"/>
                <a:gd name="T37" fmla="*/ 366 h 420"/>
                <a:gd name="T38" fmla="*/ 181 w 187"/>
                <a:gd name="T39" fmla="*/ 378 h 420"/>
                <a:gd name="T40" fmla="*/ 187 w 187"/>
                <a:gd name="T41" fmla="*/ 391 h 420"/>
                <a:gd name="T42" fmla="*/ 181 w 187"/>
                <a:gd name="T43" fmla="*/ 402 h 420"/>
                <a:gd name="T44" fmla="*/ 163 w 187"/>
                <a:gd name="T45" fmla="*/ 414 h 420"/>
                <a:gd name="T46" fmla="*/ 157 w 187"/>
                <a:gd name="T47" fmla="*/ 415 h 420"/>
                <a:gd name="T48" fmla="*/ 133 w 187"/>
                <a:gd name="T49" fmla="*/ 420 h 420"/>
                <a:gd name="T50" fmla="*/ 121 w 187"/>
                <a:gd name="T51" fmla="*/ 415 h 420"/>
                <a:gd name="T52" fmla="*/ 112 w 187"/>
                <a:gd name="T53" fmla="*/ 405 h 420"/>
                <a:gd name="T54" fmla="*/ 97 w 187"/>
                <a:gd name="T55" fmla="*/ 387 h 420"/>
                <a:gd name="T56" fmla="*/ 73 w 187"/>
                <a:gd name="T57" fmla="*/ 370 h 420"/>
                <a:gd name="T58" fmla="*/ 54 w 187"/>
                <a:gd name="T59" fmla="*/ 367 h 420"/>
                <a:gd name="T60" fmla="*/ 36 w 187"/>
                <a:gd name="T61" fmla="*/ 367 h 420"/>
                <a:gd name="T62" fmla="*/ 22 w 187"/>
                <a:gd name="T63" fmla="*/ 367 h 420"/>
                <a:gd name="T64" fmla="*/ 10 w 187"/>
                <a:gd name="T65" fmla="*/ 360 h 420"/>
                <a:gd name="T66" fmla="*/ 4 w 187"/>
                <a:gd name="T67" fmla="*/ 352 h 420"/>
                <a:gd name="T68" fmla="*/ 0 w 187"/>
                <a:gd name="T69" fmla="*/ 339 h 420"/>
                <a:gd name="T70" fmla="*/ 3 w 187"/>
                <a:gd name="T71" fmla="*/ 327 h 420"/>
                <a:gd name="T72" fmla="*/ 7 w 187"/>
                <a:gd name="T73" fmla="*/ 307 h 420"/>
                <a:gd name="T74" fmla="*/ 15 w 187"/>
                <a:gd name="T75" fmla="*/ 291 h 420"/>
                <a:gd name="T76" fmla="*/ 27 w 187"/>
                <a:gd name="T77" fmla="*/ 264 h 420"/>
                <a:gd name="T78" fmla="*/ 49 w 187"/>
                <a:gd name="T79" fmla="*/ 229 h 420"/>
                <a:gd name="T80" fmla="*/ 64 w 187"/>
                <a:gd name="T81" fmla="*/ 201 h 420"/>
                <a:gd name="T82" fmla="*/ 70 w 187"/>
                <a:gd name="T83" fmla="*/ 175 h 420"/>
                <a:gd name="T84" fmla="*/ 73 w 187"/>
                <a:gd name="T85" fmla="*/ 150 h 420"/>
                <a:gd name="T86" fmla="*/ 64 w 187"/>
                <a:gd name="T87" fmla="*/ 121 h 420"/>
                <a:gd name="T88" fmla="*/ 52 w 187"/>
                <a:gd name="T89" fmla="*/ 97 h 420"/>
                <a:gd name="T90" fmla="*/ 37 w 187"/>
                <a:gd name="T91" fmla="*/ 72 h 420"/>
                <a:gd name="T92" fmla="*/ 25 w 187"/>
                <a:gd name="T93" fmla="*/ 51 h 420"/>
                <a:gd name="T94" fmla="*/ 21 w 187"/>
                <a:gd name="T95" fmla="*/ 30 h 420"/>
                <a:gd name="T96" fmla="*/ 25 w 187"/>
                <a:gd name="T97" fmla="*/ 16 h 420"/>
                <a:gd name="T98" fmla="*/ 33 w 187"/>
                <a:gd name="T99" fmla="*/ 7 h 420"/>
                <a:gd name="T100" fmla="*/ 46 w 187"/>
                <a:gd name="T101" fmla="*/ 3 h 420"/>
                <a:gd name="T102" fmla="*/ 52 w 187"/>
                <a:gd name="T103" fmla="*/ 0 h 42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87"/>
                <a:gd name="T157" fmla="*/ 0 h 420"/>
                <a:gd name="T158" fmla="*/ 187 w 187"/>
                <a:gd name="T159" fmla="*/ 420 h 420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87" h="420">
                  <a:moveTo>
                    <a:pt x="52" y="0"/>
                  </a:moveTo>
                  <a:lnTo>
                    <a:pt x="67" y="7"/>
                  </a:lnTo>
                  <a:lnTo>
                    <a:pt x="84" y="21"/>
                  </a:lnTo>
                  <a:lnTo>
                    <a:pt x="91" y="39"/>
                  </a:lnTo>
                  <a:lnTo>
                    <a:pt x="103" y="69"/>
                  </a:lnTo>
                  <a:lnTo>
                    <a:pt x="111" y="102"/>
                  </a:lnTo>
                  <a:lnTo>
                    <a:pt x="117" y="133"/>
                  </a:lnTo>
                  <a:lnTo>
                    <a:pt x="114" y="160"/>
                  </a:lnTo>
                  <a:lnTo>
                    <a:pt x="108" y="181"/>
                  </a:lnTo>
                  <a:lnTo>
                    <a:pt x="99" y="205"/>
                  </a:lnTo>
                  <a:lnTo>
                    <a:pt x="82" y="235"/>
                  </a:lnTo>
                  <a:lnTo>
                    <a:pt x="64" y="265"/>
                  </a:lnTo>
                  <a:lnTo>
                    <a:pt x="51" y="286"/>
                  </a:lnTo>
                  <a:lnTo>
                    <a:pt x="43" y="303"/>
                  </a:lnTo>
                  <a:lnTo>
                    <a:pt x="43" y="319"/>
                  </a:lnTo>
                  <a:lnTo>
                    <a:pt x="48" y="333"/>
                  </a:lnTo>
                  <a:lnTo>
                    <a:pt x="72" y="340"/>
                  </a:lnTo>
                  <a:lnTo>
                    <a:pt x="106" y="349"/>
                  </a:lnTo>
                  <a:lnTo>
                    <a:pt x="157" y="366"/>
                  </a:lnTo>
                  <a:lnTo>
                    <a:pt x="181" y="378"/>
                  </a:lnTo>
                  <a:lnTo>
                    <a:pt x="187" y="391"/>
                  </a:lnTo>
                  <a:lnTo>
                    <a:pt x="181" y="402"/>
                  </a:lnTo>
                  <a:lnTo>
                    <a:pt x="163" y="414"/>
                  </a:lnTo>
                  <a:lnTo>
                    <a:pt x="157" y="415"/>
                  </a:lnTo>
                  <a:lnTo>
                    <a:pt x="133" y="420"/>
                  </a:lnTo>
                  <a:lnTo>
                    <a:pt x="121" y="415"/>
                  </a:lnTo>
                  <a:lnTo>
                    <a:pt x="112" y="405"/>
                  </a:lnTo>
                  <a:lnTo>
                    <a:pt x="97" y="387"/>
                  </a:lnTo>
                  <a:lnTo>
                    <a:pt x="73" y="370"/>
                  </a:lnTo>
                  <a:lnTo>
                    <a:pt x="54" y="367"/>
                  </a:lnTo>
                  <a:lnTo>
                    <a:pt x="36" y="367"/>
                  </a:lnTo>
                  <a:lnTo>
                    <a:pt x="22" y="367"/>
                  </a:lnTo>
                  <a:lnTo>
                    <a:pt x="10" y="360"/>
                  </a:lnTo>
                  <a:lnTo>
                    <a:pt x="4" y="352"/>
                  </a:lnTo>
                  <a:lnTo>
                    <a:pt x="0" y="339"/>
                  </a:lnTo>
                  <a:lnTo>
                    <a:pt x="3" y="327"/>
                  </a:lnTo>
                  <a:lnTo>
                    <a:pt x="7" y="307"/>
                  </a:lnTo>
                  <a:lnTo>
                    <a:pt x="15" y="291"/>
                  </a:lnTo>
                  <a:lnTo>
                    <a:pt x="27" y="264"/>
                  </a:lnTo>
                  <a:lnTo>
                    <a:pt x="49" y="229"/>
                  </a:lnTo>
                  <a:lnTo>
                    <a:pt x="64" y="201"/>
                  </a:lnTo>
                  <a:lnTo>
                    <a:pt x="70" y="175"/>
                  </a:lnTo>
                  <a:lnTo>
                    <a:pt x="73" y="150"/>
                  </a:lnTo>
                  <a:lnTo>
                    <a:pt x="64" y="121"/>
                  </a:lnTo>
                  <a:lnTo>
                    <a:pt x="52" y="97"/>
                  </a:lnTo>
                  <a:lnTo>
                    <a:pt x="37" y="72"/>
                  </a:lnTo>
                  <a:lnTo>
                    <a:pt x="25" y="51"/>
                  </a:lnTo>
                  <a:lnTo>
                    <a:pt x="21" y="30"/>
                  </a:lnTo>
                  <a:lnTo>
                    <a:pt x="25" y="16"/>
                  </a:lnTo>
                  <a:lnTo>
                    <a:pt x="33" y="7"/>
                  </a:lnTo>
                  <a:lnTo>
                    <a:pt x="46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5" name="Freeform 53">
              <a:extLst>
                <a:ext uri="{FF2B5EF4-FFF2-40B4-BE49-F238E27FC236}">
                  <a16:creationId xmlns:a16="http://schemas.microsoft.com/office/drawing/2014/main" id="{DCF41F76-7F99-4CF8-9958-76CFF819C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1773"/>
              <a:ext cx="165" cy="450"/>
            </a:xfrm>
            <a:custGeom>
              <a:avLst/>
              <a:gdLst>
                <a:gd name="T0" fmla="*/ 81 w 165"/>
                <a:gd name="T1" fmla="*/ 49 h 450"/>
                <a:gd name="T2" fmla="*/ 97 w 165"/>
                <a:gd name="T3" fmla="*/ 25 h 450"/>
                <a:gd name="T4" fmla="*/ 123 w 165"/>
                <a:gd name="T5" fmla="*/ 3 h 450"/>
                <a:gd name="T6" fmla="*/ 147 w 165"/>
                <a:gd name="T7" fmla="*/ 0 h 450"/>
                <a:gd name="T8" fmla="*/ 160 w 165"/>
                <a:gd name="T9" fmla="*/ 15 h 450"/>
                <a:gd name="T10" fmla="*/ 165 w 165"/>
                <a:gd name="T11" fmla="*/ 37 h 450"/>
                <a:gd name="T12" fmla="*/ 157 w 165"/>
                <a:gd name="T13" fmla="*/ 60 h 450"/>
                <a:gd name="T14" fmla="*/ 141 w 165"/>
                <a:gd name="T15" fmla="*/ 75 h 450"/>
                <a:gd name="T16" fmla="*/ 112 w 165"/>
                <a:gd name="T17" fmla="*/ 97 h 450"/>
                <a:gd name="T18" fmla="*/ 93 w 165"/>
                <a:gd name="T19" fmla="*/ 120 h 450"/>
                <a:gd name="T20" fmla="*/ 82 w 165"/>
                <a:gd name="T21" fmla="*/ 144 h 450"/>
                <a:gd name="T22" fmla="*/ 78 w 165"/>
                <a:gd name="T23" fmla="*/ 168 h 450"/>
                <a:gd name="T24" fmla="*/ 76 w 165"/>
                <a:gd name="T25" fmla="*/ 195 h 450"/>
                <a:gd name="T26" fmla="*/ 82 w 165"/>
                <a:gd name="T27" fmla="*/ 223 h 450"/>
                <a:gd name="T28" fmla="*/ 82 w 165"/>
                <a:gd name="T29" fmla="*/ 228 h 450"/>
                <a:gd name="T30" fmla="*/ 90 w 165"/>
                <a:gd name="T31" fmla="*/ 261 h 450"/>
                <a:gd name="T32" fmla="*/ 97 w 165"/>
                <a:gd name="T33" fmla="*/ 294 h 450"/>
                <a:gd name="T34" fmla="*/ 108 w 165"/>
                <a:gd name="T35" fmla="*/ 327 h 450"/>
                <a:gd name="T36" fmla="*/ 118 w 165"/>
                <a:gd name="T37" fmla="*/ 351 h 450"/>
                <a:gd name="T38" fmla="*/ 121 w 165"/>
                <a:gd name="T39" fmla="*/ 369 h 450"/>
                <a:gd name="T40" fmla="*/ 114 w 165"/>
                <a:gd name="T41" fmla="*/ 376 h 450"/>
                <a:gd name="T42" fmla="*/ 96 w 165"/>
                <a:gd name="T43" fmla="*/ 385 h 450"/>
                <a:gd name="T44" fmla="*/ 78 w 165"/>
                <a:gd name="T45" fmla="*/ 405 h 450"/>
                <a:gd name="T46" fmla="*/ 67 w 165"/>
                <a:gd name="T47" fmla="*/ 433 h 450"/>
                <a:gd name="T48" fmla="*/ 63 w 165"/>
                <a:gd name="T49" fmla="*/ 447 h 450"/>
                <a:gd name="T50" fmla="*/ 58 w 165"/>
                <a:gd name="T51" fmla="*/ 450 h 450"/>
                <a:gd name="T52" fmla="*/ 48 w 165"/>
                <a:gd name="T53" fmla="*/ 450 h 450"/>
                <a:gd name="T54" fmla="*/ 13 w 165"/>
                <a:gd name="T55" fmla="*/ 438 h 450"/>
                <a:gd name="T56" fmla="*/ 0 w 165"/>
                <a:gd name="T57" fmla="*/ 424 h 450"/>
                <a:gd name="T58" fmla="*/ 3 w 165"/>
                <a:gd name="T59" fmla="*/ 411 h 450"/>
                <a:gd name="T60" fmla="*/ 13 w 165"/>
                <a:gd name="T61" fmla="*/ 396 h 450"/>
                <a:gd name="T62" fmla="*/ 31 w 165"/>
                <a:gd name="T63" fmla="*/ 381 h 450"/>
                <a:gd name="T64" fmla="*/ 61 w 165"/>
                <a:gd name="T65" fmla="*/ 364 h 450"/>
                <a:gd name="T66" fmla="*/ 72 w 165"/>
                <a:gd name="T67" fmla="*/ 349 h 450"/>
                <a:gd name="T68" fmla="*/ 73 w 165"/>
                <a:gd name="T69" fmla="*/ 325 h 450"/>
                <a:gd name="T70" fmla="*/ 69 w 165"/>
                <a:gd name="T71" fmla="*/ 286 h 450"/>
                <a:gd name="T72" fmla="*/ 55 w 165"/>
                <a:gd name="T73" fmla="*/ 241 h 450"/>
                <a:gd name="T74" fmla="*/ 48 w 165"/>
                <a:gd name="T75" fmla="*/ 195 h 450"/>
                <a:gd name="T76" fmla="*/ 42 w 165"/>
                <a:gd name="T77" fmla="*/ 154 h 450"/>
                <a:gd name="T78" fmla="*/ 43 w 165"/>
                <a:gd name="T79" fmla="*/ 127 h 450"/>
                <a:gd name="T80" fmla="*/ 49 w 165"/>
                <a:gd name="T81" fmla="*/ 100 h 450"/>
                <a:gd name="T82" fmla="*/ 58 w 165"/>
                <a:gd name="T83" fmla="*/ 78 h 450"/>
                <a:gd name="T84" fmla="*/ 72 w 165"/>
                <a:gd name="T85" fmla="*/ 57 h 450"/>
                <a:gd name="T86" fmla="*/ 81 w 165"/>
                <a:gd name="T87" fmla="*/ 49 h 4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65"/>
                <a:gd name="T133" fmla="*/ 0 h 450"/>
                <a:gd name="T134" fmla="*/ 165 w 165"/>
                <a:gd name="T135" fmla="*/ 450 h 4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65" h="450">
                  <a:moveTo>
                    <a:pt x="81" y="49"/>
                  </a:moveTo>
                  <a:lnTo>
                    <a:pt x="97" y="25"/>
                  </a:lnTo>
                  <a:lnTo>
                    <a:pt x="123" y="3"/>
                  </a:lnTo>
                  <a:lnTo>
                    <a:pt x="147" y="0"/>
                  </a:lnTo>
                  <a:lnTo>
                    <a:pt x="160" y="15"/>
                  </a:lnTo>
                  <a:lnTo>
                    <a:pt x="165" y="37"/>
                  </a:lnTo>
                  <a:lnTo>
                    <a:pt x="157" y="60"/>
                  </a:lnTo>
                  <a:lnTo>
                    <a:pt x="141" y="75"/>
                  </a:lnTo>
                  <a:lnTo>
                    <a:pt x="112" y="97"/>
                  </a:lnTo>
                  <a:lnTo>
                    <a:pt x="93" y="120"/>
                  </a:lnTo>
                  <a:lnTo>
                    <a:pt x="82" y="144"/>
                  </a:lnTo>
                  <a:lnTo>
                    <a:pt x="78" y="168"/>
                  </a:lnTo>
                  <a:lnTo>
                    <a:pt x="76" y="195"/>
                  </a:lnTo>
                  <a:lnTo>
                    <a:pt x="82" y="223"/>
                  </a:lnTo>
                  <a:lnTo>
                    <a:pt x="82" y="228"/>
                  </a:lnTo>
                  <a:lnTo>
                    <a:pt x="90" y="261"/>
                  </a:lnTo>
                  <a:lnTo>
                    <a:pt x="97" y="294"/>
                  </a:lnTo>
                  <a:lnTo>
                    <a:pt x="108" y="327"/>
                  </a:lnTo>
                  <a:lnTo>
                    <a:pt x="118" y="351"/>
                  </a:lnTo>
                  <a:lnTo>
                    <a:pt x="121" y="369"/>
                  </a:lnTo>
                  <a:lnTo>
                    <a:pt x="114" y="376"/>
                  </a:lnTo>
                  <a:lnTo>
                    <a:pt x="96" y="385"/>
                  </a:lnTo>
                  <a:lnTo>
                    <a:pt x="78" y="405"/>
                  </a:lnTo>
                  <a:lnTo>
                    <a:pt x="67" y="433"/>
                  </a:lnTo>
                  <a:lnTo>
                    <a:pt x="63" y="447"/>
                  </a:lnTo>
                  <a:lnTo>
                    <a:pt x="58" y="450"/>
                  </a:lnTo>
                  <a:lnTo>
                    <a:pt x="48" y="450"/>
                  </a:lnTo>
                  <a:lnTo>
                    <a:pt x="13" y="438"/>
                  </a:lnTo>
                  <a:lnTo>
                    <a:pt x="0" y="424"/>
                  </a:lnTo>
                  <a:lnTo>
                    <a:pt x="3" y="411"/>
                  </a:lnTo>
                  <a:lnTo>
                    <a:pt x="13" y="396"/>
                  </a:lnTo>
                  <a:lnTo>
                    <a:pt x="31" y="381"/>
                  </a:lnTo>
                  <a:lnTo>
                    <a:pt x="61" y="364"/>
                  </a:lnTo>
                  <a:lnTo>
                    <a:pt x="72" y="349"/>
                  </a:lnTo>
                  <a:lnTo>
                    <a:pt x="73" y="325"/>
                  </a:lnTo>
                  <a:lnTo>
                    <a:pt x="69" y="286"/>
                  </a:lnTo>
                  <a:lnTo>
                    <a:pt x="55" y="241"/>
                  </a:lnTo>
                  <a:lnTo>
                    <a:pt x="48" y="195"/>
                  </a:lnTo>
                  <a:lnTo>
                    <a:pt x="42" y="154"/>
                  </a:lnTo>
                  <a:lnTo>
                    <a:pt x="43" y="127"/>
                  </a:lnTo>
                  <a:lnTo>
                    <a:pt x="49" y="100"/>
                  </a:lnTo>
                  <a:lnTo>
                    <a:pt x="58" y="78"/>
                  </a:lnTo>
                  <a:lnTo>
                    <a:pt x="72" y="57"/>
                  </a:lnTo>
                  <a:lnTo>
                    <a:pt x="81" y="4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6" name="Freeform 54">
              <a:extLst>
                <a:ext uri="{FF2B5EF4-FFF2-40B4-BE49-F238E27FC236}">
                  <a16:creationId xmlns:a16="http://schemas.microsoft.com/office/drawing/2014/main" id="{89E1ABA9-5BC9-4C1B-8F04-0913BBE15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" y="1767"/>
              <a:ext cx="488" cy="476"/>
            </a:xfrm>
            <a:custGeom>
              <a:avLst/>
              <a:gdLst>
                <a:gd name="T0" fmla="*/ 480 w 488"/>
                <a:gd name="T1" fmla="*/ 0 h 476"/>
                <a:gd name="T2" fmla="*/ 432 w 488"/>
                <a:gd name="T3" fmla="*/ 19 h 476"/>
                <a:gd name="T4" fmla="*/ 402 w 488"/>
                <a:gd name="T5" fmla="*/ 45 h 476"/>
                <a:gd name="T6" fmla="*/ 381 w 488"/>
                <a:gd name="T7" fmla="*/ 81 h 476"/>
                <a:gd name="T8" fmla="*/ 363 w 488"/>
                <a:gd name="T9" fmla="*/ 118 h 476"/>
                <a:gd name="T10" fmla="*/ 352 w 488"/>
                <a:gd name="T11" fmla="*/ 160 h 476"/>
                <a:gd name="T12" fmla="*/ 346 w 488"/>
                <a:gd name="T13" fmla="*/ 202 h 476"/>
                <a:gd name="T14" fmla="*/ 337 w 488"/>
                <a:gd name="T15" fmla="*/ 241 h 476"/>
                <a:gd name="T16" fmla="*/ 327 w 488"/>
                <a:gd name="T17" fmla="*/ 265 h 476"/>
                <a:gd name="T18" fmla="*/ 313 w 488"/>
                <a:gd name="T19" fmla="*/ 283 h 476"/>
                <a:gd name="T20" fmla="*/ 294 w 488"/>
                <a:gd name="T21" fmla="*/ 300 h 476"/>
                <a:gd name="T22" fmla="*/ 289 w 488"/>
                <a:gd name="T23" fmla="*/ 301 h 476"/>
                <a:gd name="T24" fmla="*/ 264 w 488"/>
                <a:gd name="T25" fmla="*/ 316 h 476"/>
                <a:gd name="T26" fmla="*/ 223 w 488"/>
                <a:gd name="T27" fmla="*/ 334 h 476"/>
                <a:gd name="T28" fmla="*/ 184 w 488"/>
                <a:gd name="T29" fmla="*/ 354 h 476"/>
                <a:gd name="T30" fmla="*/ 148 w 488"/>
                <a:gd name="T31" fmla="*/ 367 h 476"/>
                <a:gd name="T32" fmla="*/ 127 w 488"/>
                <a:gd name="T33" fmla="*/ 333 h 476"/>
                <a:gd name="T34" fmla="*/ 127 w 488"/>
                <a:gd name="T35" fmla="*/ 337 h 476"/>
                <a:gd name="T36" fmla="*/ 111 w 488"/>
                <a:gd name="T37" fmla="*/ 373 h 476"/>
                <a:gd name="T38" fmla="*/ 88 w 488"/>
                <a:gd name="T39" fmla="*/ 405 h 476"/>
                <a:gd name="T40" fmla="*/ 51 w 488"/>
                <a:gd name="T41" fmla="*/ 435 h 476"/>
                <a:gd name="T42" fmla="*/ 12 w 488"/>
                <a:gd name="T43" fmla="*/ 460 h 476"/>
                <a:gd name="T44" fmla="*/ 0 w 488"/>
                <a:gd name="T45" fmla="*/ 469 h 476"/>
                <a:gd name="T46" fmla="*/ 10 w 488"/>
                <a:gd name="T47" fmla="*/ 474 h 476"/>
                <a:gd name="T48" fmla="*/ 6 w 488"/>
                <a:gd name="T49" fmla="*/ 476 h 476"/>
                <a:gd name="T50" fmla="*/ 64 w 488"/>
                <a:gd name="T51" fmla="*/ 459 h 476"/>
                <a:gd name="T52" fmla="*/ 118 w 488"/>
                <a:gd name="T53" fmla="*/ 448 h 476"/>
                <a:gd name="T54" fmla="*/ 175 w 488"/>
                <a:gd name="T55" fmla="*/ 438 h 476"/>
                <a:gd name="T56" fmla="*/ 204 w 488"/>
                <a:gd name="T57" fmla="*/ 436 h 476"/>
                <a:gd name="T58" fmla="*/ 168 w 488"/>
                <a:gd name="T59" fmla="*/ 393 h 476"/>
                <a:gd name="T60" fmla="*/ 163 w 488"/>
                <a:gd name="T61" fmla="*/ 396 h 476"/>
                <a:gd name="T62" fmla="*/ 217 w 488"/>
                <a:gd name="T63" fmla="*/ 366 h 476"/>
                <a:gd name="T64" fmla="*/ 262 w 488"/>
                <a:gd name="T65" fmla="*/ 342 h 476"/>
                <a:gd name="T66" fmla="*/ 298 w 488"/>
                <a:gd name="T67" fmla="*/ 324 h 476"/>
                <a:gd name="T68" fmla="*/ 328 w 488"/>
                <a:gd name="T69" fmla="*/ 301 h 476"/>
                <a:gd name="T70" fmla="*/ 346 w 488"/>
                <a:gd name="T71" fmla="*/ 279 h 476"/>
                <a:gd name="T72" fmla="*/ 358 w 488"/>
                <a:gd name="T73" fmla="*/ 249 h 476"/>
                <a:gd name="T74" fmla="*/ 367 w 488"/>
                <a:gd name="T75" fmla="*/ 208 h 476"/>
                <a:gd name="T76" fmla="*/ 375 w 488"/>
                <a:gd name="T77" fmla="*/ 171 h 476"/>
                <a:gd name="T78" fmla="*/ 384 w 488"/>
                <a:gd name="T79" fmla="*/ 135 h 476"/>
                <a:gd name="T80" fmla="*/ 394 w 488"/>
                <a:gd name="T81" fmla="*/ 99 h 476"/>
                <a:gd name="T82" fmla="*/ 412 w 488"/>
                <a:gd name="T83" fmla="*/ 69 h 476"/>
                <a:gd name="T84" fmla="*/ 433 w 488"/>
                <a:gd name="T85" fmla="*/ 48 h 476"/>
                <a:gd name="T86" fmla="*/ 465 w 488"/>
                <a:gd name="T87" fmla="*/ 33 h 476"/>
                <a:gd name="T88" fmla="*/ 488 w 488"/>
                <a:gd name="T89" fmla="*/ 22 h 476"/>
                <a:gd name="T90" fmla="*/ 480 w 488"/>
                <a:gd name="T91" fmla="*/ 0 h 47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88"/>
                <a:gd name="T139" fmla="*/ 0 h 476"/>
                <a:gd name="T140" fmla="*/ 488 w 488"/>
                <a:gd name="T141" fmla="*/ 476 h 47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88" h="476">
                  <a:moveTo>
                    <a:pt x="480" y="0"/>
                  </a:moveTo>
                  <a:lnTo>
                    <a:pt x="432" y="19"/>
                  </a:lnTo>
                  <a:lnTo>
                    <a:pt x="402" y="45"/>
                  </a:lnTo>
                  <a:lnTo>
                    <a:pt x="381" y="81"/>
                  </a:lnTo>
                  <a:lnTo>
                    <a:pt x="363" y="118"/>
                  </a:lnTo>
                  <a:lnTo>
                    <a:pt x="352" y="160"/>
                  </a:lnTo>
                  <a:lnTo>
                    <a:pt x="346" y="202"/>
                  </a:lnTo>
                  <a:lnTo>
                    <a:pt x="337" y="241"/>
                  </a:lnTo>
                  <a:lnTo>
                    <a:pt x="327" y="265"/>
                  </a:lnTo>
                  <a:lnTo>
                    <a:pt x="313" y="283"/>
                  </a:lnTo>
                  <a:lnTo>
                    <a:pt x="294" y="300"/>
                  </a:lnTo>
                  <a:lnTo>
                    <a:pt x="289" y="301"/>
                  </a:lnTo>
                  <a:lnTo>
                    <a:pt x="264" y="316"/>
                  </a:lnTo>
                  <a:lnTo>
                    <a:pt x="223" y="334"/>
                  </a:lnTo>
                  <a:lnTo>
                    <a:pt x="184" y="354"/>
                  </a:lnTo>
                  <a:lnTo>
                    <a:pt x="148" y="367"/>
                  </a:lnTo>
                  <a:lnTo>
                    <a:pt x="127" y="333"/>
                  </a:lnTo>
                  <a:lnTo>
                    <a:pt x="127" y="337"/>
                  </a:lnTo>
                  <a:lnTo>
                    <a:pt x="111" y="373"/>
                  </a:lnTo>
                  <a:lnTo>
                    <a:pt x="88" y="405"/>
                  </a:lnTo>
                  <a:lnTo>
                    <a:pt x="51" y="435"/>
                  </a:lnTo>
                  <a:lnTo>
                    <a:pt x="12" y="460"/>
                  </a:lnTo>
                  <a:lnTo>
                    <a:pt x="0" y="469"/>
                  </a:lnTo>
                  <a:lnTo>
                    <a:pt x="10" y="474"/>
                  </a:lnTo>
                  <a:lnTo>
                    <a:pt x="6" y="476"/>
                  </a:lnTo>
                  <a:lnTo>
                    <a:pt x="64" y="459"/>
                  </a:lnTo>
                  <a:lnTo>
                    <a:pt x="118" y="448"/>
                  </a:lnTo>
                  <a:lnTo>
                    <a:pt x="175" y="438"/>
                  </a:lnTo>
                  <a:lnTo>
                    <a:pt x="204" y="436"/>
                  </a:lnTo>
                  <a:lnTo>
                    <a:pt x="168" y="393"/>
                  </a:lnTo>
                  <a:lnTo>
                    <a:pt x="163" y="396"/>
                  </a:lnTo>
                  <a:lnTo>
                    <a:pt x="217" y="366"/>
                  </a:lnTo>
                  <a:lnTo>
                    <a:pt x="262" y="342"/>
                  </a:lnTo>
                  <a:lnTo>
                    <a:pt x="298" y="324"/>
                  </a:lnTo>
                  <a:lnTo>
                    <a:pt x="328" y="301"/>
                  </a:lnTo>
                  <a:lnTo>
                    <a:pt x="346" y="279"/>
                  </a:lnTo>
                  <a:lnTo>
                    <a:pt x="358" y="249"/>
                  </a:lnTo>
                  <a:lnTo>
                    <a:pt x="367" y="208"/>
                  </a:lnTo>
                  <a:lnTo>
                    <a:pt x="375" y="171"/>
                  </a:lnTo>
                  <a:lnTo>
                    <a:pt x="384" y="135"/>
                  </a:lnTo>
                  <a:lnTo>
                    <a:pt x="394" y="99"/>
                  </a:lnTo>
                  <a:lnTo>
                    <a:pt x="412" y="69"/>
                  </a:lnTo>
                  <a:lnTo>
                    <a:pt x="433" y="48"/>
                  </a:lnTo>
                  <a:lnTo>
                    <a:pt x="465" y="33"/>
                  </a:lnTo>
                  <a:lnTo>
                    <a:pt x="488" y="22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67" name="Group 55">
              <a:extLst>
                <a:ext uri="{FF2B5EF4-FFF2-40B4-BE49-F238E27FC236}">
                  <a16:creationId xmlns:a16="http://schemas.microsoft.com/office/drawing/2014/main" id="{F3A84F9A-22A5-4BD1-8B93-A94FCC6F72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768"/>
              <a:ext cx="230" cy="1456"/>
              <a:chOff x="2720" y="768"/>
              <a:chExt cx="230" cy="1456"/>
            </a:xfrm>
          </p:grpSpPr>
          <p:sp>
            <p:nvSpPr>
              <p:cNvPr id="68" name="Freeform 56">
                <a:extLst>
                  <a:ext uri="{FF2B5EF4-FFF2-40B4-BE49-F238E27FC236}">
                    <a16:creationId xmlns:a16="http://schemas.microsoft.com/office/drawing/2014/main" id="{3CF36820-28A9-42C6-8BC5-40C6733E80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0" y="795"/>
                <a:ext cx="230" cy="293"/>
              </a:xfrm>
              <a:custGeom>
                <a:avLst/>
                <a:gdLst>
                  <a:gd name="T0" fmla="*/ 147 w 230"/>
                  <a:gd name="T1" fmla="*/ 264 h 293"/>
                  <a:gd name="T2" fmla="*/ 170 w 230"/>
                  <a:gd name="T3" fmla="*/ 252 h 293"/>
                  <a:gd name="T4" fmla="*/ 182 w 230"/>
                  <a:gd name="T5" fmla="*/ 234 h 293"/>
                  <a:gd name="T6" fmla="*/ 192 w 230"/>
                  <a:gd name="T7" fmla="*/ 204 h 293"/>
                  <a:gd name="T8" fmla="*/ 198 w 230"/>
                  <a:gd name="T9" fmla="*/ 165 h 293"/>
                  <a:gd name="T10" fmla="*/ 195 w 230"/>
                  <a:gd name="T11" fmla="*/ 111 h 293"/>
                  <a:gd name="T12" fmla="*/ 192 w 230"/>
                  <a:gd name="T13" fmla="*/ 81 h 293"/>
                  <a:gd name="T14" fmla="*/ 167 w 230"/>
                  <a:gd name="T15" fmla="*/ 84 h 293"/>
                  <a:gd name="T16" fmla="*/ 177 w 230"/>
                  <a:gd name="T17" fmla="*/ 2 h 293"/>
                  <a:gd name="T18" fmla="*/ 230 w 230"/>
                  <a:gd name="T19" fmla="*/ 69 h 293"/>
                  <a:gd name="T20" fmla="*/ 212 w 230"/>
                  <a:gd name="T21" fmla="*/ 77 h 293"/>
                  <a:gd name="T22" fmla="*/ 219 w 230"/>
                  <a:gd name="T23" fmla="*/ 125 h 293"/>
                  <a:gd name="T24" fmla="*/ 219 w 230"/>
                  <a:gd name="T25" fmla="*/ 129 h 293"/>
                  <a:gd name="T26" fmla="*/ 219 w 230"/>
                  <a:gd name="T27" fmla="*/ 179 h 293"/>
                  <a:gd name="T28" fmla="*/ 218 w 230"/>
                  <a:gd name="T29" fmla="*/ 183 h 293"/>
                  <a:gd name="T30" fmla="*/ 210 w 230"/>
                  <a:gd name="T31" fmla="*/ 222 h 293"/>
                  <a:gd name="T32" fmla="*/ 197 w 230"/>
                  <a:gd name="T33" fmla="*/ 258 h 293"/>
                  <a:gd name="T34" fmla="*/ 174 w 230"/>
                  <a:gd name="T35" fmla="*/ 279 h 293"/>
                  <a:gd name="T36" fmla="*/ 143 w 230"/>
                  <a:gd name="T37" fmla="*/ 288 h 293"/>
                  <a:gd name="T38" fmla="*/ 113 w 230"/>
                  <a:gd name="T39" fmla="*/ 293 h 293"/>
                  <a:gd name="T40" fmla="*/ 84 w 230"/>
                  <a:gd name="T41" fmla="*/ 290 h 293"/>
                  <a:gd name="T42" fmla="*/ 57 w 230"/>
                  <a:gd name="T43" fmla="*/ 279 h 293"/>
                  <a:gd name="T44" fmla="*/ 33 w 230"/>
                  <a:gd name="T45" fmla="*/ 257 h 293"/>
                  <a:gd name="T46" fmla="*/ 17 w 230"/>
                  <a:gd name="T47" fmla="*/ 227 h 293"/>
                  <a:gd name="T48" fmla="*/ 8 w 230"/>
                  <a:gd name="T49" fmla="*/ 192 h 293"/>
                  <a:gd name="T50" fmla="*/ 5 w 230"/>
                  <a:gd name="T51" fmla="*/ 153 h 293"/>
                  <a:gd name="T52" fmla="*/ 8 w 230"/>
                  <a:gd name="T53" fmla="*/ 116 h 293"/>
                  <a:gd name="T54" fmla="*/ 21 w 230"/>
                  <a:gd name="T55" fmla="*/ 89 h 293"/>
                  <a:gd name="T56" fmla="*/ 0 w 230"/>
                  <a:gd name="T57" fmla="*/ 72 h 293"/>
                  <a:gd name="T58" fmla="*/ 50 w 230"/>
                  <a:gd name="T59" fmla="*/ 0 h 293"/>
                  <a:gd name="T60" fmla="*/ 60 w 230"/>
                  <a:gd name="T61" fmla="*/ 92 h 293"/>
                  <a:gd name="T62" fmla="*/ 36 w 230"/>
                  <a:gd name="T63" fmla="*/ 90 h 293"/>
                  <a:gd name="T64" fmla="*/ 26 w 230"/>
                  <a:gd name="T65" fmla="*/ 128 h 293"/>
                  <a:gd name="T66" fmla="*/ 26 w 230"/>
                  <a:gd name="T67" fmla="*/ 162 h 293"/>
                  <a:gd name="T68" fmla="*/ 29 w 230"/>
                  <a:gd name="T69" fmla="*/ 192 h 293"/>
                  <a:gd name="T70" fmla="*/ 38 w 230"/>
                  <a:gd name="T71" fmla="*/ 221 h 293"/>
                  <a:gd name="T72" fmla="*/ 54 w 230"/>
                  <a:gd name="T73" fmla="*/ 242 h 293"/>
                  <a:gd name="T74" fmla="*/ 74 w 230"/>
                  <a:gd name="T75" fmla="*/ 258 h 293"/>
                  <a:gd name="T76" fmla="*/ 99 w 230"/>
                  <a:gd name="T77" fmla="*/ 267 h 293"/>
                  <a:gd name="T78" fmla="*/ 125 w 230"/>
                  <a:gd name="T79" fmla="*/ 267 h 293"/>
                  <a:gd name="T80" fmla="*/ 147 w 230"/>
                  <a:gd name="T81" fmla="*/ 264 h 29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230"/>
                  <a:gd name="T124" fmla="*/ 0 h 293"/>
                  <a:gd name="T125" fmla="*/ 230 w 230"/>
                  <a:gd name="T126" fmla="*/ 293 h 29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230" h="293">
                    <a:moveTo>
                      <a:pt x="147" y="264"/>
                    </a:moveTo>
                    <a:lnTo>
                      <a:pt x="170" y="252"/>
                    </a:lnTo>
                    <a:lnTo>
                      <a:pt x="182" y="234"/>
                    </a:lnTo>
                    <a:lnTo>
                      <a:pt x="192" y="204"/>
                    </a:lnTo>
                    <a:lnTo>
                      <a:pt x="198" y="165"/>
                    </a:lnTo>
                    <a:lnTo>
                      <a:pt x="195" y="111"/>
                    </a:lnTo>
                    <a:lnTo>
                      <a:pt x="192" y="81"/>
                    </a:lnTo>
                    <a:lnTo>
                      <a:pt x="167" y="84"/>
                    </a:lnTo>
                    <a:lnTo>
                      <a:pt x="177" y="2"/>
                    </a:lnTo>
                    <a:lnTo>
                      <a:pt x="230" y="69"/>
                    </a:lnTo>
                    <a:lnTo>
                      <a:pt x="212" y="77"/>
                    </a:lnTo>
                    <a:lnTo>
                      <a:pt x="219" y="125"/>
                    </a:lnTo>
                    <a:lnTo>
                      <a:pt x="219" y="129"/>
                    </a:lnTo>
                    <a:lnTo>
                      <a:pt x="219" y="179"/>
                    </a:lnTo>
                    <a:lnTo>
                      <a:pt x="218" y="183"/>
                    </a:lnTo>
                    <a:lnTo>
                      <a:pt x="210" y="222"/>
                    </a:lnTo>
                    <a:lnTo>
                      <a:pt x="197" y="258"/>
                    </a:lnTo>
                    <a:lnTo>
                      <a:pt x="174" y="279"/>
                    </a:lnTo>
                    <a:lnTo>
                      <a:pt x="143" y="288"/>
                    </a:lnTo>
                    <a:lnTo>
                      <a:pt x="113" y="293"/>
                    </a:lnTo>
                    <a:lnTo>
                      <a:pt x="84" y="290"/>
                    </a:lnTo>
                    <a:lnTo>
                      <a:pt x="57" y="279"/>
                    </a:lnTo>
                    <a:lnTo>
                      <a:pt x="33" y="257"/>
                    </a:lnTo>
                    <a:lnTo>
                      <a:pt x="17" y="227"/>
                    </a:lnTo>
                    <a:lnTo>
                      <a:pt x="8" y="192"/>
                    </a:lnTo>
                    <a:lnTo>
                      <a:pt x="5" y="153"/>
                    </a:lnTo>
                    <a:lnTo>
                      <a:pt x="8" y="116"/>
                    </a:lnTo>
                    <a:lnTo>
                      <a:pt x="21" y="89"/>
                    </a:lnTo>
                    <a:lnTo>
                      <a:pt x="0" y="72"/>
                    </a:lnTo>
                    <a:lnTo>
                      <a:pt x="50" y="0"/>
                    </a:lnTo>
                    <a:lnTo>
                      <a:pt x="60" y="92"/>
                    </a:lnTo>
                    <a:lnTo>
                      <a:pt x="36" y="90"/>
                    </a:lnTo>
                    <a:lnTo>
                      <a:pt x="26" y="128"/>
                    </a:lnTo>
                    <a:lnTo>
                      <a:pt x="26" y="162"/>
                    </a:lnTo>
                    <a:lnTo>
                      <a:pt x="29" y="192"/>
                    </a:lnTo>
                    <a:lnTo>
                      <a:pt x="38" y="221"/>
                    </a:lnTo>
                    <a:lnTo>
                      <a:pt x="54" y="242"/>
                    </a:lnTo>
                    <a:lnTo>
                      <a:pt x="74" y="258"/>
                    </a:lnTo>
                    <a:lnTo>
                      <a:pt x="99" y="267"/>
                    </a:lnTo>
                    <a:lnTo>
                      <a:pt x="125" y="267"/>
                    </a:lnTo>
                    <a:lnTo>
                      <a:pt x="147" y="264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69" name="Freeform 57">
                <a:extLst>
                  <a:ext uri="{FF2B5EF4-FFF2-40B4-BE49-F238E27FC236}">
                    <a16:creationId xmlns:a16="http://schemas.microsoft.com/office/drawing/2014/main" id="{783A7034-591D-4C29-A07D-69EB01A0D7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768"/>
                <a:ext cx="96" cy="1456"/>
              </a:xfrm>
              <a:custGeom>
                <a:avLst/>
                <a:gdLst>
                  <a:gd name="T0" fmla="*/ 27 w 96"/>
                  <a:gd name="T1" fmla="*/ 306 h 1456"/>
                  <a:gd name="T2" fmla="*/ 28 w 96"/>
                  <a:gd name="T3" fmla="*/ 78 h 1456"/>
                  <a:gd name="T4" fmla="*/ 0 w 96"/>
                  <a:gd name="T5" fmla="*/ 80 h 1456"/>
                  <a:gd name="T6" fmla="*/ 40 w 96"/>
                  <a:gd name="T7" fmla="*/ 0 h 1456"/>
                  <a:gd name="T8" fmla="*/ 73 w 96"/>
                  <a:gd name="T9" fmla="*/ 80 h 1456"/>
                  <a:gd name="T10" fmla="*/ 45 w 96"/>
                  <a:gd name="T11" fmla="*/ 75 h 1456"/>
                  <a:gd name="T12" fmla="*/ 46 w 96"/>
                  <a:gd name="T13" fmla="*/ 306 h 1456"/>
                  <a:gd name="T14" fmla="*/ 55 w 96"/>
                  <a:gd name="T15" fmla="*/ 582 h 1456"/>
                  <a:gd name="T16" fmla="*/ 70 w 96"/>
                  <a:gd name="T17" fmla="*/ 815 h 1456"/>
                  <a:gd name="T18" fmla="*/ 81 w 96"/>
                  <a:gd name="T19" fmla="*/ 1129 h 1456"/>
                  <a:gd name="T20" fmla="*/ 79 w 96"/>
                  <a:gd name="T21" fmla="*/ 1134 h 1456"/>
                  <a:gd name="T22" fmla="*/ 94 w 96"/>
                  <a:gd name="T23" fmla="*/ 1398 h 1456"/>
                  <a:gd name="T24" fmla="*/ 96 w 96"/>
                  <a:gd name="T25" fmla="*/ 1446 h 1456"/>
                  <a:gd name="T26" fmla="*/ 88 w 96"/>
                  <a:gd name="T27" fmla="*/ 1455 h 1456"/>
                  <a:gd name="T28" fmla="*/ 76 w 96"/>
                  <a:gd name="T29" fmla="*/ 1456 h 1456"/>
                  <a:gd name="T30" fmla="*/ 67 w 96"/>
                  <a:gd name="T31" fmla="*/ 1447 h 1456"/>
                  <a:gd name="T32" fmla="*/ 64 w 96"/>
                  <a:gd name="T33" fmla="*/ 1438 h 1456"/>
                  <a:gd name="T34" fmla="*/ 51 w 96"/>
                  <a:gd name="T35" fmla="*/ 911 h 1456"/>
                  <a:gd name="T36" fmla="*/ 34 w 96"/>
                  <a:gd name="T37" fmla="*/ 540 h 1456"/>
                  <a:gd name="T38" fmla="*/ 27 w 96"/>
                  <a:gd name="T39" fmla="*/ 306 h 145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96"/>
                  <a:gd name="T61" fmla="*/ 0 h 1456"/>
                  <a:gd name="T62" fmla="*/ 96 w 96"/>
                  <a:gd name="T63" fmla="*/ 1456 h 145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96" h="1456">
                    <a:moveTo>
                      <a:pt x="27" y="306"/>
                    </a:moveTo>
                    <a:lnTo>
                      <a:pt x="28" y="78"/>
                    </a:lnTo>
                    <a:lnTo>
                      <a:pt x="0" y="80"/>
                    </a:lnTo>
                    <a:lnTo>
                      <a:pt x="40" y="0"/>
                    </a:lnTo>
                    <a:lnTo>
                      <a:pt x="73" y="80"/>
                    </a:lnTo>
                    <a:lnTo>
                      <a:pt x="45" y="75"/>
                    </a:lnTo>
                    <a:lnTo>
                      <a:pt x="46" y="306"/>
                    </a:lnTo>
                    <a:lnTo>
                      <a:pt x="55" y="582"/>
                    </a:lnTo>
                    <a:lnTo>
                      <a:pt x="70" y="815"/>
                    </a:lnTo>
                    <a:lnTo>
                      <a:pt x="81" y="1129"/>
                    </a:lnTo>
                    <a:lnTo>
                      <a:pt x="79" y="1134"/>
                    </a:lnTo>
                    <a:lnTo>
                      <a:pt x="94" y="1398"/>
                    </a:lnTo>
                    <a:lnTo>
                      <a:pt x="96" y="1446"/>
                    </a:lnTo>
                    <a:lnTo>
                      <a:pt x="88" y="1455"/>
                    </a:lnTo>
                    <a:lnTo>
                      <a:pt x="76" y="1456"/>
                    </a:lnTo>
                    <a:lnTo>
                      <a:pt x="67" y="1447"/>
                    </a:lnTo>
                    <a:lnTo>
                      <a:pt x="64" y="1438"/>
                    </a:lnTo>
                    <a:lnTo>
                      <a:pt x="51" y="911"/>
                    </a:lnTo>
                    <a:lnTo>
                      <a:pt x="34" y="540"/>
                    </a:lnTo>
                    <a:lnTo>
                      <a:pt x="27" y="306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70" name="AutoShape 58">
            <a:extLst>
              <a:ext uri="{FF2B5EF4-FFF2-40B4-BE49-F238E27FC236}">
                <a16:creationId xmlns:a16="http://schemas.microsoft.com/office/drawing/2014/main" id="{ABD3C4DA-D375-4109-93E7-4B56094A0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8943" y="4966227"/>
            <a:ext cx="3124200" cy="401349"/>
          </a:xfrm>
          <a:prstGeom prst="wedgeRoundRectCallout">
            <a:avLst>
              <a:gd name="adj1" fmla="val -60874"/>
              <a:gd name="adj2" fmla="val 40655"/>
              <a:gd name="adj3" fmla="val 16667"/>
            </a:avLst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eaLnBrk="1" hangingPunct="1">
              <a:spcBef>
                <a:spcPct val="0"/>
              </a:spcBef>
              <a:buNone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sym typeface="Symbol" pitchFamily="18" charset="2"/>
              </a:rPr>
              <a:t>Let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sym typeface="Symbol" pitchFamily="18" charset="2"/>
              </a:rPr>
              <a:t>i</a:t>
            </a:r>
            <a:r>
              <a:rPr lang="el-GR" alt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sym typeface="Symbol" pitchFamily="18" charset="2"/>
              </a:rPr>
              <a:t>be an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sym typeface="Symbol" pitchFamily="18" charset="2"/>
              </a:rPr>
              <a:t>avbitvavy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sym typeface="Symbol" pitchFamily="18" charset="2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sym typeface="Symbol" pitchFamily="18" charset="2"/>
              </a:rPr>
              <a:t>integev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sym typeface="Symbol" pitchFamily="18" charset="2"/>
              </a:rPr>
              <a:t>.</a:t>
            </a:r>
          </a:p>
        </p:txBody>
      </p:sp>
      <p:sp>
        <p:nvSpPr>
          <p:cNvPr id="72" name="Rectangle 5">
            <a:extLst>
              <a:ext uri="{FF2B5EF4-FFF2-40B4-BE49-F238E27FC236}">
                <a16:creationId xmlns:a16="http://schemas.microsoft.com/office/drawing/2014/main" id="{6F483A12-A0C2-4BDB-9301-61778588D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8222" y="6263767"/>
            <a:ext cx="178746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CA" sz="1600" dirty="0">
                <a:solidFill>
                  <a:schemeClr val="accent2"/>
                </a:solidFill>
              </a:rPr>
              <a:t>|</a:t>
            </a:r>
            <a:r>
              <a:rPr lang="el-GR" sz="1600" dirty="0">
                <a:solidFill>
                  <a:schemeClr val="accent2"/>
                </a:solidFill>
              </a:rPr>
              <a:t>α</a:t>
            </a:r>
            <a:r>
              <a:rPr lang="en-CA" sz="1600" dirty="0">
                <a:solidFill>
                  <a:schemeClr val="accent2"/>
                </a:solidFill>
              </a:rPr>
              <a:t>(x')-</a:t>
            </a:r>
            <a:r>
              <a:rPr lang="el-GR" sz="1600" dirty="0">
                <a:solidFill>
                  <a:schemeClr val="accent2"/>
                </a:solidFill>
              </a:rPr>
              <a:t>α</a:t>
            </a:r>
            <a:r>
              <a:rPr lang="en-CA" sz="1600" dirty="0">
                <a:solidFill>
                  <a:schemeClr val="accent2"/>
                </a:solidFill>
              </a:rPr>
              <a:t>(x)|&lt;</a:t>
            </a:r>
            <a:r>
              <a:rPr lang="en-CA" sz="1600" dirty="0">
                <a:solidFill>
                  <a:schemeClr val="accent2"/>
                </a:solidFill>
                <a:sym typeface="Symbol" panose="05050102010706020507" pitchFamily="18" charset="2"/>
              </a:rPr>
              <a:t></a:t>
            </a:r>
            <a:endParaRPr lang="en-CA" altLang="en-US" sz="1600" dirty="0">
              <a:solidFill>
                <a:schemeClr val="accent2"/>
              </a:solidFill>
              <a:sym typeface="Symbol" panose="05050102010706020507" pitchFamily="18" charset="2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4808AF2-EA0E-4349-A7E6-5F9CB4250064}"/>
              </a:ext>
            </a:extLst>
          </p:cNvPr>
          <p:cNvGrpSpPr/>
          <p:nvPr/>
        </p:nvGrpSpPr>
        <p:grpSpPr>
          <a:xfrm>
            <a:off x="3907630" y="5925122"/>
            <a:ext cx="2482999" cy="362251"/>
            <a:chOff x="6400808" y="4569141"/>
            <a:chExt cx="2482999" cy="362251"/>
          </a:xfrm>
        </p:grpSpPr>
        <p:sp>
          <p:nvSpPr>
            <p:cNvPr id="74" name="Rectangle 5">
              <a:extLst>
                <a:ext uri="{FF2B5EF4-FFF2-40B4-BE49-F238E27FC236}">
                  <a16:creationId xmlns:a16="http://schemas.microsoft.com/office/drawing/2014/main" id="{E18D0C34-EB17-4113-9EF2-8016D8734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8" y="4592838"/>
              <a:ext cx="191409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CA" sz="1600" dirty="0">
                  <a:solidFill>
                    <a:schemeClr val="tx2"/>
                  </a:solidFill>
                </a:rPr>
                <a:t>x</a:t>
              </a:r>
              <a:r>
                <a:rPr lang="el-GR" altLang="en-US" sz="1600" dirty="0">
                  <a:solidFill>
                    <a:schemeClr val="tx2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r>
                <a:rPr lang="en-CA" sz="1600" dirty="0">
                  <a:solidFill>
                    <a:schemeClr val="tx2"/>
                  </a:solidFill>
                  <a:sym typeface="Symbol" panose="05050102010706020507" pitchFamily="18" charset="2"/>
                </a:rPr>
                <a:t></a:t>
              </a:r>
              <a:r>
                <a:rPr lang="en-CA" sz="1600" dirty="0">
                  <a:solidFill>
                    <a:schemeClr val="tx2"/>
                  </a:solidFill>
                </a:rPr>
                <a:t>[x</a:t>
              </a:r>
              <a:r>
                <a:rPr lang="en-US" sz="1600" dirty="0">
                  <a:solidFill>
                    <a:schemeClr val="tx2"/>
                  </a:solidFill>
                  <a:latin typeface="Symbol" pitchFamily="18" charset="2"/>
                  <a:sym typeface="Symbol" panose="05050102010706020507" pitchFamily="18" charset="2"/>
                </a:rPr>
                <a:t>-</a:t>
              </a:r>
              <a:r>
                <a:rPr lang="en-US" altLang="en-US" sz="1600" dirty="0">
                  <a:solidFill>
                    <a:schemeClr val="tx2"/>
                  </a:solidFill>
                  <a:latin typeface="Symbol" pitchFamily="18" charset="2"/>
                  <a:sym typeface="Symbol" panose="05050102010706020507" pitchFamily="18" charset="2"/>
                </a:rPr>
                <a:t></a:t>
              </a:r>
              <a:r>
                <a:rPr lang="en-CA" sz="1600" dirty="0">
                  <a:solidFill>
                    <a:schemeClr val="tx2"/>
                  </a:solidFill>
                </a:rPr>
                <a:t>,x+</a:t>
              </a:r>
              <a:r>
                <a:rPr lang="en-US" altLang="en-US" sz="1600" dirty="0">
                  <a:solidFill>
                    <a:schemeClr val="tx2"/>
                  </a:solidFill>
                  <a:latin typeface="Symbol" pitchFamily="18" charset="2"/>
                  <a:sym typeface="Symbol" panose="05050102010706020507" pitchFamily="18" charset="2"/>
                </a:rPr>
                <a:t></a:t>
              </a:r>
              <a:r>
                <a:rPr lang="en-CA" sz="1600" dirty="0">
                  <a:solidFill>
                    <a:schemeClr val="tx2"/>
                  </a:solidFill>
                </a:rPr>
                <a:t>]</a:t>
              </a:r>
              <a:endParaRPr lang="en-CA" altLang="en-US" sz="1600" dirty="0">
                <a:solidFill>
                  <a:schemeClr val="tx2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75" name="Line 31">
              <a:extLst>
                <a:ext uri="{FF2B5EF4-FFF2-40B4-BE49-F238E27FC236}">
                  <a16:creationId xmlns:a16="http://schemas.microsoft.com/office/drawing/2014/main" id="{6A2B8C88-4DF7-43C2-83FF-13227A1660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76" name="Line 31">
              <a:extLst>
                <a:ext uri="{FF2B5EF4-FFF2-40B4-BE49-F238E27FC236}">
                  <a16:creationId xmlns:a16="http://schemas.microsoft.com/office/drawing/2014/main" id="{B02B3510-CC56-49EB-AAA0-4A9CB01A9F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sp>
        <p:nvSpPr>
          <p:cNvPr id="78" name="Rectangle 5">
            <a:extLst>
              <a:ext uri="{FF2B5EF4-FFF2-40B4-BE49-F238E27FC236}">
                <a16:creationId xmlns:a16="http://schemas.microsoft.com/office/drawing/2014/main" id="{1D6116EE-2543-428D-B8E0-65489D611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588" y="4628043"/>
            <a:ext cx="1170234" cy="34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cs typeface="+mn-cs"/>
              </a:rPr>
              <a:t>Continuous</a:t>
            </a:r>
            <a:endParaRPr lang="en-CA" altLang="en-US" sz="1600" dirty="0">
              <a:solidFill>
                <a:schemeClr val="accent2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499F775-BAA2-447D-A1EE-DBE2BEF66E5F}"/>
              </a:ext>
            </a:extLst>
          </p:cNvPr>
          <p:cNvGrpSpPr/>
          <p:nvPr/>
        </p:nvGrpSpPr>
        <p:grpSpPr>
          <a:xfrm>
            <a:off x="4364822" y="5617493"/>
            <a:ext cx="2025807" cy="362251"/>
            <a:chOff x="6858000" y="4569141"/>
            <a:chExt cx="2025807" cy="362251"/>
          </a:xfrm>
        </p:grpSpPr>
        <p:sp>
          <p:nvSpPr>
            <p:cNvPr id="80" name="Rectangle 5">
              <a:extLst>
                <a:ext uri="{FF2B5EF4-FFF2-40B4-BE49-F238E27FC236}">
                  <a16:creationId xmlns:a16="http://schemas.microsoft.com/office/drawing/2014/main" id="{39619049-BC5A-4631-8E96-D1BB77FF2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4592838"/>
              <a:ext cx="14568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CA" altLang="en-US" sz="1600" dirty="0">
                  <a:solidFill>
                    <a:srgbClr val="FF0000"/>
                  </a:solidFill>
                  <a:sym typeface="Symbol" panose="05050102010706020507" pitchFamily="18" charset="2"/>
                </a:rPr>
                <a:t> x</a:t>
              </a:r>
              <a:r>
                <a:rPr lang="el-GR" altLang="en-US" sz="1600" dirty="0">
                  <a:solidFill>
                    <a:srgbClr val="FF0000"/>
                  </a:solidFill>
                  <a:latin typeface="Times New Roman"/>
                  <a:cs typeface="Times New Roman" panose="02020603050405020304" pitchFamily="18" charset="0"/>
                  <a:sym typeface="Symbol" panose="05050102010706020507" pitchFamily="18" charset="2"/>
                </a:rPr>
                <a:t>´</a:t>
              </a:r>
              <a:endParaRPr lang="en-CA" altLang="en-US" sz="1600" dirty="0">
                <a:solidFill>
                  <a:srgbClr val="FF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81" name="Line 31">
              <a:extLst>
                <a:ext uri="{FF2B5EF4-FFF2-40B4-BE49-F238E27FC236}">
                  <a16:creationId xmlns:a16="http://schemas.microsoft.com/office/drawing/2014/main" id="{4ED61BC2-48B1-444D-B815-27FEF0236F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82" name="Line 31">
              <a:extLst>
                <a:ext uri="{FF2B5EF4-FFF2-40B4-BE49-F238E27FC236}">
                  <a16:creationId xmlns:a16="http://schemas.microsoft.com/office/drawing/2014/main" id="{F728C3F7-C8D0-428C-957D-1E7DFFE33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8D1E8E33-74D4-4AF3-B22B-82B7A3259760}"/>
              </a:ext>
            </a:extLst>
          </p:cNvPr>
          <p:cNvGrpSpPr/>
          <p:nvPr/>
        </p:nvGrpSpPr>
        <p:grpSpPr>
          <a:xfrm>
            <a:off x="4577646" y="5309864"/>
            <a:ext cx="1812983" cy="362251"/>
            <a:chOff x="7070824" y="4569141"/>
            <a:chExt cx="1812983" cy="362251"/>
          </a:xfrm>
        </p:grpSpPr>
        <p:sp>
          <p:nvSpPr>
            <p:cNvPr id="85" name="Rectangle 5">
              <a:extLst>
                <a:ext uri="{FF2B5EF4-FFF2-40B4-BE49-F238E27FC236}">
                  <a16:creationId xmlns:a16="http://schemas.microsoft.com/office/drawing/2014/main" id="{D8389043-0914-4A90-BF92-3DEA56A9B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0824" y="4592838"/>
              <a:ext cx="124407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chemeClr val="accent2"/>
                  </a:solidFill>
                  <a:latin typeface="Symbol" pitchFamily="18" charset="2"/>
                </a:rPr>
                <a:t>$ </a:t>
              </a:r>
              <a:r>
                <a:rPr kumimoji="0" lang="en-US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Symbol" pitchFamily="18" charset="2"/>
                  <a:ea typeface="+mn-ea"/>
                  <a:cs typeface="+mn-cs"/>
                  <a:sym typeface="Symbol" panose="05050102010706020507" pitchFamily="18" charset="2"/>
                </a:rPr>
                <a:t>,</a:t>
              </a:r>
              <a:endParaRPr lang="en-CA" altLang="en-US" sz="1600" dirty="0">
                <a:solidFill>
                  <a:schemeClr val="accent2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87" name="Line 31">
              <a:extLst>
                <a:ext uri="{FF2B5EF4-FFF2-40B4-BE49-F238E27FC236}">
                  <a16:creationId xmlns:a16="http://schemas.microsoft.com/office/drawing/2014/main" id="{CC5500EA-520F-4E3A-A6F3-616802FF57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88" name="Line 31">
              <a:extLst>
                <a:ext uri="{FF2B5EF4-FFF2-40B4-BE49-F238E27FC236}">
                  <a16:creationId xmlns:a16="http://schemas.microsoft.com/office/drawing/2014/main" id="{CD4F2EF4-000B-466A-A8D3-7C46CFCC71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6C0D3D48-3924-4207-821F-6CCDD6F3854A}"/>
              </a:ext>
            </a:extLst>
          </p:cNvPr>
          <p:cNvGrpSpPr/>
          <p:nvPr/>
        </p:nvGrpSpPr>
        <p:grpSpPr>
          <a:xfrm>
            <a:off x="4529922" y="5002235"/>
            <a:ext cx="1860707" cy="362251"/>
            <a:chOff x="7023100" y="4569141"/>
            <a:chExt cx="1860707" cy="362251"/>
          </a:xfrm>
        </p:grpSpPr>
        <p:sp>
          <p:nvSpPr>
            <p:cNvPr id="91" name="Rectangle 5">
              <a:extLst>
                <a:ext uri="{FF2B5EF4-FFF2-40B4-BE49-F238E27FC236}">
                  <a16:creationId xmlns:a16="http://schemas.microsoft.com/office/drawing/2014/main" id="{4AE8BAA0-FBAF-4EA3-BAB6-A627B3E37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3100" y="4592838"/>
              <a:ext cx="12917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  <a:defRPr/>
              </a:pPr>
              <a:r>
                <a:rPr lang="en-US" altLang="en-US" sz="1600" dirty="0">
                  <a:solidFill>
                    <a:srgbClr val="FF0000"/>
                  </a:solidFill>
                  <a:latin typeface="Symbol" pitchFamily="18" charset="2"/>
                </a:rPr>
                <a:t>"</a:t>
              </a:r>
              <a:r>
                <a:rPr lang="en-CA" altLang="en-US" sz="1600" dirty="0">
                  <a:solidFill>
                    <a:srgbClr val="FF0000"/>
                  </a:solidFill>
                  <a:sym typeface="Symbol" panose="05050102010706020507" pitchFamily="18" charset="2"/>
                </a:rPr>
                <a:t> x, </a:t>
              </a:r>
              <a:r>
                <a:rPr kumimoji="0" lang="en-CA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  <a:sym typeface="Symbol" panose="05050102010706020507" pitchFamily="18" charset="2"/>
                </a:rPr>
                <a:t>&gt;0</a:t>
              </a:r>
              <a:endParaRPr lang="en-CA" altLang="en-US" sz="1600" dirty="0">
                <a:solidFill>
                  <a:srgbClr val="FF0000"/>
                </a:solidFill>
                <a:sym typeface="Symbol" panose="05050102010706020507" pitchFamily="18" charset="2"/>
              </a:endParaRPr>
            </a:p>
          </p:txBody>
        </p:sp>
        <p:sp>
          <p:nvSpPr>
            <p:cNvPr id="92" name="Line 31">
              <a:extLst>
                <a:ext uri="{FF2B5EF4-FFF2-40B4-BE49-F238E27FC236}">
                  <a16:creationId xmlns:a16="http://schemas.microsoft.com/office/drawing/2014/main" id="{07E3F8A7-17D1-4701-8102-8995E0B3BD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229600" y="4569141"/>
              <a:ext cx="654207" cy="1399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  <p:sp>
          <p:nvSpPr>
            <p:cNvPr id="93" name="Line 31">
              <a:extLst>
                <a:ext uri="{FF2B5EF4-FFF2-40B4-BE49-F238E27FC236}">
                  <a16:creationId xmlns:a16="http://schemas.microsoft.com/office/drawing/2014/main" id="{9BF174A2-5D21-4DD7-AD25-36C871123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0629" y="4575719"/>
              <a:ext cx="0" cy="3096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en-US" sz="1600" dirty="0"/>
            </a:p>
          </p:txBody>
        </p:sp>
      </p:grpSp>
      <p:sp>
        <p:nvSpPr>
          <p:cNvPr id="94" name="Oval 93">
            <a:extLst>
              <a:ext uri="{FF2B5EF4-FFF2-40B4-BE49-F238E27FC236}">
                <a16:creationId xmlns:a16="http://schemas.microsoft.com/office/drawing/2014/main" id="{E0689450-5693-43E4-9FE1-48EB65643051}"/>
              </a:ext>
            </a:extLst>
          </p:cNvPr>
          <p:cNvSpPr/>
          <p:nvPr/>
        </p:nvSpPr>
        <p:spPr bwMode="auto">
          <a:xfrm>
            <a:off x="4372099" y="5939281"/>
            <a:ext cx="1622262" cy="395198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04E2E078-D188-48B2-8A00-97A8EDE88946}"/>
              </a:ext>
            </a:extLst>
          </p:cNvPr>
          <p:cNvSpPr/>
          <p:nvPr/>
        </p:nvSpPr>
        <p:spPr bwMode="auto">
          <a:xfrm>
            <a:off x="5466579" y="4573023"/>
            <a:ext cx="1302158" cy="434719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F83A1817-36EE-411D-B0D6-1143723FE026}"/>
              </a:ext>
            </a:extLst>
          </p:cNvPr>
          <p:cNvSpPr/>
          <p:nvPr/>
        </p:nvSpPr>
        <p:spPr bwMode="auto">
          <a:xfrm>
            <a:off x="4891745" y="4966227"/>
            <a:ext cx="1088862" cy="45796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C71B4D2D-1E04-4333-82C9-3D9B14365A47}"/>
              </a:ext>
            </a:extLst>
          </p:cNvPr>
          <p:cNvSpPr/>
          <p:nvPr/>
        </p:nvSpPr>
        <p:spPr bwMode="auto">
          <a:xfrm>
            <a:off x="5271499" y="5309078"/>
            <a:ext cx="590218" cy="359409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FB6E306A-EA8D-4B28-9993-8716CF22AA6A}"/>
              </a:ext>
            </a:extLst>
          </p:cNvPr>
          <p:cNvSpPr/>
          <p:nvPr/>
        </p:nvSpPr>
        <p:spPr bwMode="auto">
          <a:xfrm>
            <a:off x="6148764" y="5112263"/>
            <a:ext cx="422245" cy="359410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509970B1-919A-4847-B729-5F2919E4EFD9}"/>
              </a:ext>
            </a:extLst>
          </p:cNvPr>
          <p:cNvSpPr/>
          <p:nvPr/>
        </p:nvSpPr>
        <p:spPr bwMode="auto">
          <a:xfrm>
            <a:off x="5219194" y="5617493"/>
            <a:ext cx="628316" cy="40029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B630753-F06F-49A6-8746-E154209A4DB7}"/>
              </a:ext>
            </a:extLst>
          </p:cNvPr>
          <p:cNvSpPr/>
          <p:nvPr/>
        </p:nvSpPr>
        <p:spPr bwMode="auto">
          <a:xfrm>
            <a:off x="5469722" y="6194681"/>
            <a:ext cx="1302158" cy="434719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40111610-31BB-43DD-B9FB-BB0E6A0DB3BE}"/>
              </a:ext>
            </a:extLst>
          </p:cNvPr>
          <p:cNvSpPr/>
          <p:nvPr/>
        </p:nvSpPr>
        <p:spPr bwMode="auto">
          <a:xfrm>
            <a:off x="6174572" y="5416171"/>
            <a:ext cx="422245" cy="359410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3FA9C309-C0A8-4E7A-8E02-7EAAC39C4FB8}"/>
              </a:ext>
            </a:extLst>
          </p:cNvPr>
          <p:cNvSpPr/>
          <p:nvPr/>
        </p:nvSpPr>
        <p:spPr bwMode="auto">
          <a:xfrm>
            <a:off x="6181330" y="5720079"/>
            <a:ext cx="422245" cy="359410"/>
          </a:xfrm>
          <a:prstGeom prst="ellipse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40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7" grpId="0"/>
      <p:bldP spid="136" grpId="0" animBg="1"/>
      <p:bldP spid="137" grpId="0" animBg="1"/>
      <p:bldP spid="138" grpId="0" animBg="1"/>
      <p:bldP spid="138" grpId="1" animBg="1"/>
      <p:bldP spid="140" grpId="0" animBg="1"/>
      <p:bldP spid="140" grpId="1" animBg="1"/>
      <p:bldP spid="154" grpId="0" animBg="1"/>
      <p:bldP spid="154" grpId="1" animBg="1"/>
      <p:bldP spid="70" grpId="0" animBg="1"/>
      <p:bldP spid="72" grpId="0"/>
      <p:bldP spid="78" grpId="0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</p:bldLst>
  </p:timing>
</p:sld>
</file>

<file path=ppt/theme/theme1.xml><?xml version="1.0" encoding="utf-8"?>
<a:theme xmlns:a="http://schemas.openxmlformats.org/drawingml/2006/main" name="1_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noFill/>
        <a:ln w="38100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129055</TotalTime>
  <Words>466</Words>
  <Application>Microsoft Office PowerPoint</Application>
  <PresentationFormat>On-screen Show (4:3)</PresentationFormat>
  <Paragraphs>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Rounded MT Bold</vt:lpstr>
      <vt:lpstr>Monotype Corsiva</vt:lpstr>
      <vt:lpstr>Symbol</vt:lpstr>
      <vt:lpstr>Times New Roman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Jeff Edmonds</dc:creator>
  <cp:lastModifiedBy>Jeff Edmonds</cp:lastModifiedBy>
  <cp:revision>1444</cp:revision>
  <dcterms:created xsi:type="dcterms:W3CDTF">2000-08-25T17:31:26Z</dcterms:created>
  <dcterms:modified xsi:type="dcterms:W3CDTF">2022-07-20T18:52:18Z</dcterms:modified>
</cp:coreProperties>
</file>