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81" r:id="rId2"/>
    <p:sldId id="3676" r:id="rId3"/>
    <p:sldId id="2895" r:id="rId4"/>
    <p:sldId id="2919" r:id="rId5"/>
    <p:sldId id="2899" r:id="rId6"/>
    <p:sldId id="2900" r:id="rId7"/>
    <p:sldId id="2901" r:id="rId8"/>
    <p:sldId id="1383" r:id="rId9"/>
    <p:sldId id="1429" r:id="rId10"/>
    <p:sldId id="2875" r:id="rId11"/>
    <p:sldId id="3291" r:id="rId12"/>
    <p:sldId id="3720" r:id="rId13"/>
    <p:sldId id="1259" r:id="rId14"/>
    <p:sldId id="3531" r:id="rId15"/>
    <p:sldId id="3780" r:id="rId16"/>
    <p:sldId id="3318" r:id="rId17"/>
    <p:sldId id="3051" r:id="rId18"/>
    <p:sldId id="3313" r:id="rId19"/>
    <p:sldId id="3744" r:id="rId20"/>
    <p:sldId id="3040" r:id="rId21"/>
    <p:sldId id="3041" r:id="rId22"/>
    <p:sldId id="3042" r:id="rId23"/>
    <p:sldId id="2906" r:id="rId24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2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66"/>
    <a:srgbClr val="000066"/>
    <a:srgbClr val="CB00FE"/>
    <a:srgbClr val="FF66FF"/>
    <a:srgbClr val="FF66CC"/>
    <a:srgbClr val="FFCC99"/>
    <a:srgbClr val="996600"/>
    <a:srgbClr val="FEFEFE"/>
    <a:srgbClr val="0A1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45727-B556-429F-86B2-6748207DF050}" v="12" dt="2024-10-29T16:02:09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94571" autoAdjust="0"/>
  </p:normalViewPr>
  <p:slideViewPr>
    <p:cSldViewPr>
      <p:cViewPr>
        <p:scale>
          <a:sx n="99" d="100"/>
          <a:sy n="99" d="100"/>
        </p:scale>
        <p:origin x="36" y="51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8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A Edmonds" userId="f2973037-6730-4b18-aeb4-d6d0182cb5c6" providerId="ADAL" clId="{92745727-B556-429F-86B2-6748207DF050}"/>
    <pc:docChg chg="addSld delSld modSld sldOrd">
      <pc:chgData name="Jeffrey A Edmonds" userId="f2973037-6730-4b18-aeb4-d6d0182cb5c6" providerId="ADAL" clId="{92745727-B556-429F-86B2-6748207DF050}" dt="2024-10-29T17:54:00.263" v="21" actId="1036"/>
      <pc:docMkLst>
        <pc:docMk/>
      </pc:docMkLst>
      <pc:sldChg chg="add">
        <pc:chgData name="Jeffrey A Edmonds" userId="f2973037-6730-4b18-aeb4-d6d0182cb5c6" providerId="ADAL" clId="{92745727-B556-429F-86B2-6748207DF050}" dt="2024-10-29T15:39:40.335" v="11"/>
        <pc:sldMkLst>
          <pc:docMk/>
          <pc:sldMk cId="1443094867" sldId="1259"/>
        </pc:sldMkLst>
      </pc:sldChg>
      <pc:sldChg chg="add">
        <pc:chgData name="Jeffrey A Edmonds" userId="f2973037-6730-4b18-aeb4-d6d0182cb5c6" providerId="ADAL" clId="{92745727-B556-429F-86B2-6748207DF050}" dt="2024-10-29T15:32:21.615" v="8"/>
        <pc:sldMkLst>
          <pc:docMk/>
          <pc:sldMk cId="1975717858" sldId="1383"/>
        </pc:sldMkLst>
      </pc:sldChg>
      <pc:sldChg chg="add">
        <pc:chgData name="Jeffrey A Edmonds" userId="f2973037-6730-4b18-aeb4-d6d0182cb5c6" providerId="ADAL" clId="{92745727-B556-429F-86B2-6748207DF050}" dt="2024-10-29T15:36:46.193" v="10"/>
        <pc:sldMkLst>
          <pc:docMk/>
          <pc:sldMk cId="43850056" sldId="1429"/>
        </pc:sldMkLst>
      </pc:sldChg>
      <pc:sldChg chg="add">
        <pc:chgData name="Jeffrey A Edmonds" userId="f2973037-6730-4b18-aeb4-d6d0182cb5c6" providerId="ADAL" clId="{92745727-B556-429F-86B2-6748207DF050}" dt="2024-10-29T15:30:42.210" v="2"/>
        <pc:sldMkLst>
          <pc:docMk/>
          <pc:sldMk cId="2255106501" sldId="2875"/>
        </pc:sldMkLst>
      </pc:sldChg>
      <pc:sldChg chg="add">
        <pc:chgData name="Jeffrey A Edmonds" userId="f2973037-6730-4b18-aeb4-d6d0182cb5c6" providerId="ADAL" clId="{92745727-B556-429F-86B2-6748207DF050}" dt="2024-10-29T15:46:14.708" v="13"/>
        <pc:sldMkLst>
          <pc:docMk/>
          <pc:sldMk cId="1761097922" sldId="2895"/>
        </pc:sldMkLst>
      </pc:sldChg>
      <pc:sldChg chg="add">
        <pc:chgData name="Jeffrey A Edmonds" userId="f2973037-6730-4b18-aeb4-d6d0182cb5c6" providerId="ADAL" clId="{92745727-B556-429F-86B2-6748207DF050}" dt="2024-10-29T15:46:14.708" v="13"/>
        <pc:sldMkLst>
          <pc:docMk/>
          <pc:sldMk cId="1396268343" sldId="2899"/>
        </pc:sldMkLst>
      </pc:sldChg>
      <pc:sldChg chg="add">
        <pc:chgData name="Jeffrey A Edmonds" userId="f2973037-6730-4b18-aeb4-d6d0182cb5c6" providerId="ADAL" clId="{92745727-B556-429F-86B2-6748207DF050}" dt="2024-10-29T15:46:14.708" v="13"/>
        <pc:sldMkLst>
          <pc:docMk/>
          <pc:sldMk cId="3208147387" sldId="2900"/>
        </pc:sldMkLst>
      </pc:sldChg>
      <pc:sldChg chg="add">
        <pc:chgData name="Jeffrey A Edmonds" userId="f2973037-6730-4b18-aeb4-d6d0182cb5c6" providerId="ADAL" clId="{92745727-B556-429F-86B2-6748207DF050}" dt="2024-10-29T15:46:14.708" v="13"/>
        <pc:sldMkLst>
          <pc:docMk/>
          <pc:sldMk cId="237297212" sldId="2901"/>
        </pc:sldMkLst>
      </pc:sldChg>
      <pc:sldChg chg="add">
        <pc:chgData name="Jeffrey A Edmonds" userId="f2973037-6730-4b18-aeb4-d6d0182cb5c6" providerId="ADAL" clId="{92745727-B556-429F-86B2-6748207DF050}" dt="2024-10-29T15:59:21.941" v="16"/>
        <pc:sldMkLst>
          <pc:docMk/>
          <pc:sldMk cId="244177671" sldId="2906"/>
        </pc:sldMkLst>
      </pc:sldChg>
      <pc:sldChg chg="add">
        <pc:chgData name="Jeffrey A Edmonds" userId="f2973037-6730-4b18-aeb4-d6d0182cb5c6" providerId="ADAL" clId="{92745727-B556-429F-86B2-6748207DF050}" dt="2024-10-29T15:46:14.708" v="13"/>
        <pc:sldMkLst>
          <pc:docMk/>
          <pc:sldMk cId="1415772832" sldId="2919"/>
        </pc:sldMkLst>
      </pc:sldChg>
      <pc:sldChg chg="add del">
        <pc:chgData name="Jeffrey A Edmonds" userId="f2973037-6730-4b18-aeb4-d6d0182cb5c6" providerId="ADAL" clId="{92745727-B556-429F-86B2-6748207DF050}" dt="2024-10-29T16:02:05.655" v="17" actId="47"/>
        <pc:sldMkLst>
          <pc:docMk/>
          <pc:sldMk cId="283167229" sldId="3039"/>
        </pc:sldMkLst>
      </pc:sldChg>
      <pc:sldChg chg="add">
        <pc:chgData name="Jeffrey A Edmonds" userId="f2973037-6730-4b18-aeb4-d6d0182cb5c6" providerId="ADAL" clId="{92745727-B556-429F-86B2-6748207DF050}" dt="2024-10-29T16:02:09.580" v="19"/>
        <pc:sldMkLst>
          <pc:docMk/>
          <pc:sldMk cId="2668934946" sldId="3040"/>
        </pc:sldMkLst>
      </pc:sldChg>
      <pc:sldChg chg="add">
        <pc:chgData name="Jeffrey A Edmonds" userId="f2973037-6730-4b18-aeb4-d6d0182cb5c6" providerId="ADAL" clId="{92745727-B556-429F-86B2-6748207DF050}" dt="2024-10-29T16:02:09.580" v="19"/>
        <pc:sldMkLst>
          <pc:docMk/>
          <pc:sldMk cId="1611757177" sldId="3041"/>
        </pc:sldMkLst>
      </pc:sldChg>
      <pc:sldChg chg="add">
        <pc:chgData name="Jeffrey A Edmonds" userId="f2973037-6730-4b18-aeb4-d6d0182cb5c6" providerId="ADAL" clId="{92745727-B556-429F-86B2-6748207DF050}" dt="2024-10-29T16:02:09.580" v="19"/>
        <pc:sldMkLst>
          <pc:docMk/>
          <pc:sldMk cId="2538224163" sldId="3042"/>
        </pc:sldMkLst>
      </pc:sldChg>
      <pc:sldChg chg="add">
        <pc:chgData name="Jeffrey A Edmonds" userId="f2973037-6730-4b18-aeb4-d6d0182cb5c6" providerId="ADAL" clId="{92745727-B556-429F-86B2-6748207DF050}" dt="2024-10-29T15:51:51.318" v="14"/>
        <pc:sldMkLst>
          <pc:docMk/>
          <pc:sldMk cId="308195854" sldId="3051"/>
        </pc:sldMkLst>
      </pc:sldChg>
      <pc:sldChg chg="add">
        <pc:chgData name="Jeffrey A Edmonds" userId="f2973037-6730-4b18-aeb4-d6d0182cb5c6" providerId="ADAL" clId="{92745727-B556-429F-86B2-6748207DF050}" dt="2024-10-29T15:30:42.210" v="2"/>
        <pc:sldMkLst>
          <pc:docMk/>
          <pc:sldMk cId="3968882574" sldId="3291"/>
        </pc:sldMkLst>
      </pc:sldChg>
      <pc:sldChg chg="add">
        <pc:chgData name="Jeffrey A Edmonds" userId="f2973037-6730-4b18-aeb4-d6d0182cb5c6" providerId="ADAL" clId="{92745727-B556-429F-86B2-6748207DF050}" dt="2024-10-29T16:02:09.580" v="19"/>
        <pc:sldMkLst>
          <pc:docMk/>
          <pc:sldMk cId="1988386497" sldId="3313"/>
        </pc:sldMkLst>
      </pc:sldChg>
      <pc:sldChg chg="add">
        <pc:chgData name="Jeffrey A Edmonds" userId="f2973037-6730-4b18-aeb4-d6d0182cb5c6" providerId="ADAL" clId="{92745727-B556-429F-86B2-6748207DF050}" dt="2024-10-29T15:51:51.318" v="14"/>
        <pc:sldMkLst>
          <pc:docMk/>
          <pc:sldMk cId="2825674393" sldId="3318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3650182735" sldId="3409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1530706126" sldId="3411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1126929515" sldId="3412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13586706" sldId="3413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1733766329" sldId="3414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212465909" sldId="3415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2086290725" sldId="3416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4111187559" sldId="3417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1391228704" sldId="3418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2029895587" sldId="3419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4165200165" sldId="3420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800898286" sldId="3421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2993502309" sldId="3422"/>
        </pc:sldMkLst>
      </pc:sldChg>
      <pc:sldChg chg="del">
        <pc:chgData name="Jeffrey A Edmonds" userId="f2973037-6730-4b18-aeb4-d6d0182cb5c6" providerId="ADAL" clId="{92745727-B556-429F-86B2-6748207DF050}" dt="2024-10-29T15:25:54.959" v="0" actId="47"/>
        <pc:sldMkLst>
          <pc:docMk/>
          <pc:sldMk cId="459444962" sldId="3423"/>
        </pc:sldMkLst>
      </pc:sldChg>
      <pc:sldChg chg="add">
        <pc:chgData name="Jeffrey A Edmonds" userId="f2973037-6730-4b18-aeb4-d6d0182cb5c6" providerId="ADAL" clId="{92745727-B556-429F-86B2-6748207DF050}" dt="2024-10-29T15:35:17.075" v="9"/>
        <pc:sldMkLst>
          <pc:docMk/>
          <pc:sldMk cId="2954757122" sldId="3531"/>
        </pc:sldMkLst>
      </pc:sldChg>
      <pc:sldChg chg="modSp add mod">
        <pc:chgData name="Jeffrey A Edmonds" userId="f2973037-6730-4b18-aeb4-d6d0182cb5c6" providerId="ADAL" clId="{92745727-B556-429F-86B2-6748207DF050}" dt="2024-10-29T17:54:00.263" v="21" actId="1036"/>
        <pc:sldMkLst>
          <pc:docMk/>
          <pc:sldMk cId="1056277645" sldId="3676"/>
        </pc:sldMkLst>
        <pc:graphicFrameChg chg="mod">
          <ac:chgData name="Jeffrey A Edmonds" userId="f2973037-6730-4b18-aeb4-d6d0182cb5c6" providerId="ADAL" clId="{92745727-B556-429F-86B2-6748207DF050}" dt="2024-10-29T17:54:00.263" v="21" actId="1036"/>
          <ac:graphicFrameMkLst>
            <pc:docMk/>
            <pc:sldMk cId="1056277645" sldId="3676"/>
            <ac:graphicFrameMk id="3" creationId="{77B655EA-5A5D-46F0-9C34-48CB4D616F6A}"/>
          </ac:graphicFrameMkLst>
        </pc:graphicFrameChg>
      </pc:sldChg>
      <pc:sldChg chg="add">
        <pc:chgData name="Jeffrey A Edmonds" userId="f2973037-6730-4b18-aeb4-d6d0182cb5c6" providerId="ADAL" clId="{92745727-B556-429F-86B2-6748207DF050}" dt="2024-10-29T15:39:40.335" v="11"/>
        <pc:sldMkLst>
          <pc:docMk/>
          <pc:sldMk cId="3095410250" sldId="3720"/>
        </pc:sldMkLst>
      </pc:sldChg>
      <pc:sldChg chg="add">
        <pc:chgData name="Jeffrey A Edmonds" userId="f2973037-6730-4b18-aeb4-d6d0182cb5c6" providerId="ADAL" clId="{92745727-B556-429F-86B2-6748207DF050}" dt="2024-10-29T16:02:09.580" v="19"/>
        <pc:sldMkLst>
          <pc:docMk/>
          <pc:sldMk cId="3478311228" sldId="3744"/>
        </pc:sldMkLst>
      </pc:sldChg>
      <pc:sldChg chg="add del">
        <pc:chgData name="Jeffrey A Edmonds" userId="f2973037-6730-4b18-aeb4-d6d0182cb5c6" providerId="ADAL" clId="{92745727-B556-429F-86B2-6748207DF050}" dt="2024-10-29T16:02:06.532" v="18" actId="47"/>
        <pc:sldMkLst>
          <pc:docMk/>
          <pc:sldMk cId="773463153" sldId="3757"/>
        </pc:sldMkLst>
      </pc:sldChg>
      <pc:sldChg chg="add ord">
        <pc:chgData name="Jeffrey A Edmonds" userId="f2973037-6730-4b18-aeb4-d6d0182cb5c6" providerId="ADAL" clId="{92745727-B556-429F-86B2-6748207DF050}" dt="2024-10-29T15:30:45.602" v="4"/>
        <pc:sldMkLst>
          <pc:docMk/>
          <pc:sldMk cId="2209289989" sldId="3780"/>
        </pc:sldMkLst>
      </pc:sldChg>
      <pc:sldChg chg="new ord">
        <pc:chgData name="Jeffrey A Edmonds" userId="f2973037-6730-4b18-aeb4-d6d0182cb5c6" providerId="ADAL" clId="{92745727-B556-429F-86B2-6748207DF050}" dt="2024-10-29T15:30:49.283" v="7"/>
        <pc:sldMkLst>
          <pc:docMk/>
          <pc:sldMk cId="1288686555" sldId="3781"/>
        </pc:sldMkLst>
      </pc:sldChg>
      <pc:sldMasterChg chg="delSldLayout">
        <pc:chgData name="Jeffrey A Edmonds" userId="f2973037-6730-4b18-aeb4-d6d0182cb5c6" providerId="ADAL" clId="{92745727-B556-429F-86B2-6748207DF050}" dt="2024-10-29T15:25:54.959" v="0" actId="47"/>
        <pc:sldMasterMkLst>
          <pc:docMk/>
          <pc:sldMasterMk cId="0" sldId="2147483648"/>
        </pc:sldMasterMkLst>
        <pc:sldLayoutChg chg="del">
          <pc:chgData name="Jeffrey A Edmonds" userId="f2973037-6730-4b18-aeb4-d6d0182cb5c6" providerId="ADAL" clId="{92745727-B556-429F-86B2-6748207DF050}" dt="2024-10-29T15:25:54.959" v="0" actId="47"/>
          <pc:sldLayoutMkLst>
            <pc:docMk/>
            <pc:sldMasterMk cId="0" sldId="2147483648"/>
            <pc:sldLayoutMk cId="2288830556" sldId="21474837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4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74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0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7AB9-F7C5-4820-8202-848AB5B81D9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14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3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450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38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1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11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5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31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40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33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CA" alt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84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6C8B-1568-4FA8-9E10-1737434DEB7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81D0-7FB6-43E7-84F6-61060593283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6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E9D8-709B-4F34-AC03-9BB59599EFE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35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B4A2-59BC-4B2E-9DD5-BA980AD03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05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94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73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FE8C-87A8-4908-916D-49B645F0888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02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E01D-F22B-44F4-AA78-74B1328DFD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27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F8C6-B39E-4859-AE79-3E09879995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6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AF03-9CA0-4962-8F62-70D57257A12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3CDE-6F5B-4242-B5A2-E1B6B6E4CFD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0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3D88-B323-433D-82D2-822AF8BEC2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0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2.jpe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3.jpeg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24.jpe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4.jpeg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oleObject" Target="../embeddings/oleObject1.bin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hyperlink" Target="https://www.eecs.yorku.ca/~jeff/courses/1090" TargetMode="External"/><Relationship Id="rId4" Type="http://schemas.openxmlformats.org/officeDocument/2006/relationships/image" Target="../media/image2.wmf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jpe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50C5-0E75-B305-B69C-F933F051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1879870" y="3764701"/>
            <a:ext cx="441911" cy="922248"/>
            <a:chOff x="2593" y="768"/>
            <a:chExt cx="849" cy="1475"/>
          </a:xfrm>
        </p:grpSpPr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67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368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1371600" y="1371600"/>
            <a:ext cx="7289799" cy="485397"/>
          </a:xfrm>
          <a:prstGeom prst="wedgeRectCallout">
            <a:avLst>
              <a:gd name="adj1" fmla="val -29777"/>
              <a:gd name="adj2" fmla="val 7828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must </a:t>
            </a:r>
            <a:r>
              <a:rPr lang="en-CA" altLang="en-US" sz="2400"/>
              <a:t>insist that you </a:t>
            </a:r>
            <a:r>
              <a:rPr lang="en-CA" altLang="en-US" sz="2400" dirty="0"/>
              <a:t>prove this using the </a:t>
            </a:r>
            <a:r>
              <a:rPr lang="en-CA" altLang="en-US" sz="2400"/>
              <a:t>following game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grpSp>
        <p:nvGrpSpPr>
          <p:cNvPr id="62" name="Group 26"/>
          <p:cNvGrpSpPr>
            <a:grpSpLocks noChangeAspect="1"/>
          </p:cNvGrpSpPr>
          <p:nvPr/>
        </p:nvGrpSpPr>
        <p:grpSpPr bwMode="auto">
          <a:xfrm flipH="1">
            <a:off x="1952089" y="2508446"/>
            <a:ext cx="417393" cy="805422"/>
            <a:chOff x="2308" y="1513"/>
            <a:chExt cx="1162" cy="2570"/>
          </a:xfrm>
        </p:grpSpPr>
        <p:grpSp>
          <p:nvGrpSpPr>
            <p:cNvPr id="1332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33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32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37" name="AutoShape 8">
            <a:extLst>
              <a:ext uri="{FF2B5EF4-FFF2-40B4-BE49-F238E27FC236}">
                <a16:creationId xmlns:a16="http://schemas.microsoft.com/office/drawing/2014/main" id="{7A448906-1106-4776-AF51-1311B036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2037996"/>
            <a:ext cx="7442200" cy="4667604"/>
          </a:xfrm>
          <a:prstGeom prst="wedgeRectCallout">
            <a:avLst>
              <a:gd name="adj1" fmla="val -54103"/>
              <a:gd name="adj2" fmla="val 1966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400"/>
              <a:t>Three players</a:t>
            </a:r>
            <a:r>
              <a:rPr lang="en-CA" altLang="en-US" sz="2400" dirty="0"/>
              <a:t>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pic>
        <p:nvPicPr>
          <p:cNvPr id="38" name="Picture 2" descr="http://www.swordofthespirit.net/bulwark/mosesbush.gif">
            <a:extLst>
              <a:ext uri="{FF2B5EF4-FFF2-40B4-BE49-F238E27FC236}">
                <a16:creationId xmlns:a16="http://schemas.microsoft.com/office/drawing/2014/main" id="{61BC542B-1972-489D-9ED2-45BEE9BD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93" y="5446319"/>
            <a:ext cx="807362" cy="4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D4334-93EC-4528-8542-4BEC2782051A}"/>
              </a:ext>
            </a:extLst>
          </p:cNvPr>
          <p:cNvSpPr/>
          <p:nvPr/>
        </p:nvSpPr>
        <p:spPr>
          <a:xfrm>
            <a:off x="2300951" y="234875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en-CA" altLang="en-US" sz="2400" dirty="0">
                <a:solidFill>
                  <a:schemeClr val="accent2"/>
                </a:solidFill>
              </a:rPr>
              <a:t>Prover</a:t>
            </a:r>
            <a:r>
              <a:rPr lang="en-CA" altLang="en-US" sz="2400" dirty="0"/>
              <a:t>:</a:t>
            </a:r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r>
              <a:rPr lang="en-CA" altLang="en-US" sz="1600" dirty="0"/>
              <a:t>  </a:t>
            </a:r>
          </a:p>
          <a:p>
            <a:pPr marL="342900" indent="-342900" algn="l">
              <a:defRPr/>
            </a:pPr>
            <a:r>
              <a:rPr lang="en-CA" altLang="en-US" sz="2400">
                <a:solidFill>
                  <a:srgbClr val="FF0000"/>
                </a:solidFill>
              </a:rPr>
              <a:t>Adversary</a:t>
            </a:r>
            <a:r>
              <a:rPr lang="en-CA" altLang="en-US" sz="2400"/>
              <a:t>:</a:t>
            </a: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r>
              <a:rPr lang="en-CA" altLang="en-US" sz="1600" dirty="0"/>
              <a:t>  </a:t>
            </a:r>
          </a:p>
          <a:p>
            <a:pPr marL="342900" indent="-342900" algn="l">
              <a:defRPr/>
            </a:pPr>
            <a:r>
              <a:rPr lang="en-CA" altLang="en-US" sz="2400">
                <a:solidFill>
                  <a:schemeClr val="tx2"/>
                </a:solidFill>
              </a:rPr>
              <a:t>Oracle</a:t>
            </a:r>
            <a:r>
              <a:rPr lang="en-CA" altLang="en-US" sz="2400" dirty="0"/>
              <a:t>:</a:t>
            </a:r>
          </a:p>
          <a:p>
            <a:pPr marL="342900" indent="-342900" algn="l">
              <a:defRPr/>
            </a:pP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4A095-AED6-4FF1-9981-BDBDD7E6D09A}"/>
              </a:ext>
            </a:extLst>
          </p:cNvPr>
          <p:cNvSpPr/>
          <p:nvPr/>
        </p:nvSpPr>
        <p:spPr>
          <a:xfrm>
            <a:off x="3784600" y="2375647"/>
            <a:ext cx="5969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defRPr/>
            </a:pPr>
            <a:r>
              <a:rPr lang="en-CA" altLang="en-US" sz="2400" dirty="0"/>
              <a:t>Works to prove the statement is true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provides good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CA" altLang="en-US" sz="2400" dirty="0"/>
              <a:t>objects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asks for help from oracle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makes conclusion</a:t>
            </a:r>
          </a:p>
          <a:p>
            <a:pPr marL="342900" indent="-342900" algn="l">
              <a:defRPr/>
            </a:pPr>
            <a:r>
              <a:rPr lang="en-CA" altLang="en-US" sz="1600" dirty="0"/>
              <a:t>     </a:t>
            </a:r>
          </a:p>
          <a:p>
            <a:pPr marL="342900" indent="-342900" algn="l">
              <a:defRPr/>
            </a:pPr>
            <a:r>
              <a:rPr lang="en-CA" altLang="en-US" sz="2400" dirty="0"/>
              <a:t>Works to disprove the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provides worst case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CA" altLang="en-US" sz="2400" dirty="0"/>
              <a:t>objects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defines the universe</a:t>
            </a:r>
            <a:r>
              <a:rPr lang="en-US" altLang="en-US" sz="2400" dirty="0">
                <a:solidFill>
                  <a:srgbClr val="FFFF00"/>
                </a:solidFill>
                <a:latin typeface="Monotype Corsiva" panose="03010101010201010101" pitchFamily="66" charset="0"/>
              </a:rPr>
              <a:t> M</a:t>
            </a:r>
            <a:endParaRPr lang="en-CA" altLang="en-US" sz="2400" dirty="0"/>
          </a:p>
          <a:p>
            <a:pPr algn="l">
              <a:defRPr/>
            </a:pPr>
            <a:r>
              <a:rPr lang="en-CA" altLang="en-US" sz="1600" dirty="0"/>
              <a:t>  </a:t>
            </a:r>
          </a:p>
          <a:p>
            <a:pPr marL="342900" indent="-342900" algn="l">
              <a:defRPr/>
            </a:pPr>
            <a:r>
              <a:rPr lang="en-CA" altLang="en-US" sz="2400" dirty="0"/>
              <a:t>Assures and </a:t>
            </a:r>
            <a:r>
              <a:rPr lang="en-CA" altLang="en-US" sz="2400"/>
              <a:t>manifests any </a:t>
            </a:r>
            <a:r>
              <a:rPr lang="en-CA" altLang="en-US" sz="2400" dirty="0"/>
              <a:t>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about </a:t>
            </a:r>
            <a:r>
              <a:rPr lang="en-CA" altLang="en-US" sz="2400" dirty="0">
                <a:solidFill>
                  <a:srgbClr val="FFFF00"/>
                </a:solidFill>
              </a:rPr>
              <a:t>A</a:t>
            </a:r>
            <a:r>
              <a:rPr lang="en-CA" altLang="en-US" sz="2400" dirty="0"/>
              <a:t> when proving </a:t>
            </a:r>
            <a:r>
              <a:rPr lang="en-CA" altLang="en-US" sz="2400" dirty="0">
                <a:solidFill>
                  <a:schemeClr val="tx2"/>
                </a:solidFill>
              </a:rPr>
              <a:t>A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CA" altLang="en-US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/>
              <a:t>maybe </a:t>
            </a:r>
            <a:r>
              <a:rPr lang="en-CA" altLang="en-US" sz="2400" dirty="0"/>
              <a:t>defines the universe</a:t>
            </a:r>
            <a:r>
              <a:rPr lang="en-US" altLang="en-US" sz="2400" dirty="0">
                <a:solidFill>
                  <a:srgbClr val="FFFF00"/>
                </a:solidFill>
                <a:latin typeface="Monotype Corsiva" panose="03010101010201010101" pitchFamily="66" charset="0"/>
              </a:rPr>
              <a:t> M</a:t>
            </a:r>
            <a:endParaRPr lang="en-CA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  <a:p>
            <a:pPr marL="342900" indent="-342900" algn="l">
              <a:defRPr/>
            </a:pPr>
            <a:endParaRPr lang="en-CA" alt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99AEE9-C55D-4B91-BAFF-2DE5BD783C03}"/>
              </a:ext>
            </a:extLst>
          </p:cNvPr>
          <p:cNvGrpSpPr/>
          <p:nvPr/>
        </p:nvGrpSpPr>
        <p:grpSpPr>
          <a:xfrm>
            <a:off x="7751996" y="2579586"/>
            <a:ext cx="934804" cy="485483"/>
            <a:chOff x="7620000" y="2579586"/>
            <a:chExt cx="934804" cy="4854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A156F7-D68F-44C4-94F8-26F7D4ED5FB6}"/>
                </a:ext>
              </a:extLst>
            </p:cNvPr>
            <p:cNvSpPr/>
            <p:nvPr/>
          </p:nvSpPr>
          <p:spPr>
            <a:xfrm>
              <a:off x="7756188" y="2603404"/>
              <a:ext cx="7986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400"/>
                <a:t>valid</a:t>
              </a:r>
              <a:endParaRPr lang="en-US" sz="24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FB729E8-23EE-442D-BC5D-A0759448EE14}"/>
                </a:ext>
              </a:extLst>
            </p:cNvPr>
            <p:cNvCxnSpPr/>
            <p:nvPr/>
          </p:nvCxnSpPr>
          <p:spPr bwMode="auto">
            <a:xfrm flipV="1">
              <a:off x="7620000" y="2579586"/>
              <a:ext cx="535496" cy="172053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2">
            <a:extLst>
              <a:ext uri="{FF2B5EF4-FFF2-40B4-BE49-F238E27FC236}">
                <a16:creationId xmlns:a16="http://schemas.microsoft.com/office/drawing/2014/main" id="{A2B87A71-9C2C-4A48-8D3C-89584399934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 Game with Oracle 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3" name="Text Box 43">
            <a:extLst>
              <a:ext uri="{FF2B5EF4-FFF2-40B4-BE49-F238E27FC236}">
                <a16:creationId xmlns:a16="http://schemas.microsoft.com/office/drawing/2014/main" id="{10D5E9A0-03E7-41AC-BA05-FE4ECCAA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1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55381E40-6BB7-40DD-A059-2B2ECF02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685800"/>
            <a:ext cx="4451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b,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g</a:t>
            </a:r>
            <a:r>
              <a:rPr lang="en-US" altLang="en-US" sz="2400">
                <a:solidFill>
                  <a:srgbClr val="FFC000"/>
                </a:solidFill>
              </a:rPr>
              <a:t>,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  <a:latin typeface="+mj-lt"/>
              </a:rPr>
              <a:t>day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Loves(b, g</a:t>
            </a:r>
            <a:r>
              <a:rPr lang="en-US" altLang="en-US" sz="2400">
                <a:solidFill>
                  <a:srgbClr val="FFC000"/>
                </a:solidFill>
              </a:rPr>
              <a:t>, day) </a:t>
            </a:r>
            <a:r>
              <a:rPr lang="el-GR" altLang="en-US" sz="36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00FF"/>
              </a:solidFill>
            </a:endParaRPr>
          </a:p>
        </p:txBody>
      </p:sp>
      <p:sp>
        <p:nvSpPr>
          <p:cNvPr id="55" name="Text Box 44">
            <a:extLst>
              <a:ext uri="{FF2B5EF4-FFF2-40B4-BE49-F238E27FC236}">
                <a16:creationId xmlns:a16="http://schemas.microsoft.com/office/drawing/2014/main" id="{C2AF4B1B-3075-46C9-94E9-8668BD29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089" y="851647"/>
            <a:ext cx="320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accent2"/>
                </a:solidFill>
              </a:rPr>
              <a:t>g</a:t>
            </a:r>
            <a:r>
              <a:rPr lang="en-US" altLang="en-US" sz="2400" dirty="0">
                <a:solidFill>
                  <a:srgbClr val="FFC000"/>
                </a:solidFill>
              </a:rPr>
              <a:t>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Loves(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>
                <a:solidFill>
                  <a:schemeClr val="accent2"/>
                </a:solidFill>
              </a:rPr>
              <a:t>g</a:t>
            </a:r>
            <a:r>
              <a:rPr lang="en-US" altLang="en-US" sz="2400">
                <a:solidFill>
                  <a:srgbClr val="FFC000"/>
                </a:solidFill>
              </a:rPr>
              <a:t>, </a:t>
            </a:r>
            <a:r>
              <a:rPr lang="en-US" altLang="en-US" sz="2400">
                <a:solidFill>
                  <a:srgbClr val="00FF00"/>
                </a:solidFill>
              </a:rPr>
              <a:t>day</a:t>
            </a:r>
            <a:r>
              <a:rPr lang="en-US" altLang="en-US" sz="2400">
                <a:solidFill>
                  <a:srgbClr val="FFC000"/>
                </a:solidFill>
              </a:rPr>
              <a:t>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B6416-873B-4EAE-AA77-DB572558CA52}"/>
              </a:ext>
            </a:extLst>
          </p:cNvPr>
          <p:cNvCxnSpPr/>
          <p:nvPr/>
        </p:nvCxnSpPr>
        <p:spPr bwMode="auto">
          <a:xfrm>
            <a:off x="4131012" y="6394073"/>
            <a:ext cx="3793788" cy="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44">
            <a:extLst>
              <a:ext uri="{FF2B5EF4-FFF2-40B4-BE49-F238E27FC236}">
                <a16:creationId xmlns:a16="http://schemas.microsoft.com/office/drawing/2014/main" id="{00C4FA57-99E0-4D44-B55D-9768737E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38" y="574939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  <a:latin typeface="Monotype Corsiva" panose="03010101010201010101" pitchFamily="66" charset="0"/>
              </a:rPr>
              <a:t>M</a:t>
            </a:r>
            <a:endParaRPr lang="en-US" altLang="en-US" sz="2400" dirty="0">
              <a:solidFill>
                <a:srgbClr val="66FF66"/>
              </a:solidFill>
            </a:endParaRP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864328BE-AE64-4FCE-B357-6DE2C9A5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976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U,</a:t>
            </a: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Loves</a:t>
            </a:r>
            <a:r>
              <a:rPr lang="en-US" altLang="en-US" sz="2400">
                <a:solidFill>
                  <a:srgbClr val="66FF66"/>
                </a:solidFill>
                <a:latin typeface="+mj-lt"/>
              </a:rPr>
              <a:t>,day</a:t>
            </a:r>
            <a:endParaRPr lang="en-US" altLang="en-US" sz="2400" dirty="0">
              <a:solidFill>
                <a:srgbClr val="66FF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1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548967" y="1140623"/>
            <a:ext cx="441911" cy="922248"/>
            <a:chOff x="2593" y="768"/>
            <a:chExt cx="849" cy="1475"/>
          </a:xfrm>
        </p:grpSpPr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67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368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799" y="5554506"/>
            <a:ext cx="910183" cy="12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26"/>
          <p:cNvGrpSpPr>
            <a:grpSpLocks noChangeAspect="1"/>
          </p:cNvGrpSpPr>
          <p:nvPr/>
        </p:nvGrpSpPr>
        <p:grpSpPr bwMode="auto">
          <a:xfrm flipH="1">
            <a:off x="3619633" y="3303817"/>
            <a:ext cx="204435" cy="394487"/>
            <a:chOff x="2308" y="1513"/>
            <a:chExt cx="1162" cy="2570"/>
          </a:xfrm>
        </p:grpSpPr>
        <p:grpSp>
          <p:nvGrpSpPr>
            <p:cNvPr id="1332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33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32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32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37" name="AutoShape 8">
            <a:extLst>
              <a:ext uri="{FF2B5EF4-FFF2-40B4-BE49-F238E27FC236}">
                <a16:creationId xmlns:a16="http://schemas.microsoft.com/office/drawing/2014/main" id="{7A448906-1106-4776-AF51-1311B036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6" y="703870"/>
            <a:ext cx="8666154" cy="6088692"/>
          </a:xfrm>
          <a:prstGeom prst="wedgeRectCallout">
            <a:avLst>
              <a:gd name="adj1" fmla="val -54103"/>
              <a:gd name="adj2" fmla="val 1966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400"/>
              <a:t>Three players</a:t>
            </a:r>
            <a:r>
              <a:rPr lang="en-CA" altLang="en-US" sz="2400" dirty="0"/>
              <a:t>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pic>
        <p:nvPicPr>
          <p:cNvPr id="38" name="Picture 2" descr="http://www.swordofthespirit.net/bulwark/mosesbush.gif">
            <a:extLst>
              <a:ext uri="{FF2B5EF4-FFF2-40B4-BE49-F238E27FC236}">
                <a16:creationId xmlns:a16="http://schemas.microsoft.com/office/drawing/2014/main" id="{61BC542B-1972-489D-9ED2-45BEE9BD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1790"/>
            <a:ext cx="807362" cy="4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D4334-93EC-4528-8542-4BEC2782051A}"/>
              </a:ext>
            </a:extLst>
          </p:cNvPr>
          <p:cNvSpPr/>
          <p:nvPr/>
        </p:nvSpPr>
        <p:spPr>
          <a:xfrm>
            <a:off x="990600" y="1153328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en-CA" altLang="en-US" sz="2400">
                <a:solidFill>
                  <a:srgbClr val="FF0000"/>
                </a:solidFill>
              </a:rPr>
              <a:t>Adversary</a:t>
            </a:r>
            <a:r>
              <a:rPr lang="en-CA" altLang="en-US" sz="2400"/>
              <a:t>:</a:t>
            </a:r>
            <a:endParaRPr lang="en-US" altLang="en-US" sz="2400" dirty="0"/>
          </a:p>
          <a:p>
            <a:pPr marL="342900" indent="-342900" algn="l">
              <a:defRPr/>
            </a:pPr>
            <a:endParaRPr lang="en-US" altLang="en-US" sz="24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r>
              <a:rPr lang="en-US" altLang="en-US" sz="1600" dirty="0">
                <a:solidFill>
                  <a:schemeClr val="tx2"/>
                </a:solidFill>
              </a:rPr>
              <a:t>  </a:t>
            </a:r>
            <a:endParaRPr lang="en-CA" altLang="en-US" sz="16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r>
              <a:rPr lang="en-CA" altLang="en-US" sz="2400" dirty="0">
                <a:solidFill>
                  <a:schemeClr val="accent2"/>
                </a:solidFill>
              </a:rPr>
              <a:t>prover</a:t>
            </a:r>
            <a:r>
              <a:rPr lang="en-CA" altLang="en-US" sz="2400" dirty="0"/>
              <a:t>:</a:t>
            </a:r>
          </a:p>
          <a:p>
            <a:pPr marL="342900" indent="-342900" algn="l">
              <a:defRPr/>
            </a:pPr>
            <a:endParaRPr lang="en-CA" altLang="en-US" sz="24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endParaRPr lang="en-CA" altLang="en-US" sz="24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endParaRPr lang="en-CA" altLang="en-US" sz="24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r>
              <a:rPr lang="en-CA" altLang="en-US" sz="2000" dirty="0">
                <a:solidFill>
                  <a:schemeClr val="tx2"/>
                </a:solidFill>
              </a:rPr>
              <a:t> </a:t>
            </a:r>
          </a:p>
          <a:p>
            <a:pPr marL="342900" indent="-342900" algn="l">
              <a:defRPr/>
            </a:pPr>
            <a:endParaRPr lang="en-CA" altLang="en-US" sz="16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endParaRPr lang="en-CA" altLang="en-US" sz="1600" dirty="0">
              <a:solidFill>
                <a:schemeClr val="tx2"/>
              </a:solidFill>
            </a:endParaRPr>
          </a:p>
          <a:p>
            <a:pPr marL="342900" indent="-342900" algn="l">
              <a:defRPr/>
            </a:pPr>
            <a:r>
              <a:rPr lang="en-CA" altLang="en-US" sz="1100" dirty="0">
                <a:solidFill>
                  <a:schemeClr val="tx2"/>
                </a:solidFill>
              </a:rPr>
              <a:t>  </a:t>
            </a:r>
          </a:p>
          <a:p>
            <a:pPr marL="342900" indent="-342900" algn="l">
              <a:defRPr/>
            </a:pPr>
            <a:r>
              <a:rPr lang="en-CA" altLang="en-US" sz="2400" dirty="0">
                <a:solidFill>
                  <a:schemeClr val="tx2"/>
                </a:solidFill>
              </a:rPr>
              <a:t>Oracle</a:t>
            </a:r>
            <a:r>
              <a:rPr lang="en-CA" altLang="en-US" sz="2400" dirty="0"/>
              <a:t>:</a:t>
            </a:r>
          </a:p>
          <a:p>
            <a:pPr marL="342900" indent="-342900" algn="l">
              <a:defRPr/>
            </a:pPr>
            <a:endParaRPr lang="en-CA" alt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4A095-AED6-4FF1-9981-BDBDD7E6D09A}"/>
              </a:ext>
            </a:extLst>
          </p:cNvPr>
          <p:cNvSpPr/>
          <p:nvPr/>
        </p:nvSpPr>
        <p:spPr>
          <a:xfrm>
            <a:off x="2412169" y="1178778"/>
            <a:ext cx="757003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altLang="en-US" sz="2400" dirty="0"/>
              <a:t>If there is an implied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  <a:latin typeface="Monotype Corsiva" panose="03010101010201010101" pitchFamily="66" charset="0"/>
              </a:rPr>
              <a:t>M</a:t>
            </a:r>
            <a:r>
              <a:rPr lang="en-CA" altLang="en-US" sz="2400" dirty="0"/>
              <a:t>, I go first providing </a:t>
            </a:r>
          </a:p>
          <a:p>
            <a:pPr algn="l">
              <a:defRPr/>
            </a:pPr>
            <a:r>
              <a:rPr lang="en-CA" altLang="en-US" sz="2400" dirty="0"/>
              <a:t>  worst case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CA" altLang="en-US" sz="2400" dirty="0"/>
              <a:t>, functions, relations and </a:t>
            </a:r>
            <a:r>
              <a:rPr lang="en-CA" altLang="en-US" sz="2400" dirty="0">
                <a:solidFill>
                  <a:srgbClr val="66FF66"/>
                </a:solidFill>
              </a:rPr>
              <a:t>free </a:t>
            </a:r>
            <a:r>
              <a:rPr lang="en-CA" altLang="en-US" sz="2400" dirty="0"/>
              <a:t>vars.</a:t>
            </a:r>
          </a:p>
          <a:p>
            <a:pPr algn="l">
              <a:defRPr/>
            </a:pPr>
            <a:r>
              <a:rPr lang="en-CA" altLang="en-US" sz="1600" dirty="0"/>
              <a:t>  </a:t>
            </a:r>
          </a:p>
          <a:p>
            <a:pPr algn="l">
              <a:defRPr/>
            </a:pPr>
            <a:r>
              <a:rPr lang="en-CA" altLang="en-US" sz="2400" dirty="0"/>
              <a:t>I prove formula is true </a:t>
            </a:r>
          </a:p>
          <a:p>
            <a:pPr algn="l">
              <a:defRPr/>
            </a:pPr>
            <a:r>
              <a:rPr lang="en-CA" altLang="en-US" sz="2400" dirty="0"/>
              <a:t>  with </a:t>
            </a:r>
            <a:r>
              <a:rPr lang="en-CA" altLang="en-US" sz="2400"/>
              <a:t>the Adversary’s </a:t>
            </a:r>
            <a:r>
              <a:rPr lang="en-CA" altLang="en-US" sz="2400" dirty="0"/>
              <a:t>choices and the Oracle’s help.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  </a:t>
            </a:r>
            <a:endParaRPr lang="en-CA" altLang="en-US" sz="16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/>
              <a:t>If </a:t>
            </a:r>
            <a:r>
              <a:rPr lang="en-US" altLang="en-US" sz="24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,      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or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  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</a:t>
            </a:r>
          </a:p>
          <a:p>
            <a:pPr algn="l">
              <a:defRPr/>
            </a:pPr>
            <a:endParaRPr lang="en-CA" altLang="en-US" sz="1600" dirty="0"/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 assure 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from </a:t>
            </a:r>
            <a:r>
              <a:rPr lang="en-CA" altLang="en-US" sz="2400" dirty="0">
                <a:solidFill>
                  <a:schemeClr val="tx2"/>
                </a:solidFill>
              </a:rPr>
              <a:t>A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    </a:t>
            </a:r>
            <a:endParaRPr lang="en-CA" altLang="en-US" sz="1600" dirty="0"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/>
              <a:t>If </a:t>
            </a:r>
            <a:r>
              <a:rPr lang="en-US" altLang="en-US" sz="240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,        </a:t>
            </a:r>
            <a:endParaRPr lang="en-CA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n-US" altLang="en-US" sz="2400" dirty="0">
                <a:solidFill>
                  <a:srgbClr val="FFFF00"/>
                </a:solidFill>
              </a:rPr>
              <a:t>or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    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If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    </a:t>
            </a:r>
          </a:p>
          <a:p>
            <a:pPr algn="l">
              <a:defRPr/>
            </a:pPr>
            <a:endParaRPr lang="en-CA" altLang="en-US" sz="2400" dirty="0"/>
          </a:p>
        </p:txBody>
      </p:sp>
      <p:grpSp>
        <p:nvGrpSpPr>
          <p:cNvPr id="57" name="Group 26">
            <a:extLst>
              <a:ext uri="{FF2B5EF4-FFF2-40B4-BE49-F238E27FC236}">
                <a16:creationId xmlns:a16="http://schemas.microsoft.com/office/drawing/2014/main" id="{EFF66382-29AB-4A1A-B8F2-2BDC9B895204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09763" y="2056680"/>
            <a:ext cx="417393" cy="805422"/>
            <a:chOff x="2308" y="1513"/>
            <a:chExt cx="1162" cy="2570"/>
          </a:xfrm>
        </p:grpSpPr>
        <p:grpSp>
          <p:nvGrpSpPr>
            <p:cNvPr id="61" name="Group 27">
              <a:extLst>
                <a:ext uri="{FF2B5EF4-FFF2-40B4-BE49-F238E27FC236}">
                  <a16:creationId xmlns:a16="http://schemas.microsoft.com/office/drawing/2014/main" id="{EA222DA8-E4D8-4230-B7E6-947AA02EF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88E92CB4-D608-4ED3-9A59-F8ED81D93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31F4BB85-0258-452A-A123-7B6971453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8BDA972-2E7B-41B8-AC3B-75E8C9261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E05CF3C6-6DFA-47AC-A443-996C4CDB2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2AF914DC-1A0D-4554-9C9C-E4BF3276A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96E9296-FFF2-41EB-8A85-40806C8B9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6A0B283F-D78B-44AF-AD4B-5B47D2194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3D005A9D-CB61-4B35-B610-FA04D699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Oval 36">
              <a:extLst>
                <a:ext uri="{FF2B5EF4-FFF2-40B4-BE49-F238E27FC236}">
                  <a16:creationId xmlns:a16="http://schemas.microsoft.com/office/drawing/2014/main" id="{DAC13646-7A18-4D5F-BA64-D274DF0A8C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6" name="Oval 37">
              <a:extLst>
                <a:ext uri="{FF2B5EF4-FFF2-40B4-BE49-F238E27FC236}">
                  <a16:creationId xmlns:a16="http://schemas.microsoft.com/office/drawing/2014/main" id="{2C60BEB5-ECC0-4DCE-AE1C-FCEAE018D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7" name="Oval 38">
              <a:extLst>
                <a:ext uri="{FF2B5EF4-FFF2-40B4-BE49-F238E27FC236}">
                  <a16:creationId xmlns:a16="http://schemas.microsoft.com/office/drawing/2014/main" id="{B9CE9EF7-1007-4571-8660-94102EFC97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8" name="Oval 39">
              <a:extLst>
                <a:ext uri="{FF2B5EF4-FFF2-40B4-BE49-F238E27FC236}">
                  <a16:creationId xmlns:a16="http://schemas.microsoft.com/office/drawing/2014/main" id="{10329A09-D618-40AE-B729-5BDD12CC9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69" name="Oval 40">
              <a:extLst>
                <a:ext uri="{FF2B5EF4-FFF2-40B4-BE49-F238E27FC236}">
                  <a16:creationId xmlns:a16="http://schemas.microsoft.com/office/drawing/2014/main" id="{E9778E93-639C-4A79-9B75-FAC32EBB1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76" name="Group 47">
            <a:extLst>
              <a:ext uri="{FF2B5EF4-FFF2-40B4-BE49-F238E27FC236}">
                <a16:creationId xmlns:a16="http://schemas.microsoft.com/office/drawing/2014/main" id="{5CAC9BE4-4DB5-4B53-B9F2-A7CFB04A6F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53264" y="2831635"/>
            <a:ext cx="262328" cy="547467"/>
            <a:chOff x="2593" y="768"/>
            <a:chExt cx="849" cy="1475"/>
          </a:xfrm>
        </p:grpSpPr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E4F5AA0B-F199-4CFE-881E-412B7B06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20EE62A2-5274-4D8A-92CB-F9C603DE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F5D7EA16-8497-47F0-9D48-1F7FFEFA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574ED893-DEA5-4C5F-A2B8-20721F05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1D48D91-ED98-4103-8994-F4EF584A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8F0F524F-A851-49F6-8823-9B75271F3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E4B137F0-E0F0-4DB8-9AE1-39F3CB04F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5" name="Group 55">
              <a:extLst>
                <a:ext uri="{FF2B5EF4-FFF2-40B4-BE49-F238E27FC236}">
                  <a16:creationId xmlns:a16="http://schemas.microsoft.com/office/drawing/2014/main" id="{C788E1A8-5409-477E-8237-EBA206471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C33B7585-2AC9-4891-9A08-01367F5DD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C9E62B5C-D7A8-45D4-A0A9-11A68B5F5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26">
            <a:extLst>
              <a:ext uri="{FF2B5EF4-FFF2-40B4-BE49-F238E27FC236}">
                <a16:creationId xmlns:a16="http://schemas.microsoft.com/office/drawing/2014/main" id="{A3A5D11C-FC31-4650-8312-0E577549F58E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3643532" y="5063694"/>
            <a:ext cx="204435" cy="394487"/>
            <a:chOff x="2308" y="1513"/>
            <a:chExt cx="1162" cy="2570"/>
          </a:xfrm>
        </p:grpSpPr>
        <p:grpSp>
          <p:nvGrpSpPr>
            <p:cNvPr id="109" name="Group 27">
              <a:extLst>
                <a:ext uri="{FF2B5EF4-FFF2-40B4-BE49-F238E27FC236}">
                  <a16:creationId xmlns:a16="http://schemas.microsoft.com/office/drawing/2014/main" id="{B764CCF5-28E2-4B72-81A2-46DF32A88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17" name="Freeform 28">
                <a:extLst>
                  <a:ext uri="{FF2B5EF4-FFF2-40B4-BE49-F238E27FC236}">
                    <a16:creationId xmlns:a16="http://schemas.microsoft.com/office/drawing/2014/main" id="{E46E56FA-1F86-4901-92DB-C4928522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29">
                <a:extLst>
                  <a:ext uri="{FF2B5EF4-FFF2-40B4-BE49-F238E27FC236}">
                    <a16:creationId xmlns:a16="http://schemas.microsoft.com/office/drawing/2014/main" id="{65DA4324-1352-4256-B474-1175782C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30">
                <a:extLst>
                  <a:ext uri="{FF2B5EF4-FFF2-40B4-BE49-F238E27FC236}">
                    <a16:creationId xmlns:a16="http://schemas.microsoft.com/office/drawing/2014/main" id="{EC3BB889-597C-43D4-9760-5A182F678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FB7A0DC5-9188-4C93-A027-4625DE90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19AC36CC-54AE-49A8-A602-B345F858B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92676C24-0AE2-449E-97DB-9B48BEADE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370E8EDB-C669-4553-A40D-04B2CCA0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9D111FE4-4716-4170-8F53-7AABE453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Oval 36">
              <a:extLst>
                <a:ext uri="{FF2B5EF4-FFF2-40B4-BE49-F238E27FC236}">
                  <a16:creationId xmlns:a16="http://schemas.microsoft.com/office/drawing/2014/main" id="{74E97DEF-5351-43AA-8728-6F1456392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A92782AD-43E2-4350-874A-B9D48DF51B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A1C2B5A8-9701-4C92-A5E7-EA1B1D9335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5" name="Oval 39">
              <a:extLst>
                <a:ext uri="{FF2B5EF4-FFF2-40B4-BE49-F238E27FC236}">
                  <a16:creationId xmlns:a16="http://schemas.microsoft.com/office/drawing/2014/main" id="{C78E2DDF-A7B8-44BD-B711-63C879BD84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8578D45E-6ECA-4F24-9C98-41B2E185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pic>
        <p:nvPicPr>
          <p:cNvPr id="123" name="Picture 2" descr="http://www.swordofthespirit.net/bulwark/mosesbush.gif">
            <a:extLst>
              <a:ext uri="{FF2B5EF4-FFF2-40B4-BE49-F238E27FC236}">
                <a16:creationId xmlns:a16="http://schemas.microsoft.com/office/drawing/2014/main" id="{01D1B56C-EDCD-4233-BBBB-8489B1B7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64" y="5489444"/>
            <a:ext cx="431016" cy="2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26">
            <a:extLst>
              <a:ext uri="{FF2B5EF4-FFF2-40B4-BE49-F238E27FC236}">
                <a16:creationId xmlns:a16="http://schemas.microsoft.com/office/drawing/2014/main" id="{60291281-2BBF-4A87-A5F4-2ADAF82A18CD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3623604" y="3670416"/>
            <a:ext cx="204435" cy="394487"/>
            <a:chOff x="2308" y="1513"/>
            <a:chExt cx="1162" cy="2570"/>
          </a:xfrm>
        </p:grpSpPr>
        <p:grpSp>
          <p:nvGrpSpPr>
            <p:cNvPr id="89" name="Group 27">
              <a:extLst>
                <a:ext uri="{FF2B5EF4-FFF2-40B4-BE49-F238E27FC236}">
                  <a16:creationId xmlns:a16="http://schemas.microsoft.com/office/drawing/2014/main" id="{EEF05196-DE73-4817-8192-386C6B075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DCC614D3-E379-49B2-9B6F-7CF17571C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4AFE7AC3-76AC-4F33-8431-F5F67D507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30">
                <a:extLst>
                  <a:ext uri="{FF2B5EF4-FFF2-40B4-BE49-F238E27FC236}">
                    <a16:creationId xmlns:a16="http://schemas.microsoft.com/office/drawing/2014/main" id="{31A8F531-DBD1-4BE8-995B-1021A2375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31">
                <a:extLst>
                  <a:ext uri="{FF2B5EF4-FFF2-40B4-BE49-F238E27FC236}">
                    <a16:creationId xmlns:a16="http://schemas.microsoft.com/office/drawing/2014/main" id="{B74D5174-5460-47D0-9DEE-6A5AC67CD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32">
                <a:extLst>
                  <a:ext uri="{FF2B5EF4-FFF2-40B4-BE49-F238E27FC236}">
                    <a16:creationId xmlns:a16="http://schemas.microsoft.com/office/drawing/2014/main" id="{8DC92AE8-C1D0-46C9-9823-7E7F7A8A0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33">
                <a:extLst>
                  <a:ext uri="{FF2B5EF4-FFF2-40B4-BE49-F238E27FC236}">
                    <a16:creationId xmlns:a16="http://schemas.microsoft.com/office/drawing/2014/main" id="{15DCF783-9D1A-4302-A9CF-F90CA0819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AAD025CE-FC74-485B-B7FA-B5B36CE7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0EC7AEC9-7A28-4AF8-9C51-D0F3B2FB7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Oval 36">
              <a:extLst>
                <a:ext uri="{FF2B5EF4-FFF2-40B4-BE49-F238E27FC236}">
                  <a16:creationId xmlns:a16="http://schemas.microsoft.com/office/drawing/2014/main" id="{C411F3C0-0493-48A8-BEA8-1B0765E562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3" name="Oval 37">
              <a:extLst>
                <a:ext uri="{FF2B5EF4-FFF2-40B4-BE49-F238E27FC236}">
                  <a16:creationId xmlns:a16="http://schemas.microsoft.com/office/drawing/2014/main" id="{75444383-2E5E-44DC-BA9E-497003BB1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4" name="Oval 38">
              <a:extLst>
                <a:ext uri="{FF2B5EF4-FFF2-40B4-BE49-F238E27FC236}">
                  <a16:creationId xmlns:a16="http://schemas.microsoft.com/office/drawing/2014/main" id="{117CE1EB-031F-410B-AA28-2E92D8BFF8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5" name="Oval 39">
              <a:extLst>
                <a:ext uri="{FF2B5EF4-FFF2-40B4-BE49-F238E27FC236}">
                  <a16:creationId xmlns:a16="http://schemas.microsoft.com/office/drawing/2014/main" id="{F12F03D1-675F-4517-A34B-420569A99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6" name="Oval 40">
              <a:extLst>
                <a:ext uri="{FF2B5EF4-FFF2-40B4-BE49-F238E27FC236}">
                  <a16:creationId xmlns:a16="http://schemas.microsoft.com/office/drawing/2014/main" id="{36DAD2F2-5E6A-4230-9AA5-0B6693534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pic>
        <p:nvPicPr>
          <p:cNvPr id="128" name="Picture 2" descr="http://www.swordofthespirit.net/bulwark/mosesbush.gif">
            <a:extLst>
              <a:ext uri="{FF2B5EF4-FFF2-40B4-BE49-F238E27FC236}">
                <a16:creationId xmlns:a16="http://schemas.microsoft.com/office/drawing/2014/main" id="{1ECB61DB-F411-44C2-9F48-370AD5EA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20" y="4073111"/>
            <a:ext cx="431016" cy="2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" descr="http://www.swordofthespirit.net/bulwark/mosesbush.gif">
            <a:extLst>
              <a:ext uri="{FF2B5EF4-FFF2-40B4-BE49-F238E27FC236}">
                <a16:creationId xmlns:a16="http://schemas.microsoft.com/office/drawing/2014/main" id="{8C87B272-AB1A-4E2F-82F5-5FC01514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52" y="5814172"/>
            <a:ext cx="431016" cy="2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" name="Group 26">
            <a:extLst>
              <a:ext uri="{FF2B5EF4-FFF2-40B4-BE49-F238E27FC236}">
                <a16:creationId xmlns:a16="http://schemas.microsoft.com/office/drawing/2014/main" id="{09B2B2DD-83BC-42A2-8DDD-6B9E6C3588EE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3612936" y="6113676"/>
            <a:ext cx="204435" cy="394487"/>
            <a:chOff x="2308" y="1513"/>
            <a:chExt cx="1162" cy="2570"/>
          </a:xfrm>
        </p:grpSpPr>
        <p:grpSp>
          <p:nvGrpSpPr>
            <p:cNvPr id="163" name="Group 27">
              <a:extLst>
                <a:ext uri="{FF2B5EF4-FFF2-40B4-BE49-F238E27FC236}">
                  <a16:creationId xmlns:a16="http://schemas.microsoft.com/office/drawing/2014/main" id="{50E12E7C-EAE0-4A64-B2AA-E573BA0A3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71" name="Freeform 28">
                <a:extLst>
                  <a:ext uri="{FF2B5EF4-FFF2-40B4-BE49-F238E27FC236}">
                    <a16:creationId xmlns:a16="http://schemas.microsoft.com/office/drawing/2014/main" id="{895A02E3-0787-4CC4-A562-96FB1A3C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29">
                <a:extLst>
                  <a:ext uri="{FF2B5EF4-FFF2-40B4-BE49-F238E27FC236}">
                    <a16:creationId xmlns:a16="http://schemas.microsoft.com/office/drawing/2014/main" id="{618F7B57-A55B-49B1-BDCA-A81611B8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30">
                <a:extLst>
                  <a:ext uri="{FF2B5EF4-FFF2-40B4-BE49-F238E27FC236}">
                    <a16:creationId xmlns:a16="http://schemas.microsoft.com/office/drawing/2014/main" id="{1E585D67-5AB2-4646-B234-316E56802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31">
                <a:extLst>
                  <a:ext uri="{FF2B5EF4-FFF2-40B4-BE49-F238E27FC236}">
                    <a16:creationId xmlns:a16="http://schemas.microsoft.com/office/drawing/2014/main" id="{20FF5450-3831-47D1-ACCF-D738B05E2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32">
                <a:extLst>
                  <a:ext uri="{FF2B5EF4-FFF2-40B4-BE49-F238E27FC236}">
                    <a16:creationId xmlns:a16="http://schemas.microsoft.com/office/drawing/2014/main" id="{3490FDD0-5AE1-452F-A4D3-787575B3D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33">
                <a:extLst>
                  <a:ext uri="{FF2B5EF4-FFF2-40B4-BE49-F238E27FC236}">
                    <a16:creationId xmlns:a16="http://schemas.microsoft.com/office/drawing/2014/main" id="{B6C13385-AB32-4E54-8230-C7F62BFD3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5F643128-01CC-4B3A-92D9-E712DA4F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86B2887A-1FD1-4785-B09B-1A11CE0BA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Oval 36">
              <a:extLst>
                <a:ext uri="{FF2B5EF4-FFF2-40B4-BE49-F238E27FC236}">
                  <a16:creationId xmlns:a16="http://schemas.microsoft.com/office/drawing/2014/main" id="{49997B36-0572-44DF-84F3-A43010531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67" name="Oval 37">
              <a:extLst>
                <a:ext uri="{FF2B5EF4-FFF2-40B4-BE49-F238E27FC236}">
                  <a16:creationId xmlns:a16="http://schemas.microsoft.com/office/drawing/2014/main" id="{ADEA3F37-96C4-4EED-BE29-CDEF449339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68" name="Oval 38">
              <a:extLst>
                <a:ext uri="{FF2B5EF4-FFF2-40B4-BE49-F238E27FC236}">
                  <a16:creationId xmlns:a16="http://schemas.microsoft.com/office/drawing/2014/main" id="{60C9CC39-189E-4DF0-AD1A-50D59DE83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69" name="Oval 39">
              <a:extLst>
                <a:ext uri="{FF2B5EF4-FFF2-40B4-BE49-F238E27FC236}">
                  <a16:creationId xmlns:a16="http://schemas.microsoft.com/office/drawing/2014/main" id="{E34FBABE-5C94-41A2-9CE9-F5141E731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70" name="Oval 40">
              <a:extLst>
                <a:ext uri="{FF2B5EF4-FFF2-40B4-BE49-F238E27FC236}">
                  <a16:creationId xmlns:a16="http://schemas.microsoft.com/office/drawing/2014/main" id="{6DA08276-F6DD-4316-801E-465B963EF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CEAA201-EBAB-418C-A930-4EECBB5941A4}"/>
              </a:ext>
            </a:extLst>
          </p:cNvPr>
          <p:cNvSpPr/>
          <p:nvPr/>
        </p:nvSpPr>
        <p:spPr>
          <a:xfrm>
            <a:off x="3640392" y="2829253"/>
            <a:ext cx="60163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provides worst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1600" dirty="0"/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constructs 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best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chooses which side to prove.</a:t>
            </a:r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get new oracle       to assure LHS.</a:t>
            </a:r>
          </a:p>
          <a:p>
            <a:pPr algn="l">
              <a:defRPr/>
            </a:pPr>
            <a:endParaRPr lang="en-CA" altLang="en-US" sz="1400" dirty="0"/>
          </a:p>
          <a:p>
            <a:pPr algn="l">
              <a:defRPr/>
            </a:pPr>
            <a:r>
              <a:rPr lang="en-CA" altLang="en-US" sz="1200" dirty="0"/>
              <a:t>  </a:t>
            </a:r>
          </a:p>
          <a:p>
            <a:pPr algn="l">
              <a:defRPr/>
            </a:pPr>
            <a:endParaRPr lang="en-CA" altLang="en-US" sz="1600" dirty="0"/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queries about his favorite 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1600" dirty="0">
              <a:sym typeface="Symbol" panose="05050102010706020507" pitchFamily="18" charset="2"/>
            </a:endParaRPr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provides 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best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2400" dirty="0"/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chooses which side to prove.</a:t>
            </a:r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assures LHS, then       assures the RHS.</a:t>
            </a:r>
          </a:p>
          <a:p>
            <a:pPr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or use modus ponens.</a:t>
            </a:r>
          </a:p>
        </p:txBody>
      </p:sp>
      <p:sp>
        <p:nvSpPr>
          <p:cNvPr id="179" name="Rectangle 2">
            <a:extLst>
              <a:ext uri="{FF2B5EF4-FFF2-40B4-BE49-F238E27FC236}">
                <a16:creationId xmlns:a16="http://schemas.microsoft.com/office/drawing/2014/main" id="{6F5F7022-A5E2-4EF8-9D86-FA2F4EFD9F4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 Game with Oracle 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30" name="Picture 2" descr="http://www.swordofthespirit.net/bulwark/mosesbush.gif">
            <a:extLst>
              <a:ext uri="{FF2B5EF4-FFF2-40B4-BE49-F238E27FC236}">
                <a16:creationId xmlns:a16="http://schemas.microsoft.com/office/drawing/2014/main" id="{660D0AA5-FD2C-4176-ACC4-4FB50038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08" y="6148282"/>
            <a:ext cx="431016" cy="2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 descr="http://www.swordofthespirit.net/bulwark/mosesbush.gif">
            <a:extLst>
              <a:ext uri="{FF2B5EF4-FFF2-40B4-BE49-F238E27FC236}">
                <a16:creationId xmlns:a16="http://schemas.microsoft.com/office/drawing/2014/main" id="{49FC826B-C48D-4DAE-B395-97902CF8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2099">
            <a:off x="3785175" y="6224417"/>
            <a:ext cx="169393" cy="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1715340" y="762000"/>
            <a:ext cx="164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</a:rPr>
              <a:t>,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y,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</a:p>
        </p:txBody>
      </p:sp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361584"/>
            <a:ext cx="965133" cy="988405"/>
          </a:xfrm>
          <a:prstGeom prst="rect">
            <a:avLst/>
          </a:prstGeom>
        </p:spPr>
      </p:pic>
      <p:sp>
        <p:nvSpPr>
          <p:cNvPr id="94" name="AutoShape 8">
            <a:extLst>
              <a:ext uri="{FF2B5EF4-FFF2-40B4-BE49-F238E27FC236}">
                <a16:creationId xmlns:a16="http://schemas.microsoft.com/office/drawing/2014/main" id="{4E3644EE-AC2E-4B6B-BACD-7965AB4F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65300"/>
            <a:ext cx="2819400" cy="1143000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For </a:t>
            </a:r>
            <a:r>
              <a:rPr lang="en-CA" altLang="en-US" sz="2400">
                <a:solidFill>
                  <a:schemeClr val="tx2"/>
                </a:solidFill>
              </a:rPr>
              <a:t>A</a:t>
            </a:r>
            <a:r>
              <a:rPr lang="en-CA" altLang="en-US" sz="2400"/>
              <a:t>ll </a:t>
            </a:r>
            <a:r>
              <a:rPr lang="en-CA" altLang="en-US" sz="2400" dirty="0"/>
              <a:t>integer 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there </a:t>
            </a:r>
            <a:r>
              <a:rPr lang="en-CA" altLang="en-US" sz="2400">
                <a:solidFill>
                  <a:schemeClr val="tx2"/>
                </a:solidFill>
              </a:rPr>
              <a:t>E</a:t>
            </a:r>
            <a:r>
              <a:rPr lang="en-CA" altLang="en-US" sz="2400"/>
              <a:t>xists a </a:t>
            </a:r>
            <a:r>
              <a:rPr lang="en-CA" altLang="en-US" sz="2400">
                <a:solidFill>
                  <a:srgbClr val="FFC000"/>
                </a:solidFill>
              </a:rPr>
              <a:t>y</a:t>
            </a:r>
            <a:r>
              <a:rPr lang="en-CA" altLang="en-US" sz="2400"/>
              <a:t> </a:t>
            </a:r>
            <a:endParaRPr lang="en-CA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that </a:t>
            </a:r>
            <a:r>
              <a:rPr lang="en-CA" altLang="en-US" sz="2400" dirty="0"/>
              <a:t>is bigger.</a:t>
            </a:r>
            <a:endParaRPr lang="en-US" altLang="en-US" sz="2400" dirty="0"/>
          </a:p>
        </p:txBody>
      </p:sp>
      <p:pic>
        <p:nvPicPr>
          <p:cNvPr id="30" name="Picture 2" descr="Crowded hot tub">
            <a:extLst>
              <a:ext uri="{FF2B5EF4-FFF2-40B4-BE49-F238E27FC236}">
                <a16:creationId xmlns:a16="http://schemas.microsoft.com/office/drawing/2014/main" id="{16AE9416-8891-4C7F-BF26-C3FF5613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14" y="4146123"/>
            <a:ext cx="2686872" cy="14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CE37-9108-407E-A635-6A9BDA083DCF}"/>
              </a:ext>
            </a:extLst>
          </p:cNvPr>
          <p:cNvSpPr/>
          <p:nvPr/>
        </p:nvSpPr>
        <p:spPr>
          <a:xfrm>
            <a:off x="304800" y="3173611"/>
            <a:ext cx="37319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?</a:t>
            </a:r>
          </a:p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0</a:t>
            </a:r>
            <a:r>
              <a:rPr lang="en-CA" altLang="en-US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/>
              <a:t>  … </a:t>
            </a:r>
          </a:p>
          <a:p>
            <a:pPr algn="l"/>
            <a:r>
              <a:rPr lang="en-CA" altLang="en-US" sz="2400" dirty="0"/>
              <a:t>   The integers go on forever.</a:t>
            </a:r>
            <a:endParaRPr lang="en-US" alt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8B95A0-26D7-4B64-AE44-10507638B2FA}"/>
              </a:ext>
            </a:extLst>
          </p:cNvPr>
          <p:cNvSpPr/>
          <p:nvPr/>
        </p:nvSpPr>
        <p:spPr>
          <a:xfrm>
            <a:off x="803637" y="3173611"/>
            <a:ext cx="15430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400">
                <a:solidFill>
                  <a:srgbClr val="FFC000"/>
                </a:solidFill>
              </a:rPr>
              <a:t>y </a:t>
            </a:r>
            <a:r>
              <a:rPr lang="en-CA" sz="2400" dirty="0"/>
              <a:t>is bigger.</a:t>
            </a:r>
            <a:endParaRPr lang="en-CA" sz="2400" dirty="0">
              <a:solidFill>
                <a:srgbClr val="FFC000"/>
              </a:solidFill>
            </a:endParaRP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4</a:t>
            </a:r>
            <a:r>
              <a:rPr lang="en-CA" sz="2400" dirty="0"/>
              <a:t> is bigger.</a:t>
            </a:r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F3A061BC-3593-43D3-A548-EFD1C7F0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925" y="3124200"/>
            <a:ext cx="6096000" cy="864260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 matter </a:t>
            </a:r>
            <a:r>
              <a:rPr lang="en-CA" altLang="en-US" sz="2400"/>
              <a:t>how many </a:t>
            </a:r>
            <a:r>
              <a:rPr lang="en-CA" altLang="en-US" sz="2400" dirty="0"/>
              <a:t>people are in the hot tub,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you can always </a:t>
            </a:r>
            <a:r>
              <a:rPr lang="en-CA" altLang="en-US" sz="2400" dirty="0"/>
              <a:t>fit one more.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13E9975-A579-4119-850C-3D427E0E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26848"/>
            <a:ext cx="4228782" cy="461665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Let’s understand this deeply</a:t>
            </a:r>
            <a:endParaRPr lang="en-US" alt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4E9D8-24AB-41A1-A056-4B3134A39C25}"/>
              </a:ext>
            </a:extLst>
          </p:cNvPr>
          <p:cNvSpPr/>
          <p:nvPr/>
        </p:nvSpPr>
        <p:spPr>
          <a:xfrm>
            <a:off x="1715340" y="787400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25BFB0-5C8D-48F1-9C18-9D0B8A21E6FF}"/>
              </a:ext>
            </a:extLst>
          </p:cNvPr>
          <p:cNvSpPr/>
          <p:nvPr/>
        </p:nvSpPr>
        <p:spPr>
          <a:xfrm>
            <a:off x="2150489" y="774879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15CF1-E15E-4122-8E76-26E85EFC9C69}"/>
              </a:ext>
            </a:extLst>
          </p:cNvPr>
          <p:cNvSpPr/>
          <p:nvPr/>
        </p:nvSpPr>
        <p:spPr>
          <a:xfrm>
            <a:off x="2708573" y="775237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A9520B-960B-4565-BD60-EDC7720DA8D6}"/>
              </a:ext>
            </a:extLst>
          </p:cNvPr>
          <p:cNvCxnSpPr>
            <a:cxnSpLocks/>
          </p:cNvCxnSpPr>
          <p:nvPr/>
        </p:nvCxnSpPr>
        <p:spPr bwMode="auto">
          <a:xfrm>
            <a:off x="1981200" y="1103511"/>
            <a:ext cx="395499" cy="850313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72A299-D1D5-4B85-A67F-238E30A20A47}"/>
              </a:ext>
            </a:extLst>
          </p:cNvPr>
          <p:cNvCxnSpPr>
            <a:cxnSpLocks/>
          </p:cNvCxnSpPr>
          <p:nvPr/>
        </p:nvCxnSpPr>
        <p:spPr bwMode="auto">
          <a:xfrm>
            <a:off x="2386338" y="1107868"/>
            <a:ext cx="292224" cy="1178132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B333BB-CF33-4924-A7E7-E2118B974158}"/>
              </a:ext>
            </a:extLst>
          </p:cNvPr>
          <p:cNvCxnSpPr>
            <a:cxnSpLocks/>
          </p:cNvCxnSpPr>
          <p:nvPr/>
        </p:nvCxnSpPr>
        <p:spPr bwMode="auto">
          <a:xfrm>
            <a:off x="3009634" y="1103511"/>
            <a:ext cx="104077" cy="1555841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3E8C901F-58AC-494A-98A3-F6B26A644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954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4" grpId="0" animBg="1"/>
      <p:bldP spid="33" grpId="0" animBg="1"/>
      <p:bldP spid="34" grpId="0" animBg="1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35"/>
          <p:cNvSpPr>
            <a:spLocks noChangeArrowheads="1"/>
          </p:cNvSpPr>
          <p:nvPr/>
        </p:nvSpPr>
        <p:spPr bwMode="auto">
          <a:xfrm>
            <a:off x="2846938" y="3173379"/>
            <a:ext cx="4842117" cy="927221"/>
          </a:xfrm>
          <a:prstGeom prst="wedgeRoundRectCallout">
            <a:avLst>
              <a:gd name="adj1" fmla="val 54272"/>
              <a:gd name="adj2" fmla="val -517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Easy.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 trillion.</a:t>
            </a:r>
          </a:p>
        </p:txBody>
      </p:sp>
      <p:grpSp>
        <p:nvGrpSpPr>
          <p:cNvPr id="3075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3095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6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7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8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9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00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01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102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3103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4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1219201" y="1246717"/>
            <a:ext cx="5285147" cy="1796490"/>
          </a:xfrm>
          <a:prstGeom prst="wedgeRoundRectCallout">
            <a:avLst>
              <a:gd name="adj1" fmla="val -54532"/>
              <a:gd name="adj2" fmla="val -1538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game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you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will each choose an integer.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yours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bigger.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so nice. I will even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you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 first.</a:t>
            </a:r>
          </a:p>
        </p:txBody>
      </p:sp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2135774" y="4249972"/>
            <a:ext cx="3452000" cy="540879"/>
          </a:xfrm>
          <a:prstGeom prst="wedgeRoundRectCallout">
            <a:avLst>
              <a:gd name="adj1" fmla="val -34694"/>
              <a:gd name="adj2" fmla="val -6269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Well done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big!</a:t>
            </a:r>
          </a:p>
        </p:txBody>
      </p:sp>
      <p:grpSp>
        <p:nvGrpSpPr>
          <p:cNvPr id="3078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3081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089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0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1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2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3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4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82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3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4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5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6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7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8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1447800" y="4920935"/>
            <a:ext cx="5503661" cy="811318"/>
          </a:xfrm>
          <a:prstGeom prst="wedgeRoundRectCallout">
            <a:avLst>
              <a:gd name="adj1" fmla="val -34694"/>
              <a:gd name="adj2" fmla="val -6269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I win.</a:t>
            </a:r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054A5845-61F0-4623-A08F-519A1C6A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58" y="5862337"/>
            <a:ext cx="5678442" cy="914400"/>
          </a:xfrm>
          <a:prstGeom prst="wedgeRoundRectCallout">
            <a:avLst>
              <a:gd name="adj1" fmla="val 48444"/>
              <a:gd name="adj2" fmla="val -6325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Good game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 try again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I will win this time!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91386A8-8510-41B5-9286-256B3AA63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43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100" grpId="0" animBg="1"/>
      <p:bldP spid="102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3462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</a:t>
            </a:r>
          </a:p>
        </p:txBody>
      </p:sp>
      <p:grpSp>
        <p:nvGrpSpPr>
          <p:cNvPr id="138" name="Group 146">
            <a:extLst>
              <a:ext uri="{FF2B5EF4-FFF2-40B4-BE49-F238E27FC236}">
                <a16:creationId xmlns:a16="http://schemas.microsoft.com/office/drawing/2014/main" id="{74C8D04E-23EC-47AF-AFA5-39305536339B}"/>
              </a:ext>
            </a:extLst>
          </p:cNvPr>
          <p:cNvGrpSpPr>
            <a:grpSpLocks/>
          </p:cNvGrpSpPr>
          <p:nvPr/>
        </p:nvGrpSpPr>
        <p:grpSpPr bwMode="auto">
          <a:xfrm>
            <a:off x="4344987" y="4953000"/>
            <a:ext cx="3351213" cy="1524000"/>
            <a:chOff x="5852160" y="4953000"/>
            <a:chExt cx="3351108" cy="1524000"/>
          </a:xfrm>
        </p:grpSpPr>
        <p:grpSp>
          <p:nvGrpSpPr>
            <p:cNvPr id="169" name="Group 29">
              <a:extLst>
                <a:ext uri="{FF2B5EF4-FFF2-40B4-BE49-F238E27FC236}">
                  <a16:creationId xmlns:a16="http://schemas.microsoft.com/office/drawing/2014/main" id="{EA6B3792-60AC-48B2-A6EF-ACA930F9C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599" y="4953000"/>
              <a:ext cx="2116669" cy="1524000"/>
              <a:chOff x="3216" y="1680"/>
              <a:chExt cx="2544" cy="2020"/>
            </a:xfrm>
          </p:grpSpPr>
          <p:sp>
            <p:nvSpPr>
              <p:cNvPr id="171" name="Rectangle 30">
                <a:extLst>
                  <a:ext uri="{FF2B5EF4-FFF2-40B4-BE49-F238E27FC236}">
                    <a16:creationId xmlns:a16="http://schemas.microsoft.com/office/drawing/2014/main" id="{8F9E0F71-1F93-49DD-97A7-16CC11380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Ann</a:t>
                </a:r>
                <a:endParaRPr lang="en-CA" altLang="en-US" sz="1600" dirty="0"/>
              </a:p>
            </p:txBody>
          </p:sp>
          <p:sp>
            <p:nvSpPr>
              <p:cNvPr id="172" name="Rectangle 31">
                <a:extLst>
                  <a:ext uri="{FF2B5EF4-FFF2-40B4-BE49-F238E27FC236}">
                    <a16:creationId xmlns:a16="http://schemas.microsoft.com/office/drawing/2014/main" id="{94941CB2-C53E-4792-A584-ED8BDF275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Fred</a:t>
                </a:r>
                <a:endParaRPr lang="en-CA" altLang="en-US" sz="1600" dirty="0"/>
              </a:p>
            </p:txBody>
          </p:sp>
          <p:sp>
            <p:nvSpPr>
              <p:cNvPr id="173" name="Rectangle 32">
                <a:extLst>
                  <a:ext uri="{FF2B5EF4-FFF2-40B4-BE49-F238E27FC236}">
                    <a16:creationId xmlns:a16="http://schemas.microsoft.com/office/drawing/2014/main" id="{493210D5-46E0-4BEF-AC53-F321D9CCB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30"/>
                <a:ext cx="108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Marilyn </a:t>
                </a:r>
                <a:r>
                  <a:rPr lang="en-US" altLang="en-US" sz="1600" dirty="0"/>
                  <a:t>Monroe</a:t>
                </a:r>
                <a:endParaRPr lang="en-CA" altLang="en-US" sz="1600" dirty="0"/>
              </a:p>
            </p:txBody>
          </p:sp>
          <p:sp>
            <p:nvSpPr>
              <p:cNvPr id="174" name="Rectangle 33">
                <a:extLst>
                  <a:ext uri="{FF2B5EF4-FFF2-40B4-BE49-F238E27FC236}">
                    <a16:creationId xmlns:a16="http://schemas.microsoft.com/office/drawing/2014/main" id="{1F24BF95-5F76-400A-81C6-E095D3C3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630"/>
                <a:ext cx="96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John</a:t>
                </a:r>
                <a:endParaRPr lang="en-CA" altLang="en-US" sz="1600" dirty="0"/>
              </a:p>
            </p:txBody>
          </p:sp>
          <p:sp>
            <p:nvSpPr>
              <p:cNvPr id="175" name="Rectangle 34">
                <a:extLst>
                  <a:ext uri="{FF2B5EF4-FFF2-40B4-BE49-F238E27FC236}">
                    <a16:creationId xmlns:a16="http://schemas.microsoft.com/office/drawing/2014/main" id="{57E86A71-6715-4259-8923-192EAD7D2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Beth</a:t>
                </a:r>
                <a:endParaRPr lang="en-CA" altLang="en-US" sz="1600" dirty="0"/>
              </a:p>
            </p:txBody>
          </p:sp>
          <p:sp>
            <p:nvSpPr>
              <p:cNvPr id="176" name="Rectangle 35">
                <a:extLst>
                  <a:ext uri="{FF2B5EF4-FFF2-40B4-BE49-F238E27FC236}">
                    <a16:creationId xmlns:a16="http://schemas.microsoft.com/office/drawing/2014/main" id="{0977344F-4891-45B5-8FB8-ACC064558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Bob</a:t>
                </a:r>
                <a:endParaRPr lang="en-CA" altLang="en-US" sz="1600" dirty="0"/>
              </a:p>
            </p:txBody>
          </p:sp>
          <p:sp>
            <p:nvSpPr>
              <p:cNvPr id="177" name="Rectangle 36">
                <a:extLst>
                  <a:ext uri="{FF2B5EF4-FFF2-40B4-BE49-F238E27FC236}">
                    <a16:creationId xmlns:a16="http://schemas.microsoft.com/office/drawing/2014/main" id="{DB6997E0-325B-4463-BC25-8A96F2A13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Mary</a:t>
                </a:r>
                <a:endParaRPr lang="en-CA" altLang="en-US" sz="1600" dirty="0"/>
              </a:p>
            </p:txBody>
          </p:sp>
          <p:sp>
            <p:nvSpPr>
              <p:cNvPr id="178" name="Rectangle 37">
                <a:extLst>
                  <a:ext uri="{FF2B5EF4-FFF2-40B4-BE49-F238E27FC236}">
                    <a16:creationId xmlns:a16="http://schemas.microsoft.com/office/drawing/2014/main" id="{1FB947AF-EAD2-4F4A-9ECB-C11B581D6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Sam</a:t>
                </a:r>
                <a:endParaRPr lang="en-CA" altLang="en-US" sz="1600" dirty="0"/>
              </a:p>
            </p:txBody>
          </p:sp>
          <p:sp>
            <p:nvSpPr>
              <p:cNvPr id="179" name="Freeform 38">
                <a:extLst>
                  <a:ext uri="{FF2B5EF4-FFF2-40B4-BE49-F238E27FC236}">
                    <a16:creationId xmlns:a16="http://schemas.microsoft.com/office/drawing/2014/main" id="{7F1B9B8C-ED5E-4568-B2BD-698F1D5D5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20"/>
                <a:ext cx="490" cy="515"/>
              </a:xfrm>
              <a:custGeom>
                <a:avLst/>
                <a:gdLst>
                  <a:gd name="T0" fmla="*/ 0 w 490"/>
                  <a:gd name="T1" fmla="*/ 0 h 515"/>
                  <a:gd name="T2" fmla="*/ 490 w 490"/>
                  <a:gd name="T3" fmla="*/ 515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Line 39">
                <a:extLst>
                  <a:ext uri="{FF2B5EF4-FFF2-40B4-BE49-F238E27FC236}">
                    <a16:creationId xmlns:a16="http://schemas.microsoft.com/office/drawing/2014/main" id="{09C5F77C-2621-4CE0-95BA-520908350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3BDAB4D9-CC36-419D-AE33-ECAF18F9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61"/>
                <a:ext cx="432" cy="967"/>
              </a:xfrm>
              <a:custGeom>
                <a:avLst/>
                <a:gdLst>
                  <a:gd name="T0" fmla="*/ 0 w 432"/>
                  <a:gd name="T1" fmla="*/ 967 h 967"/>
                  <a:gd name="T2" fmla="*/ 432 w 432"/>
                  <a:gd name="T3" fmla="*/ 0 h 967"/>
                  <a:gd name="T4" fmla="*/ 0 60000 65536"/>
                  <a:gd name="T5" fmla="*/ 0 60000 65536"/>
                  <a:gd name="T6" fmla="*/ 0 w 432"/>
                  <a:gd name="T7" fmla="*/ 0 h 967"/>
                  <a:gd name="T8" fmla="*/ 432 w 432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967">
                    <a:moveTo>
                      <a:pt x="0" y="967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Line 42">
                <a:extLst>
                  <a:ext uri="{FF2B5EF4-FFF2-40B4-BE49-F238E27FC236}">
                    <a16:creationId xmlns:a16="http://schemas.microsoft.com/office/drawing/2014/main" id="{47356F8A-65E4-4674-88AF-D692BC6F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83" name="Picture 43" descr="j0396724">
                <a:extLst>
                  <a:ext uri="{FF2B5EF4-FFF2-40B4-BE49-F238E27FC236}">
                    <a16:creationId xmlns:a16="http://schemas.microsoft.com/office/drawing/2014/main" id="{8FB3C2CC-0A50-44A5-90C6-F51B307AD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" y="3168"/>
                <a:ext cx="45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44" descr="j0233040">
                <a:extLst>
                  <a:ext uri="{FF2B5EF4-FFF2-40B4-BE49-F238E27FC236}">
                    <a16:creationId xmlns:a16="http://schemas.microsoft.com/office/drawing/2014/main" id="{26930FE4-F92A-47C6-BFA9-A08E0B963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0" y="1728"/>
                <a:ext cx="384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45" descr="j0334222">
                <a:extLst>
                  <a:ext uri="{FF2B5EF4-FFF2-40B4-BE49-F238E27FC236}">
                    <a16:creationId xmlns:a16="http://schemas.microsoft.com/office/drawing/2014/main" id="{8D9F6F20-9E21-4B0F-8B83-29B9EB59E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" y="2160"/>
                <a:ext cx="30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6" name="Group 46">
                <a:extLst>
                  <a:ext uri="{FF2B5EF4-FFF2-40B4-BE49-F238E27FC236}">
                    <a16:creationId xmlns:a16="http://schemas.microsoft.com/office/drawing/2014/main" id="{97D181AB-9DB7-4FD4-AEB5-8A50C3C79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728"/>
                <a:ext cx="478" cy="1920"/>
                <a:chOff x="3330" y="1728"/>
                <a:chExt cx="478" cy="1920"/>
              </a:xfrm>
            </p:grpSpPr>
            <p:pic>
              <p:nvPicPr>
                <p:cNvPr id="188" name="Picture 47" descr="j0232906">
                  <a:extLst>
                    <a:ext uri="{FF2B5EF4-FFF2-40B4-BE49-F238E27FC236}">
                      <a16:creationId xmlns:a16="http://schemas.microsoft.com/office/drawing/2014/main" id="{ACDA0DEB-D9D8-4FC7-8F2B-A740D67DB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9" name="Picture 48" descr="j0232139">
                  <a:extLst>
                    <a:ext uri="{FF2B5EF4-FFF2-40B4-BE49-F238E27FC236}">
                      <a16:creationId xmlns:a16="http://schemas.microsoft.com/office/drawing/2014/main" id="{9449CA11-A67B-4A34-9C04-E3D2AD7D64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0" name="Picture 49" descr="j0397518">
                  <a:extLst>
                    <a:ext uri="{FF2B5EF4-FFF2-40B4-BE49-F238E27FC236}">
                      <a16:creationId xmlns:a16="http://schemas.microsoft.com/office/drawing/2014/main" id="{5EE79320-2EFB-44D2-9FF9-C148739C5A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1" name="Picture 50" descr="j0334220">
                  <a:extLst>
                    <a:ext uri="{FF2B5EF4-FFF2-40B4-BE49-F238E27FC236}">
                      <a16:creationId xmlns:a16="http://schemas.microsoft.com/office/drawing/2014/main" id="{F380FBA1-5B54-42FA-B441-EC3AFB30CA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7" name="Picture 51">
                <a:extLst>
                  <a:ext uri="{FF2B5EF4-FFF2-40B4-BE49-F238E27FC236}">
                    <a16:creationId xmlns:a16="http://schemas.microsoft.com/office/drawing/2014/main" id="{B841CD6F-61A7-4D68-B3DD-267F107E1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" y="2688"/>
                <a:ext cx="3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0" name="Picture 2" descr="http://www.logoi.com/pastimages/img/marriage_4.jpg">
              <a:extLst>
                <a:ext uri="{FF2B5EF4-FFF2-40B4-BE49-F238E27FC236}">
                  <a16:creationId xmlns:a16="http://schemas.microsoft.com/office/drawing/2014/main" id="{263E27C2-8D0A-4315-B32C-B13BAE334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7" t="3555" r="26637" b="34222"/>
            <a:stretch>
              <a:fillRect/>
            </a:stretch>
          </p:blipFill>
          <p:spPr bwMode="auto">
            <a:xfrm>
              <a:off x="5852160" y="5079124"/>
              <a:ext cx="1044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Line 15">
            <a:extLst>
              <a:ext uri="{FF2B5EF4-FFF2-40B4-BE49-F238E27FC236}">
                <a16:creationId xmlns:a16="http://schemas.microsoft.com/office/drawing/2014/main" id="{C56B561C-E210-9CAD-7CFF-32D1AEAEB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795" y="678101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 descr="http://www.swordofthespirit.net/bulwark/mosesbush.gif">
            <a:extLst>
              <a:ext uri="{FF2B5EF4-FFF2-40B4-BE49-F238E27FC236}">
                <a16:creationId xmlns:a16="http://schemas.microsoft.com/office/drawing/2014/main" id="{8CBFBF65-C5A0-637A-0184-0C955361A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" t="-4150" r="47097" b="11662"/>
          <a:stretch/>
        </p:blipFill>
        <p:spPr bwMode="auto">
          <a:xfrm>
            <a:off x="3289795" y="2369855"/>
            <a:ext cx="885556" cy="8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34F4DBB-E447-D341-4E3D-63830C3A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110" y="2399833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BCEBA05-2563-0B54-38B8-78F02DD6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140" y="2412803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Beth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2CA57-9152-65FA-F9F7-8A720A96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95" y="2855581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Fred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16887A-853F-6C6E-3A82-2ADDF185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330" y="2798836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Ann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D11D7-8331-F75C-9157-B41B01372904}"/>
              </a:ext>
            </a:extLst>
          </p:cNvPr>
          <p:cNvGrpSpPr/>
          <p:nvPr/>
        </p:nvGrpSpPr>
        <p:grpSpPr>
          <a:xfrm>
            <a:off x="2907175" y="2398516"/>
            <a:ext cx="1749078" cy="802532"/>
            <a:chOff x="2443265" y="5251450"/>
            <a:chExt cx="1749078" cy="8025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0C6BF2-F781-75BB-2F40-4770C89FE863}"/>
                </a:ext>
              </a:extLst>
            </p:cNvPr>
            <p:cNvSpPr/>
            <p:nvPr/>
          </p:nvSpPr>
          <p:spPr bwMode="auto">
            <a:xfrm>
              <a:off x="2882900" y="5251450"/>
              <a:ext cx="850900" cy="802532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645351-6194-F30F-D0DE-E0E698454C95}"/>
                </a:ext>
              </a:extLst>
            </p:cNvPr>
            <p:cNvCxnSpPr/>
            <p:nvPr/>
          </p:nvCxnSpPr>
          <p:spPr bwMode="auto">
            <a:xfrm>
              <a:off x="2443265" y="568906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499B42-6BB0-CAF1-2214-482A1C115E09}"/>
                </a:ext>
              </a:extLst>
            </p:cNvPr>
            <p:cNvCxnSpPr/>
            <p:nvPr/>
          </p:nvCxnSpPr>
          <p:spPr bwMode="auto">
            <a:xfrm>
              <a:off x="3735143" y="566474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00EF0A83-FD08-9DFD-F424-E00DA25D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72" y="1864571"/>
            <a:ext cx="4484023" cy="463067"/>
          </a:xfrm>
          <a:prstGeom prst="wedgeRectCallout">
            <a:avLst>
              <a:gd name="adj1" fmla="val -53604"/>
              <a:gd name="adj2" fmla="val 2802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creates a function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p=p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(v)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86B042D9-C244-CD35-983B-6B01D5C8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75" y="2598976"/>
            <a:ext cx="540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2" name="Picture 5" descr="j0116172">
            <a:extLst>
              <a:ext uri="{FF2B5EF4-FFF2-40B4-BE49-F238E27FC236}">
                <a16:creationId xmlns:a16="http://schemas.microsoft.com/office/drawing/2014/main" id="{D53C2340-215B-FD03-71FD-CA2E0A62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905000"/>
            <a:ext cx="951036" cy="12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A855172-925F-C67D-E406-624AF36CB2F9}"/>
              </a:ext>
            </a:extLst>
          </p:cNvPr>
          <p:cNvSpPr/>
          <p:nvPr/>
        </p:nvSpPr>
        <p:spPr bwMode="auto">
          <a:xfrm>
            <a:off x="225398" y="3708042"/>
            <a:ext cx="841402" cy="708009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023887-7CA7-F4BE-3C2A-6F15459E3983}"/>
              </a:ext>
            </a:extLst>
          </p:cNvPr>
          <p:cNvSpPr/>
          <p:nvPr/>
        </p:nvSpPr>
        <p:spPr bwMode="auto">
          <a:xfrm>
            <a:off x="762000" y="3733801"/>
            <a:ext cx="990600" cy="68580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  <p:bldP spid="21" grpId="0"/>
      <p:bldP spid="23" grpId="0" animBg="1"/>
      <p:bldP spid="23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3">
            <a:extLst>
              <a:ext uri="{FF2B5EF4-FFF2-40B4-BE49-F238E27FC236}">
                <a16:creationId xmlns:a16="http://schemas.microsoft.com/office/drawing/2014/main" id="{E93537AE-31FF-4099-98C7-F36E7516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37" y="521707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Prove: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1A745FB5-16D1-49FE-9870-AE42D9A1C82F}"/>
              </a:ext>
            </a:extLst>
          </p:cNvPr>
          <p:cNvSpPr txBox="1">
            <a:spLocks noChangeArrowheads="1"/>
          </p:cNvSpPr>
          <p:nvPr/>
        </p:nvSpPr>
        <p:spPr>
          <a:xfrm>
            <a:off x="643437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Example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68C9CC24-C54F-4764-B402-AF5DCBD9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36" y="521916"/>
            <a:ext cx="819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α(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&amp; "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) ]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("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35" name="Picture 5" descr="j0116172">
            <a:extLst>
              <a:ext uri="{FF2B5EF4-FFF2-40B4-BE49-F238E27FC236}">
                <a16:creationId xmlns:a16="http://schemas.microsoft.com/office/drawing/2014/main" id="{7E7E44A8-C956-868B-D3E4-D8D8B230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6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E9FBD5CC-8FB8-B6E2-4EF4-B91182E3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2743200" cy="485397"/>
          </a:xfrm>
          <a:prstGeom prst="wedgeRectCallout">
            <a:avLst>
              <a:gd name="adj1" fmla="val -32471"/>
              <a:gd name="adj2" fmla="val 6795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Build the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Parse Tree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1" name="Group 26">
            <a:extLst>
              <a:ext uri="{FF2B5EF4-FFF2-40B4-BE49-F238E27FC236}">
                <a16:creationId xmlns:a16="http://schemas.microsoft.com/office/drawing/2014/main" id="{67BD9DCA-E127-D014-1BD5-E1BF63C6E9A2}"/>
              </a:ext>
            </a:extLst>
          </p:cNvPr>
          <p:cNvGrpSpPr>
            <a:grpSpLocks/>
          </p:cNvGrpSpPr>
          <p:nvPr/>
        </p:nvGrpSpPr>
        <p:grpSpPr bwMode="auto">
          <a:xfrm>
            <a:off x="8524767" y="1417873"/>
            <a:ext cx="519029" cy="1271938"/>
            <a:chOff x="2308" y="1513"/>
            <a:chExt cx="1162" cy="2570"/>
          </a:xfrm>
        </p:grpSpPr>
        <p:grpSp>
          <p:nvGrpSpPr>
            <p:cNvPr id="82" name="Group 27">
              <a:extLst>
                <a:ext uri="{FF2B5EF4-FFF2-40B4-BE49-F238E27FC236}">
                  <a16:creationId xmlns:a16="http://schemas.microsoft.com/office/drawing/2014/main" id="{5DF6F3BC-0AC5-9F22-2698-745AA82EC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D9B61B06-D55E-818A-537E-D163363A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9">
                <a:extLst>
                  <a:ext uri="{FF2B5EF4-FFF2-40B4-BE49-F238E27FC236}">
                    <a16:creationId xmlns:a16="http://schemas.microsoft.com/office/drawing/2014/main" id="{8CA589C9-79D2-5DA7-8676-7D4D7FCC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30">
                <a:extLst>
                  <a:ext uri="{FF2B5EF4-FFF2-40B4-BE49-F238E27FC236}">
                    <a16:creationId xmlns:a16="http://schemas.microsoft.com/office/drawing/2014/main" id="{CEDB0306-91EC-4052-DDEE-DEEA234F9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31">
                <a:extLst>
                  <a:ext uri="{FF2B5EF4-FFF2-40B4-BE49-F238E27FC236}">
                    <a16:creationId xmlns:a16="http://schemas.microsoft.com/office/drawing/2014/main" id="{767AEE63-A5FD-8DF0-033D-C9CA2D9E1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 32">
                <a:extLst>
                  <a:ext uri="{FF2B5EF4-FFF2-40B4-BE49-F238E27FC236}">
                    <a16:creationId xmlns:a16="http://schemas.microsoft.com/office/drawing/2014/main" id="{24265DBF-0CA8-3095-46C7-C31F9789B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4574AFF6-0C16-1A6E-47A2-FFC5B0948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EEA0EDC4-2E42-1948-856D-36EA36B4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C6B1462B-6568-8B6A-B88F-2816DB30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" name="Oval 36">
              <a:extLst>
                <a:ext uri="{FF2B5EF4-FFF2-40B4-BE49-F238E27FC236}">
                  <a16:creationId xmlns:a16="http://schemas.microsoft.com/office/drawing/2014/main" id="{C0512BB0-E2AC-2CA8-A7B2-254C081B64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144D0DFE-052F-C086-FF72-E78CE8006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" name="Oval 38">
              <a:extLst>
                <a:ext uri="{FF2B5EF4-FFF2-40B4-BE49-F238E27FC236}">
                  <a16:creationId xmlns:a16="http://schemas.microsoft.com/office/drawing/2014/main" id="{B577B180-BCBA-6719-84D9-1082700897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" name="Oval 39">
              <a:extLst>
                <a:ext uri="{FF2B5EF4-FFF2-40B4-BE49-F238E27FC236}">
                  <a16:creationId xmlns:a16="http://schemas.microsoft.com/office/drawing/2014/main" id="{7A98B8C6-0FDA-EAAE-E8B5-AA0E2C286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40">
              <a:extLst>
                <a:ext uri="{FF2B5EF4-FFF2-40B4-BE49-F238E27FC236}">
                  <a16:creationId xmlns:a16="http://schemas.microsoft.com/office/drawing/2014/main" id="{5A6574D5-4EEE-69B3-CC64-0589924AA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32BA4C-2AD1-5491-F3BF-72B580F3E0A9}"/>
              </a:ext>
            </a:extLst>
          </p:cNvPr>
          <p:cNvGrpSpPr/>
          <p:nvPr/>
        </p:nvGrpSpPr>
        <p:grpSpPr>
          <a:xfrm>
            <a:off x="1967628" y="1776688"/>
            <a:ext cx="3659974" cy="2343075"/>
            <a:chOff x="1967628" y="1776688"/>
            <a:chExt cx="3659974" cy="2343075"/>
          </a:xfrm>
        </p:grpSpPr>
        <p:sp>
          <p:nvSpPr>
            <p:cNvPr id="47" name="Line 26">
              <a:extLst>
                <a:ext uri="{FF2B5EF4-FFF2-40B4-BE49-F238E27FC236}">
                  <a16:creationId xmlns:a16="http://schemas.microsoft.com/office/drawing/2014/main" id="{DB30DE15-2A7C-274A-59AC-FE230971B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640" y="1787190"/>
              <a:ext cx="595132" cy="3048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6DA0F42-8745-4F68-9641-4D76D6FB309D}"/>
                </a:ext>
              </a:extLst>
            </p:cNvPr>
            <p:cNvGrpSpPr/>
            <p:nvPr/>
          </p:nvGrpSpPr>
          <p:grpSpPr>
            <a:xfrm>
              <a:off x="1967628" y="2564477"/>
              <a:ext cx="1738483" cy="1555286"/>
              <a:chOff x="603682" y="1284576"/>
              <a:chExt cx="584858" cy="628190"/>
            </a:xfrm>
          </p:grpSpPr>
          <p:pic>
            <p:nvPicPr>
              <p:cNvPr id="73" name="Picture 2" descr="http://www.swordofthespirit.net/bulwark/mosesbush.gif">
                <a:extLst>
                  <a:ext uri="{FF2B5EF4-FFF2-40B4-BE49-F238E27FC236}">
                    <a16:creationId xmlns:a16="http://schemas.microsoft.com/office/drawing/2014/main" id="{01F62B5D-8B39-E52E-34BD-5FB68A764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350" b="26446"/>
              <a:stretch/>
            </p:blipFill>
            <p:spPr bwMode="auto">
              <a:xfrm>
                <a:off x="603682" y="1284576"/>
                <a:ext cx="425323" cy="39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DCC94D2-CBEF-DE46-2B55-487D390795D4}"/>
                  </a:ext>
                </a:extLst>
              </p:cNvPr>
              <p:cNvSpPr/>
              <p:nvPr/>
            </p:nvSpPr>
            <p:spPr>
              <a:xfrm>
                <a:off x="849986" y="1451101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F4CB69D-B262-7A75-8156-873843C7316A}"/>
                </a:ext>
              </a:extLst>
            </p:cNvPr>
            <p:cNvGrpSpPr/>
            <p:nvPr/>
          </p:nvGrpSpPr>
          <p:grpSpPr>
            <a:xfrm>
              <a:off x="4363335" y="2593892"/>
              <a:ext cx="1264267" cy="987508"/>
              <a:chOff x="547663" y="1284576"/>
              <a:chExt cx="425323" cy="398861"/>
            </a:xfrm>
          </p:grpSpPr>
          <p:pic>
            <p:nvPicPr>
              <p:cNvPr id="79" name="Picture 2" descr="http://www.swordofthespirit.net/bulwark/mosesbush.gif">
                <a:extLst>
                  <a:ext uri="{FF2B5EF4-FFF2-40B4-BE49-F238E27FC236}">
                    <a16:creationId xmlns:a16="http://schemas.microsoft.com/office/drawing/2014/main" id="{8E9E6B4C-F5EF-ABE8-0805-114D3321C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350" b="26446"/>
              <a:stretch/>
            </p:blipFill>
            <p:spPr bwMode="auto">
              <a:xfrm>
                <a:off x="547663" y="1284576"/>
                <a:ext cx="425323" cy="39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EFD5385-D79F-9FBD-D78A-AB477A89BF50}"/>
                  </a:ext>
                </a:extLst>
              </p:cNvPr>
              <p:cNvSpPr/>
              <p:nvPr/>
            </p:nvSpPr>
            <p:spPr>
              <a:xfrm>
                <a:off x="849986" y="1451101"/>
                <a:ext cx="113896" cy="1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Line 26">
              <a:extLst>
                <a:ext uri="{FF2B5EF4-FFF2-40B4-BE49-F238E27FC236}">
                  <a16:creationId xmlns:a16="http://schemas.microsoft.com/office/drawing/2014/main" id="{54B683BF-18F5-B593-18DB-18F040081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074" y="1776688"/>
              <a:ext cx="595132" cy="3048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2000" dirty="0">
                <a:latin typeface="+mj-lt"/>
              </a:endParaRPr>
            </a:p>
          </p:txBody>
        </p:sp>
      </p:grpSp>
      <p:sp>
        <p:nvSpPr>
          <p:cNvPr id="9" name="Text Box 22">
            <a:extLst>
              <a:ext uri="{FF2B5EF4-FFF2-40B4-BE49-F238E27FC236}">
                <a16:creationId xmlns:a16="http://schemas.microsoft.com/office/drawing/2014/main" id="{2F553CC4-46D1-63E6-502B-6A1DA166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240" y="2133600"/>
            <a:ext cx="2476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</a:rPr>
              <a:t>x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α(</a:t>
            </a:r>
            <a:r>
              <a:rPr lang="en-US" altLang="en-US" sz="2400" dirty="0">
                <a:solidFill>
                  <a:schemeClr val="tx2"/>
                </a:solidFill>
              </a:rPr>
              <a:t>x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$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275A82-B0BA-5BC4-520D-5912DD727E62}"/>
              </a:ext>
            </a:extLst>
          </p:cNvPr>
          <p:cNvGrpSpPr/>
          <p:nvPr/>
        </p:nvGrpSpPr>
        <p:grpSpPr>
          <a:xfrm>
            <a:off x="4953000" y="932195"/>
            <a:ext cx="1735523" cy="402475"/>
            <a:chOff x="7152137" y="2362199"/>
            <a:chExt cx="1735523" cy="402475"/>
          </a:xfrm>
        </p:grpSpPr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2307F48B-8E7F-3265-E2E1-997091CC5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2137" y="2362199"/>
              <a:ext cx="1062966" cy="402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5CF963A8-074F-6EBA-EBBD-1BC9775E2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467" y="2362200"/>
              <a:ext cx="699193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2000" dirty="0">
                <a:latin typeface="+mj-lt"/>
              </a:endParaRPr>
            </a:p>
          </p:txBody>
        </p:sp>
      </p:grpSp>
      <p:sp>
        <p:nvSpPr>
          <p:cNvPr id="4" name="Text Box 22">
            <a:extLst>
              <a:ext uri="{FF2B5EF4-FFF2-40B4-BE49-F238E27FC236}">
                <a16:creationId xmlns:a16="http://schemas.microsoft.com/office/drawing/2014/main" id="{37995369-D352-A117-2E8E-925F7FE7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040" y="1290935"/>
            <a:ext cx="4368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</a:rPr>
              <a:t>x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α(</a:t>
            </a:r>
            <a:r>
              <a:rPr lang="en-US" altLang="en-US" sz="2400" dirty="0">
                <a:solidFill>
                  <a:schemeClr val="tx2"/>
                </a:solidFill>
              </a:rPr>
              <a:t>x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$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&amp; "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20D1E19E-B5C3-366C-5707-96CD6E3C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778" y="216794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90433B0C-6C21-249B-C490-FDC1EC9A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742" y="1315023"/>
            <a:ext cx="1329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l-GR" altLang="en-US" sz="2400" dirty="0">
                <a:solidFill>
                  <a:schemeClr val="accent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82881BA1-9561-ACC2-0C9E-49D4B422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819" y="3591560"/>
            <a:ext cx="2925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</a:rPr>
              <a:t>x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chemeClr val="tx2"/>
                </a:solidFill>
              </a:rPr>
              <a:t>x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l-GR" altLang="en-US" sz="2400" dirty="0">
                <a:solidFill>
                  <a:schemeClr val="accent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05879FF9-BD30-E831-A161-01C685B1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46" y="4589342"/>
            <a:ext cx="4876800" cy="924425"/>
          </a:xfrm>
          <a:prstGeom prst="wedgeRoundRectCallout">
            <a:avLst>
              <a:gd name="adj1" fmla="val -21748"/>
              <a:gd name="adj2" fmla="val -69665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someone assures me of </a:t>
            </a:r>
            <a:r>
              <a:rPr lang="en-US" altLang="en-US" sz="2400" dirty="0">
                <a:solidFill>
                  <a:srgbClr val="00FFFF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00FFFF"/>
                </a:solidFill>
                <a:latin typeface="Times New Roman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FF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l-GR" altLang="en-US" sz="2400" dirty="0">
                <a:solidFill>
                  <a:srgbClr val="00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00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dirty="0">
                <a:solidFill>
                  <a:srgbClr val="00FFFF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lvl="0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will assure that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0" name="AutoShape 38">
            <a:extLst>
              <a:ext uri="{FF2B5EF4-FFF2-40B4-BE49-F238E27FC236}">
                <a16:creationId xmlns:a16="http://schemas.microsoft.com/office/drawing/2014/main" id="{0A99303B-EA65-BDA9-07F4-0D8DCBF4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757" y="5659929"/>
            <a:ext cx="1338209" cy="491648"/>
          </a:xfrm>
          <a:prstGeom prst="wedgeRoundRectCallout">
            <a:avLst>
              <a:gd name="adj1" fmla="val -21748"/>
              <a:gd name="adj2" fmla="val -495368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Done</a:t>
            </a:r>
          </a:p>
        </p:txBody>
      </p:sp>
      <p:sp>
        <p:nvSpPr>
          <p:cNvPr id="24" name="AutoShape 38">
            <a:extLst>
              <a:ext uri="{FF2B5EF4-FFF2-40B4-BE49-F238E27FC236}">
                <a16:creationId xmlns:a16="http://schemas.microsoft.com/office/drawing/2014/main" id="{7AAF0F7B-A909-7154-9462-1F7C9E33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151577"/>
            <a:ext cx="1338209" cy="491648"/>
          </a:xfrm>
          <a:prstGeom prst="wedgeRoundRectCallout">
            <a:avLst>
              <a:gd name="adj1" fmla="val 102765"/>
              <a:gd name="adj2" fmla="val -9314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Done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FACD5905-E8CF-F674-6E2C-B109EEA1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100" y="1995406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CA" altLang="en-US" sz="3600" dirty="0">
                <a:solidFill>
                  <a:schemeClr val="accent2"/>
                </a:solidFill>
                <a:latin typeface="Symbol" pitchFamily="18" charset="2"/>
              </a:rPr>
              <a:t>[        ]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F2911FAF-18D9-0989-AAA7-122D8381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48" y="1994879"/>
            <a:ext cx="1300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CA" altLang="en-US" sz="3600" dirty="0">
                <a:solidFill>
                  <a:schemeClr val="tx2"/>
                </a:solidFill>
                <a:latin typeface="Symbol" pitchFamily="18" charset="2"/>
              </a:rPr>
              <a:t>[       ]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92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85163" y="762000"/>
            <a:ext cx="95922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Lemmas/Theorems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Starting with all propositional tautologies (See  slides)</a:t>
            </a:r>
            <a:r>
              <a:rPr lang="en-US" altLang="en-US" sz="2400" dirty="0"/>
              <a:t>.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Prove new lemmas with quantifiers.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Use lemmas via substitutions</a:t>
            </a:r>
            <a:r>
              <a:rPr lang="en-US" altLang="en-US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2"/>
                </a:solidFill>
              </a:rPr>
              <a:t>Deduction </a:t>
            </a:r>
            <a:r>
              <a:rPr lang="el-GR" altLang="en-US" sz="240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CA" altLang="en-US" sz="240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CA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Assume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, prove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, conclude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/>
              <a:t>.</a:t>
            </a:r>
            <a:endParaRPr lang="en-US" altLang="en-US" sz="2400" dirty="0"/>
          </a:p>
          <a:p>
            <a:pPr lvl="1" algn="l">
              <a:defRPr/>
            </a:pPr>
            <a:r>
              <a:rPr lang="en-US" altLang="en-US" sz="2400"/>
              <a:t>         Within the assumption block </a:t>
            </a:r>
            <a:br>
              <a:rPr lang="en-US" altLang="en-US" sz="2400"/>
            </a:br>
            <a:r>
              <a:rPr lang="en-US" altLang="en-US" sz="2400"/>
              <a:t>            we are only assuming that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is true for some object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lvl="1" algn="l">
              <a:defRPr/>
            </a:pP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         Hence, from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you can conclude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altLang="en-US" sz="2400">
              <a:sym typeface="Symbol" panose="05050102010706020507" pitchFamily="18" charset="2"/>
            </a:endParaRPr>
          </a:p>
          <a:p>
            <a:pPr lvl="1" algn="l">
              <a:defRPr/>
            </a:pPr>
            <a:r>
              <a:rPr lang="en-US" altLang="en-US" sz="2400"/>
              <a:t>            but the 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/>
              <a:t>on the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n-US" altLang="en-US" sz="2400"/>
              <a:t> prevents you from concluding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lvl="1" algn="l">
              <a:defRPr/>
            </a:pP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         Similarly, add 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to any free variable in your axioms.</a:t>
            </a:r>
          </a:p>
          <a:p>
            <a:pPr lvl="1" algn="l">
              <a:defRPr/>
            </a:pP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After the assumption  block, we conclude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 [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(x)]</a:t>
            </a:r>
            <a:r>
              <a:rPr lang="en-US" altLang="en-US" sz="2400">
                <a:sym typeface="Symbol" panose="05050102010706020507" pitchFamily="18" charset="2"/>
              </a:rPr>
              <a:t>,</a:t>
            </a:r>
          </a:p>
          <a:p>
            <a:pPr lvl="1" algn="l">
              <a:defRPr/>
            </a:pPr>
            <a:r>
              <a:rPr lang="en-US" altLang="en-US" sz="2400">
                <a:sym typeface="Symbol" panose="05050102010706020507" pitchFamily="18" charset="2"/>
              </a:rPr>
              <a:t>            because we did this for an arbitrary object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baseline="-25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F0D13BFF-5B5B-4E08-9C55-67E1A0CE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69" y="5507014"/>
            <a:ext cx="931503" cy="12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9">
            <a:extLst>
              <a:ext uri="{FF2B5EF4-FFF2-40B4-BE49-F238E27FC236}">
                <a16:creationId xmlns:a16="http://schemas.microsoft.com/office/drawing/2014/main" id="{DECA6924-CE06-481E-99D5-456BFF45B77E}"/>
              </a:ext>
            </a:extLst>
          </p:cNvPr>
          <p:cNvGrpSpPr>
            <a:grpSpLocks/>
          </p:cNvGrpSpPr>
          <p:nvPr/>
        </p:nvGrpSpPr>
        <p:grpSpPr bwMode="auto">
          <a:xfrm>
            <a:off x="7847843" y="5928007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F030FEB-44B3-4255-9056-C0149AB3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DF087B8B-3F49-461B-B566-5A553406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545B5343-15B3-495B-8264-AE83F629B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CCF34E58-741C-4138-9E90-0E30E84B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76497270-E2F3-40D5-AB52-BB88B5EA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AD10AD4-3743-4B73-90EA-526D81E17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39CE404-AA73-4ED0-A98B-CF852F58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E856733F-3224-46EE-80E9-B15562F2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623A9664-252A-46E5-9001-08482EEB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9B5F96A-2859-4F00-B569-111BC7DF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1318A1ED-842D-4E14-9CE1-F9A157E83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FB0FF484-34A9-4B65-984E-0D6932F4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14C77CA1-2D65-4820-A698-C8F546B3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35596972-2ED6-4A9E-B679-4DE51AFF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39FF5C51-D737-443B-976B-89CF9AA3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F0617D24-4773-4C0C-B0F8-42B0DDE1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14B7E69-BE43-49F5-8F1D-57214CAF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ED718F1A-5BC6-4F2D-8D71-5D59555223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Our Formal Proof Systems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5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685800"/>
            <a:ext cx="95922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Rules (Adding/Removing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tx2"/>
                </a:solidFill>
              </a:rPr>
              <a:t>/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$):</a:t>
            </a:r>
          </a:p>
          <a:p>
            <a:pPr algn="l">
              <a:defRPr/>
            </a:pPr>
            <a:r>
              <a:rPr lang="en-US" altLang="en-US" sz="2400" dirty="0"/>
              <a:t>        These help define and to work with quantifiers.</a:t>
            </a:r>
            <a:endParaRPr lang="en-US" altLang="en-US" sz="2400" dirty="0">
              <a:solidFill>
                <a:schemeClr val="tx2"/>
              </a:solidFill>
              <a:latin typeface="Symbol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(term(x))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(eg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,   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a fixed object while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depends on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needed use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… to make sure they are not reused.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if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depends on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bounded with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Negating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"&amp;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</a:rPr>
              <a:t>(x)   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iff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4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α</a:t>
            </a:r>
            <a:r>
              <a:rPr lang="en-US" altLang="en-US" sz="2400" dirty="0">
                <a:solidFill>
                  <a:srgbClr val="FFC000"/>
                </a:solidFill>
              </a:rPr>
              <a:t>(x)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F15F9C-7B03-42C6-9013-E9D45B936AC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Our Formal Proof Systems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0F9389F9-325B-49E3-AC01-74BB1DD72360}"/>
              </a:ext>
            </a:extLst>
          </p:cNvPr>
          <p:cNvGrpSpPr>
            <a:grpSpLocks/>
          </p:cNvGrpSpPr>
          <p:nvPr/>
        </p:nvGrpSpPr>
        <p:grpSpPr bwMode="auto">
          <a:xfrm>
            <a:off x="7847843" y="5928007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11552B60-A0E0-4446-B583-F15977F64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4D9D6EB3-FE71-46C9-B1D2-462DBFBB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8B3FAEA-C28B-48EE-ABFF-F9BCD8FA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5855520A-8BD5-40D8-B54C-12D84817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70D85D1F-BB28-495F-BF88-6E2533911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ADEC47D7-72D7-43D2-A47E-E8A1A7A8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94696925-7EA7-4B3A-A5F2-D480283FC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D391DF10-DBFD-41C8-802E-D750A3E5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FE4B74F7-F2AE-4E50-BF32-3E1078AE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273F1ED9-1746-4895-A18B-9E9B137E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BDF21062-BCD5-49EC-A9C6-C96911BB2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9413D291-57ED-4108-BBD7-5CDBB407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E7353705-D29F-4533-9B6A-22A0BC8AA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DC5190B3-A55A-4D18-BBA0-3B6988E55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73410073-67A9-466C-B52C-8C54E479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FB703E8-BCE9-4DC7-BA08-C0C3834C1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1B6AA7FC-1FF8-4BCD-B859-EA0C4DBC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pic>
        <p:nvPicPr>
          <p:cNvPr id="27" name="Picture 5" descr="j0116172">
            <a:extLst>
              <a:ext uri="{FF2B5EF4-FFF2-40B4-BE49-F238E27FC236}">
                <a16:creationId xmlns:a16="http://schemas.microsoft.com/office/drawing/2014/main" id="{2B2CCEE7-ED9B-4592-B532-111A53F8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69" y="5507014"/>
            <a:ext cx="931503" cy="12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Diagonal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7ADB0A7-8C73-4B9C-9A71-36FF5E99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69601"/>
            <a:ext cx="4571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[$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,y)]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(d,d)]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35" name="Picture 5" descr="j0116172">
            <a:extLst>
              <a:ext uri="{FF2B5EF4-FFF2-40B4-BE49-F238E27FC236}">
                <a16:creationId xmlns:a16="http://schemas.microsoft.com/office/drawing/2014/main" id="{B051240D-4517-4408-8470-D4080A2E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6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id="{74D10E9E-5F78-C642-B2CD-B14DB79D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2743200" cy="485397"/>
          </a:xfrm>
          <a:prstGeom prst="wedgeRectCallout">
            <a:avLst>
              <a:gd name="adj1" fmla="val -32471"/>
              <a:gd name="adj2" fmla="val 6795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Build the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Parse Tree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2C52FC-6CE5-D086-2A48-3E1472C4C985}"/>
              </a:ext>
            </a:extLst>
          </p:cNvPr>
          <p:cNvGrpSpPr/>
          <p:nvPr/>
        </p:nvGrpSpPr>
        <p:grpSpPr>
          <a:xfrm>
            <a:off x="436420" y="1371600"/>
            <a:ext cx="4556591" cy="690265"/>
            <a:chOff x="436420" y="1371600"/>
            <a:chExt cx="4556591" cy="690265"/>
          </a:xfrm>
        </p:grpSpPr>
        <p:sp>
          <p:nvSpPr>
            <p:cNvPr id="5" name="Text Box 22">
              <a:extLst>
                <a:ext uri="{FF2B5EF4-FFF2-40B4-BE49-F238E27FC236}">
                  <a16:creationId xmlns:a16="http://schemas.microsoft.com/office/drawing/2014/main" id="{8B4854A2-DCD5-9945-12DF-E37F3FB1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20" y="1600200"/>
              <a:ext cx="19199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US" altLang="en-US" sz="2400">
                  <a:solidFill>
                    <a:srgbClr val="FFFF00"/>
                  </a:solidFill>
                  <a:latin typeface="Symbol" panose="05050102010706020507" pitchFamily="18" charset="2"/>
                </a:rPr>
                <a:t>$</a:t>
              </a:r>
              <a:r>
                <a:rPr lang="en-US" altLang="en-US" sz="2400">
                  <a:solidFill>
                    <a:srgbClr val="FFFF00"/>
                  </a:solidFill>
                  <a:latin typeface="Times New Roman"/>
                </a:rPr>
                <a:t>y, </a:t>
              </a:r>
              <a:r>
                <a:rPr lang="en-US" altLang="en-US" sz="2400">
                  <a:solidFill>
                    <a:schemeClr val="accent2"/>
                  </a:solidFill>
                  <a:latin typeface="Symbol" panose="05050102010706020507" pitchFamily="18" charset="2"/>
                </a:rPr>
                <a:t>"</a:t>
              </a:r>
              <a:r>
                <a:rPr lang="en-US" altLang="en-US" sz="2400">
                  <a:solidFill>
                    <a:schemeClr val="accent2"/>
                  </a:solidFill>
                  <a:latin typeface="Times New Roman"/>
                </a:rPr>
                <a:t>x, </a:t>
              </a:r>
              <a:r>
                <a:rPr lang="el-GR" altLang="en-US" sz="2400">
                  <a:solidFill>
                    <a:schemeClr val="tx2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>
                  <a:solidFill>
                    <a:schemeClr val="tx2"/>
                  </a:solidFill>
                  <a:latin typeface="Times New Roman"/>
                </a:rPr>
                <a:t>(</a:t>
              </a:r>
              <a:r>
                <a:rPr lang="en-US" altLang="en-US" sz="2400">
                  <a:solidFill>
                    <a:schemeClr val="accent2"/>
                  </a:solidFill>
                  <a:latin typeface="Times New Roman"/>
                </a:rPr>
                <a:t>x</a:t>
              </a:r>
              <a:r>
                <a:rPr lang="en-US" altLang="en-US" sz="2400">
                  <a:solidFill>
                    <a:srgbClr val="FFFF00"/>
                  </a:solidFill>
                  <a:latin typeface="Times New Roman"/>
                </a:rPr>
                <a:t>,y</a:t>
              </a:r>
              <a:r>
                <a:rPr lang="en-US" altLang="en-US" sz="2400">
                  <a:solidFill>
                    <a:schemeClr val="tx2"/>
                  </a:solidFill>
                  <a:latin typeface="Times New Roman"/>
                </a:rPr>
                <a:t>)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Symbol" panose="05050102010706020507" pitchFamily="18" charset="2"/>
              </a:endParaRPr>
            </a:p>
          </p:txBody>
        </p:sp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2044773C-52AA-E657-B127-4FD8BE315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501" y="1600200"/>
              <a:ext cx="14895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d, </a:t>
              </a:r>
              <a:r>
                <a:rPr kumimoji="0" lang="el-GR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(d,d)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CCA609-601E-C325-D255-6FB95E193D2F}"/>
                </a:ext>
              </a:extLst>
            </p:cNvPr>
            <p:cNvGrpSpPr/>
            <p:nvPr/>
          </p:nvGrpSpPr>
          <p:grpSpPr>
            <a:xfrm>
              <a:off x="2237510" y="1371600"/>
              <a:ext cx="1267689" cy="381000"/>
              <a:chOff x="7619971" y="2362200"/>
              <a:chExt cx="1267689" cy="381000"/>
            </a:xfrm>
          </p:grpSpPr>
          <p:sp>
            <p:nvSpPr>
              <p:cNvPr id="12" name="Line 26">
                <a:extLst>
                  <a:ext uri="{FF2B5EF4-FFF2-40B4-BE49-F238E27FC236}">
                    <a16:creationId xmlns:a16="http://schemas.microsoft.com/office/drawing/2014/main" id="{99076E42-8149-77A0-5405-EA6D3EC73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19971" y="2362200"/>
                <a:ext cx="595132" cy="30480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3" name="Line 26">
                <a:extLst>
                  <a:ext uri="{FF2B5EF4-FFF2-40B4-BE49-F238E27FC236}">
                    <a16:creationId xmlns:a16="http://schemas.microsoft.com/office/drawing/2014/main" id="{0EB7BC96-E688-F7A2-99EF-DC9309E46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8467" y="2362200"/>
                <a:ext cx="699193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</p:grpSp>
      <p:pic>
        <p:nvPicPr>
          <p:cNvPr id="15" name="Picture 2" descr="http://www.swordofthespirit.net/bulwark/mosesbush.gif">
            <a:extLst>
              <a:ext uri="{FF2B5EF4-FFF2-40B4-BE49-F238E27FC236}">
                <a16:creationId xmlns:a16="http://schemas.microsoft.com/office/drawing/2014/main" id="{01C3AC0E-10F3-55BF-1331-42D446C0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397000" cy="8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8">
            <a:extLst>
              <a:ext uri="{FF2B5EF4-FFF2-40B4-BE49-F238E27FC236}">
                <a16:creationId xmlns:a16="http://schemas.microsoft.com/office/drawing/2014/main" id="{5BC98F60-5993-0B24-65BB-D7DEC976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2470073" cy="1219200"/>
          </a:xfrm>
          <a:prstGeom prst="wedgeRoundRectCallout">
            <a:avLst>
              <a:gd name="adj1" fmla="val -21748"/>
              <a:gd name="adj2" fmla="val -69665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assure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you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by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giving </a:t>
            </a:r>
            <a:r>
              <a:rPr lang="en-US" altLang="en-US" sz="2400">
                <a:solidFill>
                  <a:schemeClr val="tx2"/>
                </a:solidFill>
                <a:latin typeface="Symbol" panose="05050102010706020507" pitchFamily="18" charset="2"/>
              </a:rPr>
              <a:t>$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and 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receiving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id="{7286D56F-6D6A-A517-BD3F-DEE24092DB4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519029" cy="1271938"/>
            <a:chOff x="2308" y="1513"/>
            <a:chExt cx="1162" cy="2570"/>
          </a:xfrm>
        </p:grpSpPr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52AF2A00-4A9E-A60C-6AD8-721EBAA08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7A62FD04-49EB-8F06-57B2-EF521E3E5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18DB6D8A-BDA5-05AF-8E8D-5EEC51530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5E214E7D-CF30-74AD-7099-15C40EB32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7370E2A7-B25F-81D7-65C6-8577E917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B401F41D-6A83-32D9-11BF-281CED27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8B970E93-704E-E9D2-D940-FB107EA0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BDB1168-2873-2DD7-78A8-8242E5C2B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B6A58F1C-5AA2-66F7-FABF-4AE49A7F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6">
              <a:extLst>
                <a:ext uri="{FF2B5EF4-FFF2-40B4-BE49-F238E27FC236}">
                  <a16:creationId xmlns:a16="http://schemas.microsoft.com/office/drawing/2014/main" id="{30995252-F003-9B01-3DFD-3438FED462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575F1F7D-387F-2101-4B48-303E376791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id="{70DF1012-4248-518A-8FD0-2725002A8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F2C7E8F5-5168-A901-9842-9569305F4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715E6DD8-9637-44E1-64A9-412515B2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46">
            <a:extLst>
              <a:ext uri="{FF2B5EF4-FFF2-40B4-BE49-F238E27FC236}">
                <a16:creationId xmlns:a16="http://schemas.microsoft.com/office/drawing/2014/main" id="{71334E0D-32E4-39BF-7562-0E205218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2514599" cy="1219200"/>
          </a:xfrm>
          <a:prstGeom prst="wedgeRoundRectCallout">
            <a:avLst>
              <a:gd name="adj1" fmla="val 30879"/>
              <a:gd name="adj2" fmla="val -8883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I 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prove</a:t>
            </a: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 </a:t>
            </a:r>
            <a:br>
              <a:rPr lang="en-US" altLang="en-US" sz="2400">
                <a:solidFill>
                  <a:srgbClr val="FFFFFF"/>
                </a:solidFill>
                <a:latin typeface="Times New Roman"/>
              </a:rPr>
            </a:b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by 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constructing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$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and </a:t>
            </a:r>
            <a:r>
              <a:rPr lang="en-US" altLang="en-US" sz="2400">
                <a:solidFill>
                  <a:srgbClr val="FF0000"/>
                </a:solidFill>
                <a:latin typeface="Times New Roman"/>
              </a:rPr>
              <a:t>receiving 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.</a:t>
            </a:r>
            <a:endParaRPr lang="en-CA" altLang="en-US" sz="240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83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8559E-B1B5-3E84-9F9C-AA1242D76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21847-2C0A-E3A9-86C5-753D94D946C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Diagonal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F61876FA-D90C-FAB6-B3E7-C59A74D5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69601"/>
            <a:ext cx="461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[</a:t>
            </a: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$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y,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x, </a:t>
            </a:r>
            <a:r>
              <a:rPr lang="el-GR" altLang="en-US" sz="240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(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,y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(d,d)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0F7C006F-B29E-296B-9464-B2EBE614D8CB}"/>
              </a:ext>
            </a:extLst>
          </p:cNvPr>
          <p:cNvGraphicFramePr>
            <a:graphicFrameLocks noGrp="1"/>
          </p:cNvGraphicFramePr>
          <p:nvPr/>
        </p:nvGraphicFramePr>
        <p:xfrm>
          <a:off x="6648504" y="902970"/>
          <a:ext cx="2259070" cy="22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pic>
        <p:nvPicPr>
          <p:cNvPr id="123" name="Picture 122" descr="j0396724">
            <a:extLst>
              <a:ext uri="{FF2B5EF4-FFF2-40B4-BE49-F238E27FC236}">
                <a16:creationId xmlns:a16="http://schemas.microsoft.com/office/drawing/2014/main" id="{3BB28EA9-8C31-279F-806E-4528CCCA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91" y="89005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 descr="j0233040">
            <a:extLst>
              <a:ext uri="{FF2B5EF4-FFF2-40B4-BE49-F238E27FC236}">
                <a16:creationId xmlns:a16="http://schemas.microsoft.com/office/drawing/2014/main" id="{2506305B-9644-3C57-34BC-A5528482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03" y="943039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45" descr="j0334222">
            <a:extLst>
              <a:ext uri="{FF2B5EF4-FFF2-40B4-BE49-F238E27FC236}">
                <a16:creationId xmlns:a16="http://schemas.microsoft.com/office/drawing/2014/main" id="{60F250F7-A96C-5751-1DC5-01F26625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43" y="864275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43115A8-5E2E-5455-6FAE-2A06EABC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40" y="895055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2DBD9B8-B510-8C49-0D2B-FAB184358303}"/>
              </a:ext>
            </a:extLst>
          </p:cNvPr>
          <p:cNvSpPr/>
          <p:nvPr/>
        </p:nvSpPr>
        <p:spPr>
          <a:xfrm>
            <a:off x="7640420" y="434848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4E449FA-FE70-2AAD-114D-31FA1E42C7E6}"/>
              </a:ext>
            </a:extLst>
          </p:cNvPr>
          <p:cNvSpPr/>
          <p:nvPr/>
        </p:nvSpPr>
        <p:spPr>
          <a:xfrm>
            <a:off x="6173832" y="1769732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1" name="Picture 130" descr="j0396724">
            <a:extLst>
              <a:ext uri="{FF2B5EF4-FFF2-40B4-BE49-F238E27FC236}">
                <a16:creationId xmlns:a16="http://schemas.microsoft.com/office/drawing/2014/main" id="{77C80EBC-AF5B-538A-A9FF-9C81F84C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42" y="264289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31" descr="j0233040">
            <a:extLst>
              <a:ext uri="{FF2B5EF4-FFF2-40B4-BE49-F238E27FC236}">
                <a16:creationId xmlns:a16="http://schemas.microsoft.com/office/drawing/2014/main" id="{40BC152F-5C08-B8CA-6955-4F4422B6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7" y="1387682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5" descr="j0334222">
            <a:extLst>
              <a:ext uri="{FF2B5EF4-FFF2-40B4-BE49-F238E27FC236}">
                <a16:creationId xmlns:a16="http://schemas.microsoft.com/office/drawing/2014/main" id="{010251BC-7F77-46C4-0522-600ADF94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02" y="1824267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4C1AE7D-60F9-4B0F-327A-F105A787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9" y="2242301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Oval 112">
            <a:extLst>
              <a:ext uri="{FF2B5EF4-FFF2-40B4-BE49-F238E27FC236}">
                <a16:creationId xmlns:a16="http://schemas.microsoft.com/office/drawing/2014/main" id="{5C1D7C88-C524-EF7D-76BC-69C650829AA9}"/>
              </a:ext>
            </a:extLst>
          </p:cNvPr>
          <p:cNvSpPr/>
          <p:nvPr/>
        </p:nvSpPr>
        <p:spPr>
          <a:xfrm rot="2706965">
            <a:off x="6533730" y="1880624"/>
            <a:ext cx="2825964" cy="56506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A76BCDE-A5E4-5DED-EA6F-EDD79FB9F0FD}"/>
              </a:ext>
            </a:extLst>
          </p:cNvPr>
          <p:cNvSpPr/>
          <p:nvPr/>
        </p:nvSpPr>
        <p:spPr>
          <a:xfrm rot="21326123">
            <a:off x="7922751" y="2178561"/>
            <a:ext cx="548111" cy="560739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8C7E934-23B4-4289-3499-A99BFD6FAEC5}"/>
              </a:ext>
            </a:extLst>
          </p:cNvPr>
          <p:cNvGrpSpPr/>
          <p:nvPr/>
        </p:nvGrpSpPr>
        <p:grpSpPr>
          <a:xfrm>
            <a:off x="7157528" y="2242164"/>
            <a:ext cx="1658169" cy="461665"/>
            <a:chOff x="3816137" y="3907680"/>
            <a:chExt cx="1658169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E1B7A98-3B44-B45B-F873-FD951229044E}"/>
                </a:ext>
              </a:extLst>
            </p:cNvPr>
            <p:cNvSpPr/>
            <p:nvPr/>
          </p:nvSpPr>
          <p:spPr>
            <a:xfrm>
              <a:off x="3816137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5A62C93-CD02-81DB-069C-A592AF9CF215}"/>
                </a:ext>
              </a:extLst>
            </p:cNvPr>
            <p:cNvSpPr/>
            <p:nvPr/>
          </p:nvSpPr>
          <p:spPr>
            <a:xfrm>
              <a:off x="4212057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8AF07F0-BDF8-A907-B0EF-30A76E4D5859}"/>
                </a:ext>
              </a:extLst>
            </p:cNvPr>
            <p:cNvSpPr/>
            <p:nvPr/>
          </p:nvSpPr>
          <p:spPr>
            <a:xfrm>
              <a:off x="4657073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434251A-9995-49F4-F221-F9E679E656BD}"/>
                </a:ext>
              </a:extLst>
            </p:cNvPr>
            <p:cNvSpPr/>
            <p:nvPr/>
          </p:nvSpPr>
          <p:spPr>
            <a:xfrm>
              <a:off x="5102089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135" name="Text Box 22">
            <a:extLst>
              <a:ext uri="{FF2B5EF4-FFF2-40B4-BE49-F238E27FC236}">
                <a16:creationId xmlns:a16="http://schemas.microsoft.com/office/drawing/2014/main" id="{E50F9511-6025-A181-0AF1-174A5CF0E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57" y="1978396"/>
            <a:ext cx="3926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This means there is some row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that is all true.</a:t>
            </a:r>
          </a:p>
        </p:txBody>
      </p:sp>
      <p:sp>
        <p:nvSpPr>
          <p:cNvPr id="137" name="Text Box 22">
            <a:extLst>
              <a:ext uri="{FF2B5EF4-FFF2-40B4-BE49-F238E27FC236}">
                <a16:creationId xmlns:a16="http://schemas.microsoft.com/office/drawing/2014/main" id="{B3409AFD-1F34-DE07-99EA-6D010132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582" y="3296193"/>
            <a:ext cx="3958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Times New Roman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here is a spot on the diagonal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that is true.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8692760-6C67-402E-6CDA-83EE90FEF56D}"/>
              </a:ext>
            </a:extLst>
          </p:cNvPr>
          <p:cNvSpPr/>
          <p:nvPr/>
        </p:nvSpPr>
        <p:spPr>
          <a:xfrm>
            <a:off x="3575549" y="1031057"/>
            <a:ext cx="920251" cy="413338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67E918-D5EB-E865-8923-F0D0C5752817}"/>
              </a:ext>
            </a:extLst>
          </p:cNvPr>
          <p:cNvSpPr/>
          <p:nvPr/>
        </p:nvSpPr>
        <p:spPr>
          <a:xfrm>
            <a:off x="551597" y="940526"/>
            <a:ext cx="2115403" cy="560739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845BDE-DFDB-D13D-0574-25306329CE75}"/>
              </a:ext>
            </a:extLst>
          </p:cNvPr>
          <p:cNvSpPr/>
          <p:nvPr/>
        </p:nvSpPr>
        <p:spPr>
          <a:xfrm>
            <a:off x="3053317" y="1016726"/>
            <a:ext cx="493010" cy="413338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C746B7DD-ECDB-3B44-DC7A-C60799FB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696" y="2104716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07AC4D56-0A22-BADE-A901-12E2A3EC7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445" y="4101125"/>
            <a:ext cx="184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Yes </a:t>
            </a:r>
            <a:r>
              <a:rPr lang="el-GR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rgbClr val="FFC000"/>
                </a:solidFill>
              </a:rPr>
              <a:t>(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y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,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y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)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  <a:r>
              <a:rPr lang="en-US" altLang="en-US" sz="2400">
                <a:solidFill>
                  <a:srgbClr val="FFFFFF"/>
                </a:solidFill>
                <a:latin typeface="Times New Roman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D670819E-AAE1-8B17-BB8E-9179F7DD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32" y="429904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Picture 5" descr="j0116172">
            <a:extLst>
              <a:ext uri="{FF2B5EF4-FFF2-40B4-BE49-F238E27FC236}">
                <a16:creationId xmlns:a16="http://schemas.microsoft.com/office/drawing/2014/main" id="{A9EEB678-8523-0EDE-B795-2BFD6CCE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6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id="{4C82C4BF-F8CF-01A8-8B72-08412144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2057400" cy="485397"/>
          </a:xfrm>
          <a:prstGeom prst="wedgeRectCallout">
            <a:avLst>
              <a:gd name="adj1" fmla="val -35501"/>
              <a:gd name="adj2" fmla="val 6795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Build</a:t>
            </a:r>
            <a:r>
              <a:rPr kumimoji="0" lang="en-CA" altLang="en-US" sz="24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intuition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35" grpId="0"/>
      <p:bldP spid="137" grpId="0"/>
      <p:bldP spid="138" grpId="0" animBg="1"/>
      <p:bldP spid="33" grpId="0" animBg="1"/>
      <p:bldP spid="33" grpId="1" animBg="1"/>
      <p:bldP spid="34" grpId="0" animBg="1"/>
      <p:bldP spid="36" grpId="0"/>
      <p:bldP spid="37" grpId="0"/>
      <p:bldP spid="3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2562C-07F7-3CC8-1D72-9215777554F9}"/>
              </a:ext>
            </a:extLst>
          </p:cNvPr>
          <p:cNvSpPr txBox="1">
            <a:spLocks/>
          </p:cNvSpPr>
          <p:nvPr/>
        </p:nvSpPr>
        <p:spPr>
          <a:xfrm>
            <a:off x="0" y="-43542"/>
            <a:ext cx="9144000" cy="118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Tautologies, Equivalences, &amp;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B655EA-5A5D-46F0-9C34-48CB4D616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32219"/>
              </p:ext>
            </p:extLst>
          </p:nvPr>
        </p:nvGraphicFramePr>
        <p:xfrm>
          <a:off x="232199" y="91881"/>
          <a:ext cx="8977286" cy="585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3">
                  <a:extLst>
                    <a:ext uri="{9D8B030D-6E8A-4147-A177-3AD203B41FA5}">
                      <a16:colId xmlns:a16="http://schemas.microsoft.com/office/drawing/2014/main" val="1561835000"/>
                    </a:ext>
                  </a:extLst>
                </a:gridCol>
                <a:gridCol w="3913176">
                  <a:extLst>
                    <a:ext uri="{9D8B030D-6E8A-4147-A177-3AD203B41FA5}">
                      <a16:colId xmlns:a16="http://schemas.microsoft.com/office/drawing/2014/main" val="365351071"/>
                    </a:ext>
                  </a:extLst>
                </a:gridCol>
                <a:gridCol w="3836447">
                  <a:extLst>
                    <a:ext uri="{9D8B030D-6E8A-4147-A177-3AD203B41FA5}">
                      <a16:colId xmlns:a16="http://schemas.microsoft.com/office/drawing/2014/main" val="682990331"/>
                    </a:ext>
                  </a:extLst>
                </a:gridCol>
              </a:tblGrid>
              <a:tr h="79246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2358"/>
                  </a:ext>
                </a:extLst>
              </a:tr>
              <a:tr h="71932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: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9045"/>
                  </a:ext>
                </a:extLst>
              </a:tr>
              <a:tr h="1390386"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Or </a:t>
                      </a:r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9688"/>
                  </a:ext>
                </a:extLst>
              </a:tr>
              <a:tr h="2949537">
                <a:tc>
                  <a:txBody>
                    <a:bodyPr/>
                    <a:lstStyle/>
                    <a:p>
                      <a:pPr algn="ctr"/>
                      <a:r>
                        <a:rPr lang="en-US" sz="100" b="1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en-US" sz="7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Implies </a:t>
                      </a:r>
                    </a:p>
                    <a:p>
                      <a:pPr algn="ctr"/>
                      <a:r>
                        <a:rPr lang="en-US" altLang="en-US" sz="20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1007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59CF9-053D-46BC-9041-F38AE97C2DAD}"/>
              </a:ext>
            </a:extLst>
          </p:cNvPr>
          <p:cNvGrpSpPr/>
          <p:nvPr/>
        </p:nvGrpSpPr>
        <p:grpSpPr>
          <a:xfrm>
            <a:off x="1295400" y="1562141"/>
            <a:ext cx="3908330" cy="689028"/>
            <a:chOff x="1359258" y="1778062"/>
            <a:chExt cx="3908330" cy="6890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E6E6F2-7016-4FC3-9F39-7E300B4EAADA}"/>
                </a:ext>
              </a:extLst>
            </p:cNvPr>
            <p:cNvSpPr/>
            <p:nvPr/>
          </p:nvSpPr>
          <p:spPr>
            <a:xfrm>
              <a:off x="13592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 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04D6BB-167D-45BB-8050-76395D7CECF7}"/>
                </a:ext>
              </a:extLst>
            </p:cNvPr>
            <p:cNvSpPr/>
            <p:nvPr/>
          </p:nvSpPr>
          <p:spPr>
            <a:xfrm>
              <a:off x="33077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4FEDDC-38D7-49A5-9E08-015E04FA1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215842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3C733-F4CE-4470-A494-7DFD20DB99BD}"/>
                </a:ext>
              </a:extLst>
            </p:cNvPr>
            <p:cNvSpPr/>
            <p:nvPr/>
          </p:nvSpPr>
          <p:spPr>
            <a:xfrm>
              <a:off x="1362983" y="1778062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Selecting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FD5B8-BE07-4E85-B0CC-1BBBBE7C361D}"/>
              </a:ext>
            </a:extLst>
          </p:cNvPr>
          <p:cNvGrpSpPr/>
          <p:nvPr/>
        </p:nvGrpSpPr>
        <p:grpSpPr>
          <a:xfrm>
            <a:off x="1295400" y="2247900"/>
            <a:ext cx="4060730" cy="700074"/>
            <a:chOff x="1206858" y="2467091"/>
            <a:chExt cx="4060730" cy="7000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AB03E4-B592-4B8B-BB49-2CF6AE8149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246709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6D72D7-6A23-4657-8513-D03327952C66}"/>
                </a:ext>
              </a:extLst>
            </p:cNvPr>
            <p:cNvSpPr/>
            <p:nvPr/>
          </p:nvSpPr>
          <p:spPr>
            <a:xfrm>
              <a:off x="1206858" y="2749638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CEFB2-E7D9-4608-A94C-BC0DE9915109}"/>
                </a:ext>
              </a:extLst>
            </p:cNvPr>
            <p:cNvSpPr/>
            <p:nvPr/>
          </p:nvSpPr>
          <p:spPr>
            <a:xfrm>
              <a:off x="3307706" y="2767055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D4E79-0C33-41DB-B87D-0AA913DEE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6654" y="2858496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4EEF78-BFE8-405F-9115-7351797209DD}"/>
                </a:ext>
              </a:extLst>
            </p:cNvPr>
            <p:cNvSpPr/>
            <p:nvPr/>
          </p:nvSpPr>
          <p:spPr>
            <a:xfrm>
              <a:off x="1362983" y="24781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32505-2664-48B1-A0F1-3D660ADA0EE0}"/>
              </a:ext>
            </a:extLst>
          </p:cNvPr>
          <p:cNvGrpSpPr/>
          <p:nvPr/>
        </p:nvGrpSpPr>
        <p:grpSpPr>
          <a:xfrm>
            <a:off x="5109030" y="2914650"/>
            <a:ext cx="4034970" cy="751285"/>
            <a:chOff x="5172888" y="3159665"/>
            <a:chExt cx="4034970" cy="751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453F82-459F-4FAA-B9E2-9A401D12468E}"/>
                </a:ext>
              </a:extLst>
            </p:cNvPr>
            <p:cNvSpPr/>
            <p:nvPr/>
          </p:nvSpPr>
          <p:spPr>
            <a:xfrm>
              <a:off x="5172888" y="3449285"/>
              <a:ext cx="2079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Assume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prove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AAFA9-7A76-4B8F-89AD-E89E980EAC33}"/>
                </a:ext>
              </a:extLst>
            </p:cNvPr>
            <p:cNvSpPr/>
            <p:nvPr/>
          </p:nvSpPr>
          <p:spPr>
            <a:xfrm>
              <a:off x="72479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058A71-9CE6-4BEA-A057-0A287E70C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038" y="357265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C9710-FBE2-4DC7-A355-629D01DAF15A}"/>
                </a:ext>
              </a:extLst>
            </p:cNvPr>
            <p:cNvSpPr/>
            <p:nvPr/>
          </p:nvSpPr>
          <p:spPr>
            <a:xfrm>
              <a:off x="5288644" y="3159665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Deduction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02FCB-BA2F-40D3-98F4-34AF0B9816E0}"/>
              </a:ext>
            </a:extLst>
          </p:cNvPr>
          <p:cNvGrpSpPr/>
          <p:nvPr/>
        </p:nvGrpSpPr>
        <p:grpSpPr>
          <a:xfrm>
            <a:off x="1279430" y="3620069"/>
            <a:ext cx="4060730" cy="700074"/>
            <a:chOff x="1268544" y="3848669"/>
            <a:chExt cx="4060730" cy="70007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5C9342-C56B-471F-AD4A-8B408F45F5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3848669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B0FF84-1D5D-4183-98DB-27F025A40D7E}"/>
                </a:ext>
              </a:extLst>
            </p:cNvPr>
            <p:cNvSpPr/>
            <p:nvPr/>
          </p:nvSpPr>
          <p:spPr>
            <a:xfrm>
              <a:off x="1268544" y="413121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αβ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842B-DFDC-486F-A2A0-13BD30E6ACB3}"/>
                </a:ext>
              </a:extLst>
            </p:cNvPr>
            <p:cNvSpPr/>
            <p:nvPr/>
          </p:nvSpPr>
          <p:spPr>
            <a:xfrm>
              <a:off x="3369392" y="414863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F77CBA-2720-4132-9574-2466F832B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2854" y="424007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6227671-8732-4400-8AE7-15705DC2B2D8}"/>
                </a:ext>
              </a:extLst>
            </p:cNvPr>
            <p:cNvSpPr/>
            <p:nvPr/>
          </p:nvSpPr>
          <p:spPr>
            <a:xfrm>
              <a:off x="1381032" y="38587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27202-0657-4742-BBDF-F29332857A6F}"/>
              </a:ext>
            </a:extLst>
          </p:cNvPr>
          <p:cNvGrpSpPr/>
          <p:nvPr/>
        </p:nvGrpSpPr>
        <p:grpSpPr>
          <a:xfrm>
            <a:off x="5239395" y="2258544"/>
            <a:ext cx="3907971" cy="700074"/>
            <a:chOff x="5303253" y="2477735"/>
            <a:chExt cx="3907971" cy="70007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7DED36-FF78-4446-AEDD-DFA979B4350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0686" y="2477735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DDFCA1-A55D-4895-9F6A-6AA12F564852}"/>
                </a:ext>
              </a:extLst>
            </p:cNvPr>
            <p:cNvSpPr/>
            <p:nvPr/>
          </p:nvSpPr>
          <p:spPr>
            <a:xfrm>
              <a:off x="6896100" y="2777699"/>
              <a:ext cx="2315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C89C79-EA21-46CC-B5D6-F580FC6B95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2869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AEF3DD0-9C85-4CA6-AD5D-461DD21C80D8}"/>
                </a:ext>
              </a:extLst>
            </p:cNvPr>
            <p:cNvSpPr/>
            <p:nvPr/>
          </p:nvSpPr>
          <p:spPr>
            <a:xfrm>
              <a:off x="5303253" y="248878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Excluded Middle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4BE63-2F47-4ECF-8024-DA750BD7C599}"/>
              </a:ext>
            </a:extLst>
          </p:cNvPr>
          <p:cNvGrpSpPr/>
          <p:nvPr/>
        </p:nvGrpSpPr>
        <p:grpSpPr>
          <a:xfrm>
            <a:off x="1289958" y="4516308"/>
            <a:ext cx="4060730" cy="690006"/>
            <a:chOff x="1293586" y="4577771"/>
            <a:chExt cx="4060730" cy="690006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D93440-5D37-4779-8C52-BECC5FA03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3788" y="4639457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08EC9-69E1-4825-95E0-E889C73C2186}"/>
                </a:ext>
              </a:extLst>
            </p:cNvPr>
            <p:cNvSpPr/>
            <p:nvPr/>
          </p:nvSpPr>
          <p:spPr>
            <a:xfrm>
              <a:off x="1293586" y="485025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β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3F22A98-EA2A-47C0-80B0-8C1A92B2CD66}"/>
                </a:ext>
              </a:extLst>
            </p:cNvPr>
            <p:cNvSpPr/>
            <p:nvPr/>
          </p:nvSpPr>
          <p:spPr>
            <a:xfrm>
              <a:off x="3394434" y="4867667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 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iff 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3F2E9E-A8B6-41D4-B1DE-C6FE13B60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896" y="4959108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B1B773-C7B5-4D66-894E-2E6DEB9116D5}"/>
                </a:ext>
              </a:extLst>
            </p:cNvPr>
            <p:cNvSpPr/>
            <p:nvPr/>
          </p:nvSpPr>
          <p:spPr>
            <a:xfrm>
              <a:off x="1406074" y="457777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Equivalence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4300A3-8096-41E9-8916-17B208A1AD0F}"/>
              </a:ext>
            </a:extLst>
          </p:cNvPr>
          <p:cNvGrpSpPr/>
          <p:nvPr/>
        </p:nvGrpSpPr>
        <p:grpSpPr>
          <a:xfrm>
            <a:off x="5175442" y="4572000"/>
            <a:ext cx="3859344" cy="698863"/>
            <a:chOff x="5175442" y="4572000"/>
            <a:chExt cx="3859344" cy="698863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3C7F437-D1BA-46D9-93F8-1E3A199A43E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08958" y="4591642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58A216-D078-4562-AA5E-D8EC4F216FFF}"/>
                </a:ext>
              </a:extLst>
            </p:cNvPr>
            <p:cNvGrpSpPr/>
            <p:nvPr/>
          </p:nvGrpSpPr>
          <p:grpSpPr>
            <a:xfrm>
              <a:off x="5175442" y="4572000"/>
              <a:ext cx="3859344" cy="698863"/>
              <a:chOff x="5175442" y="4572000"/>
              <a:chExt cx="3859344" cy="698863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8326523-AD0F-4765-9E5B-E099A8A8656A}"/>
                  </a:ext>
                </a:extLst>
              </p:cNvPr>
              <p:cNvSpPr/>
              <p:nvPr/>
            </p:nvSpPr>
            <p:spPr>
              <a:xfrm>
                <a:off x="5175442" y="4870753"/>
                <a:ext cx="35007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iff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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β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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iff </a:t>
                </a: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endPara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7314E3-2256-45AD-9AE7-303A8B9D9DB5}"/>
                  </a:ext>
                </a:extLst>
              </p:cNvPr>
              <p:cNvSpPr/>
              <p:nvPr/>
            </p:nvSpPr>
            <p:spPr>
              <a:xfrm>
                <a:off x="5181244" y="457200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Contrapositive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068B6-3345-4A63-8E1D-3EF42665227C}"/>
              </a:ext>
            </a:extLst>
          </p:cNvPr>
          <p:cNvGrpSpPr/>
          <p:nvPr/>
        </p:nvGrpSpPr>
        <p:grpSpPr>
          <a:xfrm>
            <a:off x="1257300" y="2915291"/>
            <a:ext cx="3908330" cy="706506"/>
            <a:chOff x="1413328" y="3160306"/>
            <a:chExt cx="3908330" cy="706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D42639-2840-49F5-B53F-0BFBCFD2F83A}"/>
                </a:ext>
              </a:extLst>
            </p:cNvPr>
            <p:cNvSpPr/>
            <p:nvPr/>
          </p:nvSpPr>
          <p:spPr>
            <a:xfrm>
              <a:off x="1413328" y="3449285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α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50876-7770-47D8-AAFE-CB5D3C7A6875}"/>
                </a:ext>
              </a:extLst>
            </p:cNvPr>
            <p:cNvSpPr/>
            <p:nvPr/>
          </p:nvSpPr>
          <p:spPr>
            <a:xfrm>
              <a:off x="33617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7F99A-C174-432A-9F9C-40D2E7354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1228" y="3558143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D1D701-5A04-4C0B-A8F9-7171E3FDF35A}"/>
                </a:ext>
              </a:extLst>
            </p:cNvPr>
            <p:cNvSpPr/>
            <p:nvPr/>
          </p:nvSpPr>
          <p:spPr>
            <a:xfrm>
              <a:off x="1417053" y="3160306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Modus Ponens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0CE17-7ADC-4D31-AA95-580F3E9FF4D2}"/>
              </a:ext>
            </a:extLst>
          </p:cNvPr>
          <p:cNvGrpSpPr/>
          <p:nvPr/>
        </p:nvGrpSpPr>
        <p:grpSpPr>
          <a:xfrm>
            <a:off x="1300844" y="5174836"/>
            <a:ext cx="4060730" cy="690006"/>
            <a:chOff x="1304472" y="5249057"/>
            <a:chExt cx="4060730" cy="69000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29E76B-0D34-4D95-82ED-45B8059E91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44674" y="53107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667AF4-667D-4BB8-935C-A812C5E669F9}"/>
                </a:ext>
              </a:extLst>
            </p:cNvPr>
            <p:cNvSpPr/>
            <p:nvPr/>
          </p:nvSpPr>
          <p:spPr>
            <a:xfrm>
              <a:off x="1304472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4021FD-B4EE-4FF2-B5D8-4D5BAF8DCEB0}"/>
                </a:ext>
              </a:extLst>
            </p:cNvPr>
            <p:cNvSpPr/>
            <p:nvPr/>
          </p:nvSpPr>
          <p:spPr>
            <a:xfrm>
              <a:off x="3405320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11C54-83E9-4EF9-B3E3-7069243A63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8782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FB2EDD4-AC74-41E9-B608-D23220E4B465}"/>
                </a:ext>
              </a:extLst>
            </p:cNvPr>
            <p:cNvSpPr/>
            <p:nvPr/>
          </p:nvSpPr>
          <p:spPr>
            <a:xfrm>
              <a:off x="1416960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65F08C-9F07-4E3F-AC15-1B505E711FCF}"/>
              </a:ext>
            </a:extLst>
          </p:cNvPr>
          <p:cNvGrpSpPr/>
          <p:nvPr/>
        </p:nvGrpSpPr>
        <p:grpSpPr>
          <a:xfrm>
            <a:off x="323850" y="38100"/>
            <a:ext cx="8736425" cy="5853121"/>
            <a:chOff x="266700" y="149039"/>
            <a:chExt cx="8736425" cy="58531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F85432-6AE5-4B59-A4CB-42F2426668CF}"/>
                </a:ext>
              </a:extLst>
            </p:cNvPr>
            <p:cNvGrpSpPr/>
            <p:nvPr/>
          </p:nvGrpSpPr>
          <p:grpSpPr>
            <a:xfrm>
              <a:off x="266700" y="149039"/>
              <a:ext cx="8714922" cy="5853121"/>
              <a:chOff x="266700" y="149039"/>
              <a:chExt cx="8714922" cy="585312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E3C9D-2006-4344-AFF3-ECFE5C584C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74893" y="1668268"/>
                <a:ext cx="7696200" cy="4771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A0EEDB0-2892-4F41-9EC5-A9E25806F6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85422" y="5997389"/>
                <a:ext cx="7696200" cy="4771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BF20F04-19F8-44A0-9D4D-9F4998247946}"/>
                  </a:ext>
                </a:extLst>
              </p:cNvPr>
              <p:cNvGrpSpPr/>
              <p:nvPr/>
            </p:nvGrpSpPr>
            <p:grpSpPr>
              <a:xfrm>
                <a:off x="266700" y="149039"/>
                <a:ext cx="8466507" cy="875454"/>
                <a:chOff x="228600" y="38946"/>
                <a:chExt cx="8466507" cy="87545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FEAA4F6-8676-4A67-854B-85F6129D7648}"/>
                    </a:ext>
                  </a:extLst>
                </p:cNvPr>
                <p:cNvSpPr/>
                <p:nvPr/>
              </p:nvSpPr>
              <p:spPr>
                <a:xfrm>
                  <a:off x="228600" y="83403"/>
                  <a:ext cx="13544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anose="05050102010706020507" pitchFamily="18" charset="2"/>
                    <a:buChar char="Ù"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  <a:sym typeface="Symbol" panose="05050102010706020507" pitchFamily="18" charset="2"/>
                    </a:rPr>
                    <a:t>And 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anose="05050102010706020507" pitchFamily="18" charset="2"/>
                    <a:buChar char="Ú"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  <a:sym typeface="Symbol" panose="05050102010706020507" pitchFamily="18" charset="2"/>
                    </a:rPr>
                    <a:t>Or</a:t>
                  </a: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2FB5337-2755-42A7-B55A-C4640BE473E5}"/>
                    </a:ext>
                  </a:extLst>
                </p:cNvPr>
                <p:cNvSpPr/>
                <p:nvPr/>
              </p:nvSpPr>
              <p:spPr>
                <a:xfrm>
                  <a:off x="3776657" y="482438"/>
                  <a:ext cx="13099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Conclude:</a:t>
                  </a: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ABBF9F08-2E86-4896-958E-28E633929C20}"/>
                    </a:ext>
                  </a:extLst>
                </p:cNvPr>
                <p:cNvSpPr/>
                <p:nvPr/>
              </p:nvSpPr>
              <p:spPr>
                <a:xfrm>
                  <a:off x="1954124" y="478808"/>
                  <a:ext cx="94147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From: </a:t>
                  </a: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6BC2BD3-97B9-4E23-B2A5-59BEFD071467}"/>
                    </a:ext>
                  </a:extLst>
                </p:cNvPr>
                <p:cNvSpPr/>
                <p:nvPr/>
              </p:nvSpPr>
              <p:spPr>
                <a:xfrm>
                  <a:off x="2899087" y="304800"/>
                  <a:ext cx="8963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Using:</a:t>
                  </a: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DA041B2F-FF1E-43BC-B6F6-84703B25B25E}"/>
                    </a:ext>
                  </a:extLst>
                </p:cNvPr>
                <p:cNvSpPr/>
                <p:nvPr/>
              </p:nvSpPr>
              <p:spPr>
                <a:xfrm>
                  <a:off x="7385133" y="482438"/>
                  <a:ext cx="13099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Conclude: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0DAE97C-EE94-4F5F-AB17-7B56345845D6}"/>
                    </a:ext>
                  </a:extLst>
                </p:cNvPr>
                <p:cNvSpPr/>
                <p:nvPr/>
              </p:nvSpPr>
              <p:spPr>
                <a:xfrm>
                  <a:off x="5562600" y="478808"/>
                  <a:ext cx="94147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From: 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7411F84A-F1A0-4723-8859-83536D5B7488}"/>
                    </a:ext>
                  </a:extLst>
                </p:cNvPr>
                <p:cNvSpPr/>
                <p:nvPr/>
              </p:nvSpPr>
              <p:spPr>
                <a:xfrm>
                  <a:off x="6507563" y="304800"/>
                  <a:ext cx="113383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Proving: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28D8DDEA-5922-4754-92CE-7B09A4142E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70714" y="96158"/>
                  <a:ext cx="7711" cy="347669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2797C4A-B463-4FA7-A28D-F000766B7703}"/>
                    </a:ext>
                  </a:extLst>
                </p:cNvPr>
                <p:cNvSpPr/>
                <p:nvPr/>
              </p:nvSpPr>
              <p:spPr>
                <a:xfrm>
                  <a:off x="3624257" y="38946"/>
                  <a:ext cx="30918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Proof Techniques/Lemmas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1CCC3F8-F939-4B43-9D92-CAD251AB9B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90699" y="951470"/>
              <a:ext cx="12426" cy="5045919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9ECD86-F480-4120-895C-64F8AF364919}"/>
              </a:ext>
            </a:extLst>
          </p:cNvPr>
          <p:cNvGrpSpPr/>
          <p:nvPr/>
        </p:nvGrpSpPr>
        <p:grpSpPr>
          <a:xfrm>
            <a:off x="5020839" y="1495941"/>
            <a:ext cx="2374801" cy="774679"/>
            <a:chOff x="9505044" y="2501921"/>
            <a:chExt cx="3853542" cy="77467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322C716-6732-4C1C-A9A3-9DCB9A4753AE}"/>
                </a:ext>
              </a:extLst>
            </p:cNvPr>
            <p:cNvSpPr/>
            <p:nvPr/>
          </p:nvSpPr>
          <p:spPr>
            <a:xfrm>
              <a:off x="9967120" y="2735963"/>
              <a:ext cx="14817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D04839-9D47-4BA8-BD3A-3A091ABFF184}"/>
                </a:ext>
              </a:extLst>
            </p:cNvPr>
            <p:cNvSpPr/>
            <p:nvPr/>
          </p:nvSpPr>
          <p:spPr>
            <a:xfrm>
              <a:off x="11541334" y="2753380"/>
              <a:ext cx="12176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b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8B5FB67-CAF5-470F-8244-F634E1E2EF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31815" y="2849031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2733E06-2005-44B5-94B8-9E95625DEE2A}"/>
                </a:ext>
              </a:extLst>
            </p:cNvPr>
            <p:cNvSpPr/>
            <p:nvPr/>
          </p:nvSpPr>
          <p:spPr>
            <a:xfrm>
              <a:off x="9505044" y="25019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AFBE85-AF37-416B-8F5B-2AD93C584C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0270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8C82F7-AC60-44DE-8CE7-979404E908F6}"/>
              </a:ext>
            </a:extLst>
          </p:cNvPr>
          <p:cNvGrpSpPr/>
          <p:nvPr/>
        </p:nvGrpSpPr>
        <p:grpSpPr>
          <a:xfrm>
            <a:off x="5056232" y="3626948"/>
            <a:ext cx="3935368" cy="1007862"/>
            <a:chOff x="9505044" y="4057609"/>
            <a:chExt cx="6531640" cy="1007862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5F1529-C70B-49C5-AD6B-E82C9203EDA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905327" y="4079131"/>
              <a:ext cx="6131357" cy="17465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0116106-FBC5-4FF4-97DA-E33148D61014}"/>
                </a:ext>
              </a:extLst>
            </p:cNvPr>
            <p:cNvSpPr/>
            <p:nvPr/>
          </p:nvSpPr>
          <p:spPr>
            <a:xfrm>
              <a:off x="10027961" y="4326807"/>
              <a:ext cx="14211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1572459-FBD0-409E-80E3-3204B08DB8A4}"/>
                </a:ext>
              </a:extLst>
            </p:cNvPr>
            <p:cNvSpPr/>
            <p:nvPr/>
          </p:nvSpPr>
          <p:spPr>
            <a:xfrm>
              <a:off x="11313215" y="4319416"/>
              <a:ext cx="138513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247C062-9D90-4DEE-B875-F5DE535093F8}"/>
                </a:ext>
              </a:extLst>
            </p:cNvPr>
            <p:cNvSpPr/>
            <p:nvPr/>
          </p:nvSpPr>
          <p:spPr>
            <a:xfrm>
              <a:off x="9505044" y="4057609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5AFFA85-A005-4D15-8930-8D69C3A395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601525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E3616AB-AD27-4656-BBC4-9F85E39756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803236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BAE40E-7F6E-4CA7-AC2D-33A43248F6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62193" y="4434840"/>
              <a:ext cx="1719" cy="520842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Text Box 21">
            <a:extLst>
              <a:ext uri="{FF2B5EF4-FFF2-40B4-BE49-F238E27FC236}">
                <a16:creationId xmlns:a16="http://schemas.microsoft.com/office/drawing/2014/main" id="{A8BE088E-773C-4C72-9932-2673FADD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88903"/>
            <a:ext cx="5824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Double Negation: 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iff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α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Commutative: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Distributive: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(α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α)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α)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8" name="Text Box 21">
            <a:extLst>
              <a:ext uri="{FF2B5EF4-FFF2-40B4-BE49-F238E27FC236}">
                <a16:creationId xmlns:a16="http://schemas.microsoft.com/office/drawing/2014/main" id="{F521024E-D428-4E15-8A1C-3BB4C09C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42" y="5987475"/>
            <a:ext cx="4426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By Contradiction:  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conclude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Inconsistent: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From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and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conclude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anything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F33D7-C35E-4F44-81EB-8F6B5436352B}"/>
              </a:ext>
            </a:extLst>
          </p:cNvPr>
          <p:cNvGrpSpPr/>
          <p:nvPr/>
        </p:nvGrpSpPr>
        <p:grpSpPr>
          <a:xfrm>
            <a:off x="5173986" y="5219700"/>
            <a:ext cx="3884838" cy="690006"/>
            <a:chOff x="5173986" y="5219700"/>
            <a:chExt cx="3884838" cy="6900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028FB2-4239-4B5D-885A-A74091982519}"/>
                </a:ext>
              </a:extLst>
            </p:cNvPr>
            <p:cNvGrpSpPr/>
            <p:nvPr/>
          </p:nvGrpSpPr>
          <p:grpSpPr>
            <a:xfrm>
              <a:off x="5173986" y="5219700"/>
              <a:ext cx="3884838" cy="690006"/>
              <a:chOff x="5237844" y="5924550"/>
              <a:chExt cx="3884838" cy="690006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4051B3A-C14B-4FA2-8D1B-6C95FF746FAC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¬(α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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β)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iff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1C2780-0105-433B-9FFC-3226CD7B2091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¬β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8DB647B-5F0C-4F53-AEEB-8AF9EC6A23EB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De Morgan's Law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2CD903A-7D85-4C10-9DC7-3E09B53B91F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12392" y="5274050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1B2995-6307-4875-D6E5-3BB191ADD202}"/>
              </a:ext>
            </a:extLst>
          </p:cNvPr>
          <p:cNvGrpSpPr/>
          <p:nvPr/>
        </p:nvGrpSpPr>
        <p:grpSpPr>
          <a:xfrm>
            <a:off x="1295400" y="819024"/>
            <a:ext cx="3908330" cy="689028"/>
            <a:chOff x="1359258" y="1036018"/>
            <a:chExt cx="3908330" cy="6890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34C58B-CD0D-D58C-D50E-3107132AE805}"/>
                </a:ext>
              </a:extLst>
            </p:cNvPr>
            <p:cNvSpPr/>
            <p:nvPr/>
          </p:nvSpPr>
          <p:spPr>
            <a:xfrm>
              <a:off x="13592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3EFDAF-C8F1-C5C5-E45B-80E684F56C78}"/>
                </a:ext>
              </a:extLst>
            </p:cNvPr>
            <p:cNvSpPr/>
            <p:nvPr/>
          </p:nvSpPr>
          <p:spPr>
            <a:xfrm>
              <a:off x="33077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&amp;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AA78507-4736-41FB-9642-18FE9A97BB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141637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8F0543-1185-C87D-9923-882EFA2D7EDB}"/>
                </a:ext>
              </a:extLst>
            </p:cNvPr>
            <p:cNvSpPr/>
            <p:nvPr/>
          </p:nvSpPr>
          <p:spPr>
            <a:xfrm>
              <a:off x="1362983" y="1036018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Separating And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4144E1-92C8-1595-7097-F542A0032F79}"/>
              </a:ext>
            </a:extLst>
          </p:cNvPr>
          <p:cNvGrpSpPr/>
          <p:nvPr/>
        </p:nvGrpSpPr>
        <p:grpSpPr>
          <a:xfrm>
            <a:off x="4999068" y="784720"/>
            <a:ext cx="2374813" cy="774679"/>
            <a:chOff x="9505044" y="3187721"/>
            <a:chExt cx="3853542" cy="77467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B20CDA-349E-6400-A411-9016EC906204}"/>
                </a:ext>
              </a:extLst>
            </p:cNvPr>
            <p:cNvSpPr/>
            <p:nvPr/>
          </p:nvSpPr>
          <p:spPr>
            <a:xfrm>
              <a:off x="10295824" y="3421763"/>
              <a:ext cx="9932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AE7D20-B9DF-6223-841C-ACC6F498187E}"/>
                </a:ext>
              </a:extLst>
            </p:cNvPr>
            <p:cNvSpPr/>
            <p:nvPr/>
          </p:nvSpPr>
          <p:spPr>
            <a:xfrm>
              <a:off x="11541328" y="3439180"/>
              <a:ext cx="120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7C78DA-0106-01F1-A20A-EEE0EA80AB39}"/>
                </a:ext>
              </a:extLst>
            </p:cNvPr>
            <p:cNvSpPr/>
            <p:nvPr/>
          </p:nvSpPr>
          <p:spPr>
            <a:xfrm>
              <a:off x="9505044" y="31877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BC751A-9031-C910-3F48-F12A4C5708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7128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746FE8-D8EA-42E4-6B82-4FFED299B6D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29998" y="3516690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485160-C57B-E027-A53C-1ECFD76820BD}"/>
              </a:ext>
            </a:extLst>
          </p:cNvPr>
          <p:cNvGrpSpPr/>
          <p:nvPr/>
        </p:nvGrpSpPr>
        <p:grpSpPr>
          <a:xfrm>
            <a:off x="7279996" y="796120"/>
            <a:ext cx="1935850" cy="655147"/>
            <a:chOff x="7382692" y="796120"/>
            <a:chExt cx="1935850" cy="6551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73F3E3-56FA-5E7C-F475-DAE9CC622FA1}"/>
                </a:ext>
              </a:extLst>
            </p:cNvPr>
            <p:cNvSpPr/>
            <p:nvPr/>
          </p:nvSpPr>
          <p:spPr>
            <a:xfrm>
              <a:off x="7680434" y="1138646"/>
              <a:ext cx="4012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928C20-9345-42C5-20F2-B2E654F5891E}"/>
                </a:ext>
              </a:extLst>
            </p:cNvPr>
            <p:cNvSpPr/>
            <p:nvPr/>
          </p:nvSpPr>
          <p:spPr>
            <a:xfrm>
              <a:off x="8095468" y="1134293"/>
              <a:ext cx="879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7A43A3-EBB4-73C5-607D-DC2574F5F072}"/>
                </a:ext>
              </a:extLst>
            </p:cNvPr>
            <p:cNvSpPr/>
            <p:nvPr/>
          </p:nvSpPr>
          <p:spPr>
            <a:xfrm>
              <a:off x="7382692" y="796120"/>
              <a:ext cx="1935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Simplify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3E7CD5-5CC5-C636-8D8D-D8390BBF22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704" y="1186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041D5B-23F5-2994-57C9-C06A0BF0C33A}"/>
              </a:ext>
            </a:extLst>
          </p:cNvPr>
          <p:cNvGrpSpPr/>
          <p:nvPr/>
        </p:nvGrpSpPr>
        <p:grpSpPr>
          <a:xfrm>
            <a:off x="7284350" y="1528354"/>
            <a:ext cx="1935850" cy="655147"/>
            <a:chOff x="7382692" y="796120"/>
            <a:chExt cx="1935850" cy="65514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2A5973-AD42-6775-960F-60AA4CEAD349}"/>
                </a:ext>
              </a:extLst>
            </p:cNvPr>
            <p:cNvSpPr/>
            <p:nvPr/>
          </p:nvSpPr>
          <p:spPr>
            <a:xfrm>
              <a:off x="7500541" y="1138646"/>
              <a:ext cx="665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31F806-F97E-7938-4D37-E2AE2540A6F9}"/>
                </a:ext>
              </a:extLst>
            </p:cNvPr>
            <p:cNvSpPr/>
            <p:nvPr/>
          </p:nvSpPr>
          <p:spPr>
            <a:xfrm>
              <a:off x="8095468" y="1134293"/>
              <a:ext cx="879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8C39F6-38B5-B4E7-3C74-4D240623B934}"/>
                </a:ext>
              </a:extLst>
            </p:cNvPr>
            <p:cNvSpPr/>
            <p:nvPr/>
          </p:nvSpPr>
          <p:spPr>
            <a:xfrm>
              <a:off x="7382692" y="796120"/>
              <a:ext cx="1935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Simplify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1B397E-B59D-9A58-BEDE-5C0A777222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704" y="1186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CB9A81-F921-FDA8-F05C-66C96C59C5DD}"/>
              </a:ext>
            </a:extLst>
          </p:cNvPr>
          <p:cNvGrpSpPr/>
          <p:nvPr/>
        </p:nvGrpSpPr>
        <p:grpSpPr>
          <a:xfrm>
            <a:off x="7239084" y="3618980"/>
            <a:ext cx="1970401" cy="1014538"/>
            <a:chOff x="7239084" y="3618980"/>
            <a:chExt cx="1970401" cy="101453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A049C6-76A1-AA87-B454-E1D92A1D335E}"/>
                </a:ext>
              </a:extLst>
            </p:cNvPr>
            <p:cNvSpPr/>
            <p:nvPr/>
          </p:nvSpPr>
          <p:spPr>
            <a:xfrm>
              <a:off x="7768526" y="3894854"/>
              <a:ext cx="12230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1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1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CA" sz="1400" dirty="0"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iff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CCDEF7E-9BE6-7A91-861D-9325CD831DDD}"/>
                </a:ext>
              </a:extLst>
            </p:cNvPr>
            <p:cNvGrpSpPr/>
            <p:nvPr/>
          </p:nvGrpSpPr>
          <p:grpSpPr>
            <a:xfrm>
              <a:off x="7239084" y="3618980"/>
              <a:ext cx="1970401" cy="803447"/>
              <a:chOff x="7239084" y="3618980"/>
              <a:chExt cx="1970401" cy="80344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691775-8F5F-A40C-7AB4-A1CEE4111274}"/>
                  </a:ext>
                </a:extLst>
              </p:cNvPr>
              <p:cNvSpPr/>
              <p:nvPr/>
            </p:nvSpPr>
            <p:spPr>
              <a:xfrm>
                <a:off x="7239084" y="3899207"/>
                <a:ext cx="6651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l-G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β</a:t>
                </a:r>
                <a:endPara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BD48B63-50E5-E6A3-CC2E-0022262BA828}"/>
                  </a:ext>
                </a:extLst>
              </p:cNvPr>
              <p:cNvSpPr/>
              <p:nvPr/>
            </p:nvSpPr>
            <p:spPr>
              <a:xfrm>
                <a:off x="7273635" y="3618980"/>
                <a:ext cx="19358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Simplify 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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F26187-0D1B-A028-5716-733315E8A6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48684" y="3979440"/>
                <a:ext cx="653" cy="41119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E3A0EEA-7321-1B7D-E638-C750CB5F59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91484" y="4179640"/>
                <a:ext cx="156097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5627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Diagonal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7ADB0A7-8C73-4B9C-9A71-36FF5E99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69601"/>
            <a:ext cx="4571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[</a:t>
            </a: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$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y,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x, </a:t>
            </a:r>
            <a:r>
              <a:rPr lang="el-GR" altLang="en-US" sz="240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(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,y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(d,d)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B4886086-F6F0-46AE-B0C1-466A45017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4828"/>
            <a:ext cx="94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U,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id="{49D23091-8866-49A7-9BF6-9E04655DDF8D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1489179"/>
            <a:ext cx="912812" cy="1905000"/>
            <a:chOff x="2593" y="768"/>
            <a:chExt cx="849" cy="1475"/>
          </a:xfrm>
        </p:grpSpPr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5D78E2B4-EBC5-4F79-8BE0-91F0ED32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11AAE686-C80C-45B6-A7EC-1C32E7E5E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63CEFBDF-D61D-454F-B14A-3E812B822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4C551D77-6EB1-407E-825A-947076312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4F92F4EA-AC1F-4FE5-B855-C9F75261A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37250F11-7E97-4E69-BAAA-FAF1DC230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2E5FFD91-D425-4483-A758-FD532F84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76" name="Group 55">
              <a:extLst>
                <a:ext uri="{FF2B5EF4-FFF2-40B4-BE49-F238E27FC236}">
                  <a16:creationId xmlns:a16="http://schemas.microsoft.com/office/drawing/2014/main" id="{EEEDE5CD-9CC3-429E-9563-417D91D6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77" name="Freeform 56">
                <a:extLst>
                  <a:ext uri="{FF2B5EF4-FFF2-40B4-BE49-F238E27FC236}">
                    <a16:creationId xmlns:a16="http://schemas.microsoft.com/office/drawing/2014/main" id="{4ADE39DE-15E9-49D5-A57E-2A03A3B5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57">
                <a:extLst>
                  <a:ext uri="{FF2B5EF4-FFF2-40B4-BE49-F238E27FC236}">
                    <a16:creationId xmlns:a16="http://schemas.microsoft.com/office/drawing/2014/main" id="{84F81A98-4089-4681-815D-6731773EE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2630AA1-123C-4F4F-9573-C7815E492374}"/>
              </a:ext>
            </a:extLst>
          </p:cNvPr>
          <p:cNvGrpSpPr/>
          <p:nvPr/>
        </p:nvGrpSpPr>
        <p:grpSpPr>
          <a:xfrm>
            <a:off x="2158499" y="3785340"/>
            <a:ext cx="1863725" cy="1008245"/>
            <a:chOff x="2705100" y="4754562"/>
            <a:chExt cx="1863725" cy="1008245"/>
          </a:xfrm>
        </p:grpSpPr>
        <p:pic>
          <p:nvPicPr>
            <p:cNvPr id="80" name="Picture 2" descr="Big Bang: How the Big Bang may have happened decoded">
              <a:extLst>
                <a:ext uri="{FF2B5EF4-FFF2-40B4-BE49-F238E27FC236}">
                  <a16:creationId xmlns:a16="http://schemas.microsoft.com/office/drawing/2014/main" id="{C32F7378-FD59-4CD6-9312-007FB2779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4754562"/>
              <a:ext cx="1863725" cy="100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D641DF9-1162-4209-9090-6E3DA921CE68}"/>
                </a:ext>
              </a:extLst>
            </p:cNvPr>
            <p:cNvSpPr/>
            <p:nvPr/>
          </p:nvSpPr>
          <p:spPr bwMode="auto">
            <a:xfrm>
              <a:off x="2743200" y="5613400"/>
              <a:ext cx="114300" cy="124007"/>
            </a:xfrm>
            <a:prstGeom prst="rect">
              <a:avLst/>
            </a:prstGeom>
            <a:solidFill>
              <a:srgbClr val="0A141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2" name="AutoShape 58">
            <a:extLst>
              <a:ext uri="{FF2B5EF4-FFF2-40B4-BE49-F238E27FC236}">
                <a16:creationId xmlns:a16="http://schemas.microsoft.com/office/drawing/2014/main" id="{1A4C01FD-4C4A-4984-B3FA-B72BEB8F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29" y="2076903"/>
            <a:ext cx="4161012" cy="2799897"/>
          </a:xfrm>
          <a:prstGeom prst="wedgeRoundRectCallout">
            <a:avLst>
              <a:gd name="adj1" fmla="val -54979"/>
              <a:gd name="adj2" fmla="val -37406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get to get to provide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worse case universe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ie. set of objects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relations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22E596D-A0C2-B694-B1E0-BAE003F96E3C}"/>
              </a:ext>
            </a:extLst>
          </p:cNvPr>
          <p:cNvGraphicFramePr>
            <a:graphicFrameLocks noGrp="1"/>
          </p:cNvGraphicFramePr>
          <p:nvPr/>
        </p:nvGraphicFramePr>
        <p:xfrm>
          <a:off x="6648504" y="902970"/>
          <a:ext cx="2259070" cy="22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pic>
        <p:nvPicPr>
          <p:cNvPr id="25" name="Picture 24" descr="j0396724">
            <a:extLst>
              <a:ext uri="{FF2B5EF4-FFF2-40B4-BE49-F238E27FC236}">
                <a16:creationId xmlns:a16="http://schemas.microsoft.com/office/drawing/2014/main" id="{E6C3772A-BB05-7208-D694-26D98754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91" y="89005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j0233040">
            <a:extLst>
              <a:ext uri="{FF2B5EF4-FFF2-40B4-BE49-F238E27FC236}">
                <a16:creationId xmlns:a16="http://schemas.microsoft.com/office/drawing/2014/main" id="{D7FEDB80-5805-3541-03EC-A8FA89F1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03" y="943039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5" descr="j0334222">
            <a:extLst>
              <a:ext uri="{FF2B5EF4-FFF2-40B4-BE49-F238E27FC236}">
                <a16:creationId xmlns:a16="http://schemas.microsoft.com/office/drawing/2014/main" id="{A252615F-2474-7F39-4909-68E7A81F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43" y="864275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C15CFB-68CA-3D86-5D9C-4C7DEA65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40" y="895055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615F80A-A81C-AD1C-97DF-2727DABC081B}"/>
              </a:ext>
            </a:extLst>
          </p:cNvPr>
          <p:cNvSpPr/>
          <p:nvPr/>
        </p:nvSpPr>
        <p:spPr>
          <a:xfrm>
            <a:off x="7640420" y="434848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4D1016-34E0-37D6-E5D3-CE15ED814FAF}"/>
              </a:ext>
            </a:extLst>
          </p:cNvPr>
          <p:cNvSpPr/>
          <p:nvPr/>
        </p:nvSpPr>
        <p:spPr>
          <a:xfrm>
            <a:off x="6173832" y="1769732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3" name="Picture 32" descr="j0396724">
            <a:extLst>
              <a:ext uri="{FF2B5EF4-FFF2-40B4-BE49-F238E27FC236}">
                <a16:creationId xmlns:a16="http://schemas.microsoft.com/office/drawing/2014/main" id="{516DF832-DCC3-0445-B369-7A3C67F7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42" y="264289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j0233040">
            <a:extLst>
              <a:ext uri="{FF2B5EF4-FFF2-40B4-BE49-F238E27FC236}">
                <a16:creationId xmlns:a16="http://schemas.microsoft.com/office/drawing/2014/main" id="{8A7D3AEB-2461-550D-15E5-3BBF15F2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7" y="1387682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 descr="j0334222">
            <a:extLst>
              <a:ext uri="{FF2B5EF4-FFF2-40B4-BE49-F238E27FC236}">
                <a16:creationId xmlns:a16="http://schemas.microsoft.com/office/drawing/2014/main" id="{D03C2635-D386-A72B-7B53-2805005B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02" y="1824267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398AC1-7804-6555-71E8-D228DDE4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9" y="2242301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C834B24-07F7-83E7-4030-13219690ABBC}"/>
              </a:ext>
            </a:extLst>
          </p:cNvPr>
          <p:cNvSpPr/>
          <p:nvPr/>
        </p:nvSpPr>
        <p:spPr>
          <a:xfrm>
            <a:off x="7744690" y="1676400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CA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2" name="Group 26">
            <a:extLst>
              <a:ext uri="{FF2B5EF4-FFF2-40B4-BE49-F238E27FC236}">
                <a16:creationId xmlns:a16="http://schemas.microsoft.com/office/drawing/2014/main" id="{5DC7B1B4-2A8F-21D9-E969-DE0E20C8EC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" y="5334000"/>
            <a:ext cx="519029" cy="1271938"/>
            <a:chOff x="2308" y="1513"/>
            <a:chExt cx="1162" cy="2570"/>
          </a:xfrm>
        </p:grpSpPr>
        <p:grpSp>
          <p:nvGrpSpPr>
            <p:cNvPr id="53" name="Group 27">
              <a:extLst>
                <a:ext uri="{FF2B5EF4-FFF2-40B4-BE49-F238E27FC236}">
                  <a16:creationId xmlns:a16="http://schemas.microsoft.com/office/drawing/2014/main" id="{786421A2-D69D-7B67-A12C-BB3BDB1DA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81729E38-0250-EC5E-B98F-E88667A0F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C8ABDB50-677F-77BE-944A-98483C73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3AB2F9D3-6BD6-CE52-5C36-3E5E878C3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F4A2E60B-240F-A3EB-4B43-9DDA83D49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55925F9D-ABAD-8E27-A9AD-E7FDE6616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361692A5-FF65-86AB-CC9F-D395BF4C9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2EEF2D3C-976C-D65F-4EBE-7DF78978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76944DE9-0810-13CF-4545-26FAD203F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36">
              <a:extLst>
                <a:ext uri="{FF2B5EF4-FFF2-40B4-BE49-F238E27FC236}">
                  <a16:creationId xmlns:a16="http://schemas.microsoft.com/office/drawing/2014/main" id="{F70028A1-AEE0-FDAC-BF3E-D705ADE19D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7">
              <a:extLst>
                <a:ext uri="{FF2B5EF4-FFF2-40B4-BE49-F238E27FC236}">
                  <a16:creationId xmlns:a16="http://schemas.microsoft.com/office/drawing/2014/main" id="{5BA81047-FF8F-C0A8-609A-2EE9FF3CD2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01682B6E-D33E-0C10-3EA4-1534F0E8F7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39">
              <a:extLst>
                <a:ext uri="{FF2B5EF4-FFF2-40B4-BE49-F238E27FC236}">
                  <a16:creationId xmlns:a16="http://schemas.microsoft.com/office/drawing/2014/main" id="{A5571220-9BDD-B9EC-870C-3329F9676F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8DBA6B47-8F9E-4814-F685-AFC19961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1" name="AutoShape 46">
            <a:extLst>
              <a:ext uri="{FF2B5EF4-FFF2-40B4-BE49-F238E27FC236}">
                <a16:creationId xmlns:a16="http://schemas.microsoft.com/office/drawing/2014/main" id="{E82954C0-2D41-4C0B-E1D7-C9F7EF4E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29827"/>
            <a:ext cx="3950141" cy="603584"/>
          </a:xfrm>
          <a:prstGeom prst="wedgeRoundRectCallout">
            <a:avLst>
              <a:gd name="adj1" fmla="val -54887"/>
              <a:gd name="adj2" fmla="val -4606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goal is to 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9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2" grpId="0" animBg="1"/>
      <p:bldP spid="51" grpId="0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51FCF37-9ADC-C6FE-D161-78CA224E8E5E}"/>
              </a:ext>
            </a:extLst>
          </p:cNvPr>
          <p:cNvGraphicFramePr>
            <a:graphicFrameLocks noGrp="1"/>
          </p:cNvGraphicFramePr>
          <p:nvPr/>
        </p:nvGraphicFramePr>
        <p:xfrm>
          <a:off x="6648504" y="902970"/>
          <a:ext cx="2259070" cy="22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pic>
        <p:nvPicPr>
          <p:cNvPr id="25" name="Picture 24" descr="j0396724">
            <a:extLst>
              <a:ext uri="{FF2B5EF4-FFF2-40B4-BE49-F238E27FC236}">
                <a16:creationId xmlns:a16="http://schemas.microsoft.com/office/drawing/2014/main" id="{C38D3D53-4D4C-C976-EDC9-4DBEE925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91" y="89005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j0233040">
            <a:extLst>
              <a:ext uri="{FF2B5EF4-FFF2-40B4-BE49-F238E27FC236}">
                <a16:creationId xmlns:a16="http://schemas.microsoft.com/office/drawing/2014/main" id="{03A7ADA1-38D9-28F8-5F2B-037B9287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03" y="943039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5" descr="j0334222">
            <a:extLst>
              <a:ext uri="{FF2B5EF4-FFF2-40B4-BE49-F238E27FC236}">
                <a16:creationId xmlns:a16="http://schemas.microsoft.com/office/drawing/2014/main" id="{BD90B282-8CFB-C2D5-D487-2FD0FD7C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43" y="864275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0D43B5-FF40-1E63-02DE-9136AC3A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40" y="895055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52F42F-A01E-9E18-D761-DB47B0B23169}"/>
              </a:ext>
            </a:extLst>
          </p:cNvPr>
          <p:cNvSpPr/>
          <p:nvPr/>
        </p:nvSpPr>
        <p:spPr>
          <a:xfrm>
            <a:off x="7640420" y="434848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CE2C1E-3278-954C-6B1E-E2AEC1E766AE}"/>
              </a:ext>
            </a:extLst>
          </p:cNvPr>
          <p:cNvSpPr/>
          <p:nvPr/>
        </p:nvSpPr>
        <p:spPr>
          <a:xfrm>
            <a:off x="6173832" y="1769732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2" name="Picture 31" descr="j0396724">
            <a:extLst>
              <a:ext uri="{FF2B5EF4-FFF2-40B4-BE49-F238E27FC236}">
                <a16:creationId xmlns:a16="http://schemas.microsoft.com/office/drawing/2014/main" id="{E0D192F5-219D-ED30-4520-761EDF03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42" y="2642897"/>
            <a:ext cx="396096" cy="4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j0233040">
            <a:extLst>
              <a:ext uri="{FF2B5EF4-FFF2-40B4-BE49-F238E27FC236}">
                <a16:creationId xmlns:a16="http://schemas.microsoft.com/office/drawing/2014/main" id="{FBC7095E-78CA-7EF0-7545-A40A202B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7" y="1387682"/>
            <a:ext cx="333555" cy="3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5" descr="j0334222">
            <a:extLst>
              <a:ext uri="{FF2B5EF4-FFF2-40B4-BE49-F238E27FC236}">
                <a16:creationId xmlns:a16="http://schemas.microsoft.com/office/drawing/2014/main" id="{6383B8EA-9564-EA8F-F023-1DCBF477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02" y="1824267"/>
            <a:ext cx="262327" cy="4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9DFF1A-31FC-B7E3-4D9C-EF92F13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9" y="2242301"/>
            <a:ext cx="277962" cy="4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0FA001E9-7AC6-6EC0-AFA1-D98D056E2DC5}"/>
              </a:ext>
            </a:extLst>
          </p:cNvPr>
          <p:cNvSpPr/>
          <p:nvPr/>
        </p:nvSpPr>
        <p:spPr>
          <a:xfrm rot="2706965">
            <a:off x="6533730" y="1880624"/>
            <a:ext cx="2825964" cy="56506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4573D7-920A-17F2-8056-1382EB0A98AC}"/>
              </a:ext>
            </a:extLst>
          </p:cNvPr>
          <p:cNvSpPr/>
          <p:nvPr/>
        </p:nvSpPr>
        <p:spPr>
          <a:xfrm>
            <a:off x="8139341" y="2309245"/>
            <a:ext cx="320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1AE4086A-314A-E30D-ED7D-B5EC7896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696" y="2160136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941477CA-B6FA-D387-C734-2625CA3F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32" y="429904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5C7CA1-5DB3-E41D-9E71-D7719176D0A5}"/>
              </a:ext>
            </a:extLst>
          </p:cNvPr>
          <p:cNvGrpSpPr/>
          <p:nvPr/>
        </p:nvGrpSpPr>
        <p:grpSpPr>
          <a:xfrm>
            <a:off x="7157528" y="2242164"/>
            <a:ext cx="1658169" cy="461665"/>
            <a:chOff x="3816137" y="3907680"/>
            <a:chExt cx="1658169" cy="46166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8BF66E-0C08-1331-A722-0D57B1C4C862}"/>
                </a:ext>
              </a:extLst>
            </p:cNvPr>
            <p:cNvSpPr/>
            <p:nvPr/>
          </p:nvSpPr>
          <p:spPr>
            <a:xfrm>
              <a:off x="3816137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775C62B-45A0-8237-ABB5-34A68017B112}"/>
                </a:ext>
              </a:extLst>
            </p:cNvPr>
            <p:cNvSpPr/>
            <p:nvPr/>
          </p:nvSpPr>
          <p:spPr>
            <a:xfrm>
              <a:off x="4212057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37D4C2-1CF4-686B-B731-449AF1D98F47}"/>
                </a:ext>
              </a:extLst>
            </p:cNvPr>
            <p:cNvSpPr/>
            <p:nvPr/>
          </p:nvSpPr>
          <p:spPr>
            <a:xfrm>
              <a:off x="4657073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53017DE-3E08-4EBE-DF7C-F01524DDB37F}"/>
                </a:ext>
              </a:extLst>
            </p:cNvPr>
            <p:cNvSpPr/>
            <p:nvPr/>
          </p:nvSpPr>
          <p:spPr>
            <a:xfrm>
              <a:off x="5102089" y="3907680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Diagonal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7ADB0A7-8C73-4B9C-9A71-36FF5E99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69601"/>
            <a:ext cx="4571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$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y,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x, </a:t>
            </a:r>
            <a:r>
              <a:rPr lang="el-GR" altLang="en-US" sz="2400">
                <a:solidFill>
                  <a:schemeClr val="tx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(</a:t>
            </a:r>
            <a:r>
              <a:rPr lang="en-US" altLang="en-US" sz="2400">
                <a:solidFill>
                  <a:schemeClr val="accent2"/>
                </a:solidFill>
                <a:latin typeface="Times New Roman"/>
              </a:rPr>
              <a:t>x</a:t>
            </a:r>
            <a:r>
              <a:rPr lang="en-US" altLang="en-US" sz="2400">
                <a:solidFill>
                  <a:srgbClr val="FFFF00"/>
                </a:solidFill>
                <a:latin typeface="Times New Roman"/>
              </a:rPr>
              <a:t>,y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)</a:t>
            </a:r>
            <a:r>
              <a:rPr lang="en-US" altLang="en-US" sz="2400">
                <a:solidFill>
                  <a:srgbClr val="FFC000"/>
                </a:solidFill>
              </a:rPr>
              <a:t>]</a:t>
            </a:r>
            <a:r>
              <a:rPr lang="en-US" altLang="en-US" sz="2400">
                <a:solidFill>
                  <a:srgbClr val="FFC000"/>
                </a:solidFill>
                <a:sym typeface="Symbol" panose="05050102010706020507" pitchFamily="18" charset="2"/>
              </a:rPr>
              <a:t> </a:t>
            </a:r>
            <a:r>
              <a:rPr lang="en-US" altLang="en-US" sz="2400">
                <a:solidFill>
                  <a:srgbClr val="FFC000"/>
                </a:solidFill>
                <a:sym typeface="Wingdings" panose="05000000000000000000" pitchFamily="2" charset="2"/>
              </a:rPr>
              <a:t> [</a:t>
            </a:r>
            <a:r>
              <a:rPr lang="en-US" altLang="en-US" sz="24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chemeClr val="accent2"/>
                </a:solidFill>
              </a:rPr>
              <a:t>d, 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chemeClr val="accent2"/>
                </a:solidFill>
              </a:rPr>
              <a:t>(d,d)</a:t>
            </a:r>
            <a:r>
              <a:rPr lang="en-US" altLang="en-US" sz="2400">
                <a:solidFill>
                  <a:srgbClr val="FFC000"/>
                </a:solidFill>
              </a:rPr>
              <a:t>]</a:t>
            </a:r>
            <a:r>
              <a:rPr lang="en-US" altLang="en-US" sz="240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B4886086-F6F0-46AE-B0C1-466A45017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4828"/>
            <a:ext cx="94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U,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0" name="Picture 2" descr="http://www.swordofthespirit.net/bulwark/mosesbush.gif">
            <a:extLst>
              <a:ext uri="{FF2B5EF4-FFF2-40B4-BE49-F238E27FC236}">
                <a16:creationId xmlns:a16="http://schemas.microsoft.com/office/drawing/2014/main" id="{0014F209-145E-4BAE-B449-C6125A1B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2123"/>
            <a:ext cx="1397000" cy="8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utoShape 38">
            <a:extLst>
              <a:ext uri="{FF2B5EF4-FFF2-40B4-BE49-F238E27FC236}">
                <a16:creationId xmlns:a16="http://schemas.microsoft.com/office/drawing/2014/main" id="{C15C5F8C-684B-4146-855B-9AB26DAA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527" y="1447800"/>
            <a:ext cx="4283812" cy="830660"/>
          </a:xfrm>
          <a:prstGeom prst="wedgeRoundRectCallout">
            <a:avLst>
              <a:gd name="adj1" fmla="val -57645"/>
              <a:gd name="adj2" fmla="val -23074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Assume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br>
              <a:rPr lang="en-CA" altLang="en-US" sz="2400">
                <a:solidFill>
                  <a:srgbClr val="FFC000"/>
                </a:solidFill>
                <a:latin typeface="Times New Roman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 can help you!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02" name="Group 26">
            <a:extLst>
              <a:ext uri="{FF2B5EF4-FFF2-40B4-BE49-F238E27FC236}">
                <a16:creationId xmlns:a16="http://schemas.microsoft.com/office/drawing/2014/main" id="{7F7E821D-6A98-465D-875E-E27E319AFA2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48000"/>
            <a:ext cx="519029" cy="1271938"/>
            <a:chOff x="2308" y="1513"/>
            <a:chExt cx="1162" cy="2570"/>
          </a:xfrm>
        </p:grpSpPr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48C517F5-BC37-439F-8249-9416C7CD3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F76734A0-98E7-48C5-9532-AA9B42E81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29">
                <a:extLst>
                  <a:ext uri="{FF2B5EF4-FFF2-40B4-BE49-F238E27FC236}">
                    <a16:creationId xmlns:a16="http://schemas.microsoft.com/office/drawing/2014/main" id="{7F49DF37-A3CC-45C1-B3E0-6AE2CA33B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58FCEF2B-C1CF-4E48-8D56-13E372043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8C46A7E6-4E16-4C15-BBBE-5CD6CD583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32">
                <a:extLst>
                  <a:ext uri="{FF2B5EF4-FFF2-40B4-BE49-F238E27FC236}">
                    <a16:creationId xmlns:a16="http://schemas.microsoft.com/office/drawing/2014/main" id="{E62E33F2-C23F-40DC-B7A8-8E0E4FA74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33">
                <a:extLst>
                  <a:ext uri="{FF2B5EF4-FFF2-40B4-BE49-F238E27FC236}">
                    <a16:creationId xmlns:a16="http://schemas.microsoft.com/office/drawing/2014/main" id="{202F4C1B-6A55-48BD-817C-4CA2C51A7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7211D056-6722-4CED-A955-8707709A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FB108590-BA3F-45A6-A4AE-05E9617F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" name="Oval 36">
              <a:extLst>
                <a:ext uri="{FF2B5EF4-FFF2-40B4-BE49-F238E27FC236}">
                  <a16:creationId xmlns:a16="http://schemas.microsoft.com/office/drawing/2014/main" id="{94ACB6E6-2080-4085-8603-58C60ACCEF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7" name="Oval 37">
              <a:extLst>
                <a:ext uri="{FF2B5EF4-FFF2-40B4-BE49-F238E27FC236}">
                  <a16:creationId xmlns:a16="http://schemas.microsoft.com/office/drawing/2014/main" id="{93056D81-AA89-4290-A84F-EB47FF707B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38">
              <a:extLst>
                <a:ext uri="{FF2B5EF4-FFF2-40B4-BE49-F238E27FC236}">
                  <a16:creationId xmlns:a16="http://schemas.microsoft.com/office/drawing/2014/main" id="{A1C7E9A8-D8D0-4651-94A5-8CB09356AA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9" name="Oval 39">
              <a:extLst>
                <a:ext uri="{FF2B5EF4-FFF2-40B4-BE49-F238E27FC236}">
                  <a16:creationId xmlns:a16="http://schemas.microsoft.com/office/drawing/2014/main" id="{B43B565A-0495-41D7-B01C-065D9D989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0" name="Oval 40">
              <a:extLst>
                <a:ext uri="{FF2B5EF4-FFF2-40B4-BE49-F238E27FC236}">
                  <a16:creationId xmlns:a16="http://schemas.microsoft.com/office/drawing/2014/main" id="{F275DC6E-3BE7-467D-BAA6-3C9E9BE37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7" name="AutoShape 46">
            <a:extLst>
              <a:ext uri="{FF2B5EF4-FFF2-40B4-BE49-F238E27FC236}">
                <a16:creationId xmlns:a16="http://schemas.microsoft.com/office/drawing/2014/main" id="{1790DB75-097C-4062-9F6F-CF5503AF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442" y="2316759"/>
            <a:ext cx="4054758" cy="939336"/>
          </a:xfrm>
          <a:prstGeom prst="wedgeRoundRectCallout">
            <a:avLst>
              <a:gd name="adj1" fmla="val 50042"/>
              <a:gd name="adj2" fmla="val 6204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goal 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prove </a:t>
            </a:r>
            <a:r>
              <a:rPr lang="en-US" altLang="en-US" sz="24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chemeClr val="accent2"/>
                </a:solidFill>
              </a:rPr>
              <a:t>d, </a:t>
            </a:r>
            <a:r>
              <a:rPr lang="el-GR" altLang="en-US" sz="240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>
                <a:solidFill>
                  <a:schemeClr val="accent2"/>
                </a:solidFill>
              </a:rPr>
              <a:t>(d,d)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need to construct a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lang="en-US" altLang="en-US" sz="2400" baseline="-2500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" name="AutoShape 38">
            <a:extLst>
              <a:ext uri="{FF2B5EF4-FFF2-40B4-BE49-F238E27FC236}">
                <a16:creationId xmlns:a16="http://schemas.microsoft.com/office/drawing/2014/main" id="{77D21281-BFAE-4489-917F-F3377331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08883"/>
            <a:ext cx="3505200" cy="830660"/>
          </a:xfrm>
          <a:prstGeom prst="wedgeRoundRectCallout">
            <a:avLst>
              <a:gd name="adj1" fmla="val -32283"/>
              <a:gd name="adj2" fmla="val -58239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Hey, I have a value of </a:t>
            </a:r>
            <a:r>
              <a:rPr lang="en-US" altLang="en-US" sz="2400">
                <a:solidFill>
                  <a:schemeClr val="tx2"/>
                </a:solidFill>
                <a:latin typeface="Times New Roman"/>
              </a:rPr>
              <a:t>y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that you can have.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AutoShape 46">
            <a:extLst>
              <a:ext uri="{FF2B5EF4-FFF2-40B4-BE49-F238E27FC236}">
                <a16:creationId xmlns:a16="http://schemas.microsoft.com/office/drawing/2014/main" id="{C3D4E6E8-0A16-418B-A9B0-47FBB3B3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11780"/>
            <a:ext cx="4210877" cy="1689100"/>
          </a:xfrm>
          <a:prstGeom prst="wedgeRoundRectCallout">
            <a:avLst>
              <a:gd name="adj1" fmla="val 37699"/>
              <a:gd name="adj2" fmla="val -5712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goal is to 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this same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going to give this value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my oracle.</a:t>
            </a:r>
          </a:p>
        </p:txBody>
      </p:sp>
      <p:sp>
        <p:nvSpPr>
          <p:cNvPr id="124" name="AutoShape 38">
            <a:extLst>
              <a:ext uri="{FF2B5EF4-FFF2-40B4-BE49-F238E27FC236}">
                <a16:creationId xmlns:a16="http://schemas.microsoft.com/office/drawing/2014/main" id="{9597A9DF-B79E-4DAD-B7F0-6ADDDB91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955091"/>
            <a:ext cx="5181600" cy="830660"/>
          </a:xfrm>
          <a:prstGeom prst="wedgeRoundRectCallout">
            <a:avLst>
              <a:gd name="adj1" fmla="val -36673"/>
              <a:gd name="adj2" fmla="val -5657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Knowing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true for every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 can assure you that it is true for yours. </a:t>
            </a:r>
          </a:p>
        </p:txBody>
      </p:sp>
      <p:sp>
        <p:nvSpPr>
          <p:cNvPr id="128" name="AutoShape 46">
            <a:extLst>
              <a:ext uri="{FF2B5EF4-FFF2-40B4-BE49-F238E27FC236}">
                <a16:creationId xmlns:a16="http://schemas.microsoft.com/office/drawing/2014/main" id="{613CEC68-71BE-4A46-B554-3411BB756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173" y="6261533"/>
            <a:ext cx="2205827" cy="510966"/>
          </a:xfrm>
          <a:prstGeom prst="wedgeRoundRectCallout">
            <a:avLst>
              <a:gd name="adj1" fmla="val -40938"/>
              <a:gd name="adj2" fmla="val -7801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chemeClr val="accent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y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 err="1">
                <a:solidFill>
                  <a:srgbClr val="FFC000"/>
                </a:solidFill>
              </a:rPr>
              <a:t>,</a:t>
            </a:r>
            <a:r>
              <a:rPr lang="en-US" altLang="en-US" sz="2400" dirty="0" err="1">
                <a:solidFill>
                  <a:schemeClr val="tx2"/>
                </a:solidFill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accent2"/>
                </a:solidFill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29" name="AutoShape 46">
            <a:extLst>
              <a:ext uri="{FF2B5EF4-FFF2-40B4-BE49-F238E27FC236}">
                <a16:creationId xmlns:a16="http://schemas.microsoft.com/office/drawing/2014/main" id="{98D89627-E859-4D76-901B-6E1F9C4F5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105" y="5943600"/>
            <a:ext cx="1074294" cy="830659"/>
          </a:xfrm>
          <a:prstGeom prst="wedgeRoundRectCallout">
            <a:avLst>
              <a:gd name="adj1" fmla="val -58532"/>
              <a:gd name="adj2" fmla="val -3814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valid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D08CE2-B48F-D5C1-45E9-C35B7319B8D5}"/>
              </a:ext>
            </a:extLst>
          </p:cNvPr>
          <p:cNvSpPr/>
          <p:nvPr/>
        </p:nvSpPr>
        <p:spPr>
          <a:xfrm>
            <a:off x="3034145" y="942110"/>
            <a:ext cx="53340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F344FCB-C85A-9835-A2AC-722C75A39E01}"/>
              </a:ext>
            </a:extLst>
          </p:cNvPr>
          <p:cNvSpPr/>
          <p:nvPr/>
        </p:nvSpPr>
        <p:spPr>
          <a:xfrm>
            <a:off x="671945" y="942110"/>
            <a:ext cx="53340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893C124-370E-2765-EEA8-2BA7BF2C9240}"/>
              </a:ext>
            </a:extLst>
          </p:cNvPr>
          <p:cNvSpPr/>
          <p:nvPr/>
        </p:nvSpPr>
        <p:spPr>
          <a:xfrm>
            <a:off x="1191490" y="928255"/>
            <a:ext cx="53340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5DD7B6C-8448-AFC6-63F2-986C0D357648}"/>
              </a:ext>
            </a:extLst>
          </p:cNvPr>
          <p:cNvSpPr/>
          <p:nvPr/>
        </p:nvSpPr>
        <p:spPr>
          <a:xfrm>
            <a:off x="1662545" y="928255"/>
            <a:ext cx="935185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16FC37-6AF2-EE43-4100-0E3DCFE3F7C5}"/>
              </a:ext>
            </a:extLst>
          </p:cNvPr>
          <p:cNvSpPr/>
          <p:nvPr/>
        </p:nvSpPr>
        <p:spPr>
          <a:xfrm>
            <a:off x="3519055" y="928255"/>
            <a:ext cx="94211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F9BA3E-0305-1D06-1709-FD54E4B16AE3}"/>
              </a:ext>
            </a:extLst>
          </p:cNvPr>
          <p:cNvSpPr/>
          <p:nvPr/>
        </p:nvSpPr>
        <p:spPr>
          <a:xfrm>
            <a:off x="609600" y="928255"/>
            <a:ext cx="205740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45C553-3DC8-70C2-FFCB-407DC128AA08}"/>
              </a:ext>
            </a:extLst>
          </p:cNvPr>
          <p:cNvSpPr/>
          <p:nvPr/>
        </p:nvSpPr>
        <p:spPr>
          <a:xfrm>
            <a:off x="2971800" y="942110"/>
            <a:ext cx="1524000" cy="533400"/>
          </a:xfrm>
          <a:prstGeom prst="ellipse">
            <a:avLst/>
          </a:prstGeom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GB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CC917-2E4B-824E-282B-AAEC11027F34}"/>
              </a:ext>
            </a:extLst>
          </p:cNvPr>
          <p:cNvSpPr/>
          <p:nvPr/>
        </p:nvSpPr>
        <p:spPr>
          <a:xfrm>
            <a:off x="7620000" y="1780310"/>
            <a:ext cx="37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F5FD9-42B4-CA48-BC25-C015AC43A39C}"/>
              </a:ext>
            </a:extLst>
          </p:cNvPr>
          <p:cNvSpPr/>
          <p:nvPr/>
        </p:nvSpPr>
        <p:spPr>
          <a:xfrm>
            <a:off x="8104910" y="2299855"/>
            <a:ext cx="37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117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6" grpId="0"/>
      <p:bldP spid="46" grpId="1"/>
      <p:bldP spid="48" grpId="0"/>
      <p:bldP spid="48" grpId="1"/>
      <p:bldP spid="48" grpId="2"/>
      <p:bldP spid="49" grpId="0"/>
      <p:bldP spid="101" grpId="0" animBg="1"/>
      <p:bldP spid="117" grpId="0" animBg="1"/>
      <p:bldP spid="118" grpId="0" animBg="1"/>
      <p:bldP spid="120" grpId="0" animBg="1"/>
      <p:bldP spid="124" grpId="0" animBg="1"/>
      <p:bldP spid="128" grpId="0" animBg="1"/>
      <p:bldP spid="129" grpId="0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2" grpId="0" animBg="1"/>
      <p:bldP spid="2" grpId="1" animBg="1"/>
      <p:bldP spid="3" grpId="0" animBg="1"/>
      <p:bldP spid="3" grpId="1" animBg="1"/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399"/>
            <a:ext cx="7696200" cy="3200391"/>
          </a:xfrm>
          <a:prstGeom prst="wedgeRectCallout">
            <a:avLst>
              <a:gd name="adj1" fmla="val -53216"/>
              <a:gd name="adj2" fmla="val 52585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Formal Proof: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Goal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(x,y)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(x,y)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(x,y)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6236747" y="2456464"/>
            <a:ext cx="2730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Assume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t=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Conclude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57FD90-383A-44AC-971A-5FEE5034A95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Times New Roman" panose="02020603050405020304" pitchFamily="18" charset="0"/>
              </a:rPr>
              <a:t>Diagonal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185AA5B8-EA85-4E77-B8C1-081E8D14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69601"/>
            <a:ext cx="4571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[$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(x,y)]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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 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(d,d)]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2" name="Picture 5" descr="j0116172">
            <a:extLst>
              <a:ext uri="{FF2B5EF4-FFF2-40B4-BE49-F238E27FC236}">
                <a16:creationId xmlns:a16="http://schemas.microsoft.com/office/drawing/2014/main" id="{8A33C079-EAF4-1338-82B7-AD40F2E3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6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1C991B-3F8B-F500-93E0-E5C97229294C}"/>
              </a:ext>
            </a:extLst>
          </p:cNvPr>
          <p:cNvGrpSpPr/>
          <p:nvPr/>
        </p:nvGrpSpPr>
        <p:grpSpPr>
          <a:xfrm>
            <a:off x="1219200" y="3306926"/>
            <a:ext cx="7772400" cy="731674"/>
            <a:chOff x="533400" y="4692227"/>
            <a:chExt cx="7772400" cy="731674"/>
          </a:xfrm>
        </p:grpSpPr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F671A620-6A9D-8045-4968-A92CCEEBA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523" y="4962236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need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BF1DF9-1BB5-269A-DF2C-AB52D5F953F8}"/>
                </a:ext>
              </a:extLst>
            </p:cNvPr>
            <p:cNvCxnSpPr/>
            <p:nvPr/>
          </p:nvCxnSpPr>
          <p:spPr bwMode="auto">
            <a:xfrm>
              <a:off x="533400" y="5105400"/>
              <a:ext cx="7772400" cy="0"/>
            </a:xfrm>
            <a:prstGeom prst="line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 Box 21">
              <a:extLst>
                <a:ext uri="{FF2B5EF4-FFF2-40B4-BE49-F238E27FC236}">
                  <a16:creationId xmlns:a16="http://schemas.microsoft.com/office/drawing/2014/main" id="{F7070C4E-37C1-7B14-AC15-812F3342C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692227"/>
              <a:ext cx="764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have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2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2">
            <a:extLst>
              <a:ext uri="{FF2B5EF4-FFF2-40B4-BE49-F238E27FC236}">
                <a16:creationId xmlns:a16="http://schemas.microsoft.com/office/drawing/2014/main" id="{572A5536-D43F-40F9-9AAB-AFAFDABC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063" y="510692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7E5E4CEE-12D6-4E86-B09B-A178C41C74B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-76200"/>
            <a:ext cx="5644937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Free Variable Fail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47F412B9-0C71-44AC-BB90-A0AF1762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1707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CB3109-F4BF-4144-854F-696EEC1E463A}"/>
              </a:ext>
            </a:extLst>
          </p:cNvPr>
          <p:cNvGrpSpPr/>
          <p:nvPr/>
        </p:nvGrpSpPr>
        <p:grpSpPr>
          <a:xfrm>
            <a:off x="7063536" y="1856003"/>
            <a:ext cx="1433793" cy="640560"/>
            <a:chOff x="6865658" y="1377507"/>
            <a:chExt cx="1433793" cy="640560"/>
          </a:xfrm>
        </p:grpSpPr>
        <p:sp>
          <p:nvSpPr>
            <p:cNvPr id="48" name="Line 26">
              <a:extLst>
                <a:ext uri="{FF2B5EF4-FFF2-40B4-BE49-F238E27FC236}">
                  <a16:creationId xmlns:a16="http://schemas.microsoft.com/office/drawing/2014/main" id="{11B64492-D688-4E2C-86FF-1357164FA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5658" y="1377507"/>
              <a:ext cx="686080" cy="6405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Line 28">
              <a:extLst>
                <a:ext uri="{FF2B5EF4-FFF2-40B4-BE49-F238E27FC236}">
                  <a16:creationId xmlns:a16="http://schemas.microsoft.com/office/drawing/2014/main" id="{88283A82-A7EB-47E9-ABF4-A36EFC6D0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1738" y="1377507"/>
              <a:ext cx="747713" cy="6405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51" name="Text Box 44">
            <a:extLst>
              <a:ext uri="{FF2B5EF4-FFF2-40B4-BE49-F238E27FC236}">
                <a16:creationId xmlns:a16="http://schemas.microsoft.com/office/drawing/2014/main" id="{F7DF8FE7-F27C-43B7-B8B3-644B6612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341" y="1374984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</a:p>
        </p:txBody>
      </p:sp>
      <p:sp>
        <p:nvSpPr>
          <p:cNvPr id="52" name="Line 31">
            <a:extLst>
              <a:ext uri="{FF2B5EF4-FFF2-40B4-BE49-F238E27FC236}">
                <a16:creationId xmlns:a16="http://schemas.microsoft.com/office/drawing/2014/main" id="{2BCB5FD6-200F-4782-B795-DCEF8448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7329" y="2833430"/>
            <a:ext cx="0" cy="4616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3" name="Text Box 44">
            <a:extLst>
              <a:ext uri="{FF2B5EF4-FFF2-40B4-BE49-F238E27FC236}">
                <a16:creationId xmlns:a16="http://schemas.microsoft.com/office/drawing/2014/main" id="{6607D0B0-1846-4BFE-80DD-6C56D83C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7" y="3254821"/>
            <a:ext cx="705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0037EAA7-589D-45A6-BE0C-22DE4397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899" y="2371765"/>
            <a:ext cx="1173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5" name="Text Box 44">
            <a:extLst>
              <a:ext uri="{FF2B5EF4-FFF2-40B4-BE49-F238E27FC236}">
                <a16:creationId xmlns:a16="http://schemas.microsoft.com/office/drawing/2014/main" id="{9CC27F4F-1E59-478B-8929-5002A2CD2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744" y="2392395"/>
            <a:ext cx="688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C3E3D89-EB37-4E88-A0A0-E205AACB5B89}"/>
              </a:ext>
            </a:extLst>
          </p:cNvPr>
          <p:cNvSpPr/>
          <p:nvPr/>
        </p:nvSpPr>
        <p:spPr>
          <a:xfrm>
            <a:off x="8105317" y="3218069"/>
            <a:ext cx="783188" cy="591931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E4AAF0-73EC-43F7-9772-98AE9CADBD77}"/>
              </a:ext>
            </a:extLst>
          </p:cNvPr>
          <p:cNvSpPr/>
          <p:nvPr/>
        </p:nvSpPr>
        <p:spPr>
          <a:xfrm>
            <a:off x="6658980" y="2293849"/>
            <a:ext cx="961020" cy="648923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8AE7C4-4555-4420-9B1B-9BFBD1FB360A}"/>
              </a:ext>
            </a:extLst>
          </p:cNvPr>
          <p:cNvSpPr/>
          <p:nvPr/>
        </p:nvSpPr>
        <p:spPr>
          <a:xfrm>
            <a:off x="7886015" y="2256236"/>
            <a:ext cx="1381250" cy="735747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83FAB45-323B-4BF5-AC70-8FC07E7923C3}"/>
              </a:ext>
            </a:extLst>
          </p:cNvPr>
          <p:cNvSpPr/>
          <p:nvPr/>
        </p:nvSpPr>
        <p:spPr>
          <a:xfrm>
            <a:off x="6629400" y="2348188"/>
            <a:ext cx="904156" cy="579372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D4A473BE-7284-46D6-A15F-935EACEB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56147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3B4D144E-5045-4B3E-827A-3D6B9650B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906" y="667888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same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7" name="Picture 2" descr="http://www.swordofthespirit.net/bulwark/mosesbush.gif">
            <a:extLst>
              <a:ext uri="{FF2B5EF4-FFF2-40B4-BE49-F238E27FC236}">
                <a16:creationId xmlns:a16="http://schemas.microsoft.com/office/drawing/2014/main" id="{A2EA9279-6161-4C38-ABA2-8D8C436F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" y="2282944"/>
            <a:ext cx="1438410" cy="8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47">
            <a:extLst>
              <a:ext uri="{FF2B5EF4-FFF2-40B4-BE49-F238E27FC236}">
                <a16:creationId xmlns:a16="http://schemas.microsoft.com/office/drawing/2014/main" id="{5746A865-FAA3-4123-A400-274C6D84940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9167" y="3473567"/>
            <a:ext cx="697056" cy="1523045"/>
            <a:chOff x="2593" y="768"/>
            <a:chExt cx="849" cy="1475"/>
          </a:xfrm>
        </p:grpSpPr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8AA8D550-A16B-416A-839A-24746DCC7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E0B68E7C-C5EF-49AB-9BA6-A3AF7A2D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A3EA7A7C-13F8-49F6-A653-F0FB98D3C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8F2EA850-E7D7-4CDF-8BC3-EAB268BB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D4D30CB2-A4C4-4F13-961A-1C9B63601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9D4740A3-45BE-4E62-A5CB-3FBC2BE9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274F6114-F11A-470B-B597-DB42249B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76" name="Group 55">
              <a:extLst>
                <a:ext uri="{FF2B5EF4-FFF2-40B4-BE49-F238E27FC236}">
                  <a16:creationId xmlns:a16="http://schemas.microsoft.com/office/drawing/2014/main" id="{0AB723D4-C7C8-41C9-BC51-5EB9B415A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77" name="Freeform 56">
                <a:extLst>
                  <a:ext uri="{FF2B5EF4-FFF2-40B4-BE49-F238E27FC236}">
                    <a16:creationId xmlns:a16="http://schemas.microsoft.com/office/drawing/2014/main" id="{3B5E31EA-8336-41F7-A397-898F04E80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57">
                <a:extLst>
                  <a:ext uri="{FF2B5EF4-FFF2-40B4-BE49-F238E27FC236}">
                    <a16:creationId xmlns:a16="http://schemas.microsoft.com/office/drawing/2014/main" id="{BBCD13AC-C6C7-46C3-8DEF-F9F0067F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AutoShape 38">
            <a:extLst>
              <a:ext uri="{FF2B5EF4-FFF2-40B4-BE49-F238E27FC236}">
                <a16:creationId xmlns:a16="http://schemas.microsoft.com/office/drawing/2014/main" id="{FEC33BCA-308C-43B3-BA39-5D461D472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47" y="4800600"/>
            <a:ext cx="4289299" cy="442346"/>
          </a:xfrm>
          <a:prstGeom prst="wedgeRoundRectCallout">
            <a:avLst>
              <a:gd name="adj1" fmla="val -52538"/>
              <a:gd name="adj2" fmla="val -44293"/>
              <a:gd name="adj3" fmla="val 16667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 know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is true, but not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5" name="AutoShape 46">
            <a:extLst>
              <a:ext uri="{FF2B5EF4-FFF2-40B4-BE49-F238E27FC236}">
                <a16:creationId xmlns:a16="http://schemas.microsoft.com/office/drawing/2014/main" id="{51D4FD2D-76B9-42F9-A573-931C705CF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26" y="5357518"/>
            <a:ext cx="4961589" cy="433682"/>
          </a:xfrm>
          <a:prstGeom prst="wedgeRoundRectCallout">
            <a:avLst>
              <a:gd name="adj1" fmla="val -51361"/>
              <a:gd name="adj2" fmla="val -4304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Ooops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statement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 valid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6" name="AutoShape 58">
            <a:extLst>
              <a:ext uri="{FF2B5EF4-FFF2-40B4-BE49-F238E27FC236}">
                <a16:creationId xmlns:a16="http://schemas.microsoft.com/office/drawing/2014/main" id="{0C631871-E3D1-4CFF-8B62-52C7CC245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154" y="3595956"/>
            <a:ext cx="4701045" cy="503486"/>
          </a:xfrm>
          <a:prstGeom prst="wedgeRoundRectCallout">
            <a:avLst>
              <a:gd name="adj1" fmla="val 55974"/>
              <a:gd name="adj2" fmla="val 3136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an arbitrary value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7" name="AutoShape 38">
            <a:extLst>
              <a:ext uri="{FF2B5EF4-FFF2-40B4-BE49-F238E27FC236}">
                <a16:creationId xmlns:a16="http://schemas.microsoft.com/office/drawing/2014/main" id="{CB3CDF24-9677-4CFC-82B3-4EABE7AB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97965"/>
            <a:ext cx="3692843" cy="943171"/>
          </a:xfrm>
          <a:prstGeom prst="wedgeRoundRectCallout">
            <a:avLst>
              <a:gd name="adj1" fmla="val -63760"/>
              <a:gd name="adj2" fmla="val 11145"/>
              <a:gd name="adj3" fmla="val 16667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Assume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Knowing it,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 can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help you!</a:t>
            </a:r>
          </a:p>
        </p:txBody>
      </p:sp>
      <p:sp>
        <p:nvSpPr>
          <p:cNvPr id="98" name="AutoShape 46">
            <a:extLst>
              <a:ext uri="{FF2B5EF4-FFF2-40B4-BE49-F238E27FC236}">
                <a16:creationId xmlns:a16="http://schemas.microsoft.com/office/drawing/2014/main" id="{90DCD0F1-7505-4855-ABD6-4391B926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627" y="3071462"/>
            <a:ext cx="3797374" cy="433682"/>
          </a:xfrm>
          <a:prstGeom prst="wedgeRoundRectCallout">
            <a:avLst>
              <a:gd name="adj1" fmla="val -44470"/>
              <a:gd name="adj2" fmla="val -5952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need to 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9" name="AutoShape 46">
            <a:extLst>
              <a:ext uri="{FF2B5EF4-FFF2-40B4-BE49-F238E27FC236}">
                <a16:creationId xmlns:a16="http://schemas.microsoft.com/office/drawing/2014/main" id="{2A6ECACE-3A59-4ACA-8B56-D31407A7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41" y="4240306"/>
            <a:ext cx="3083859" cy="433682"/>
          </a:xfrm>
          <a:prstGeom prst="wedgeRoundRectCallout">
            <a:avLst>
              <a:gd name="adj1" fmla="val -56291"/>
              <a:gd name="adj2" fmla="val -4711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need to 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00" name="Group 26">
            <a:extLst>
              <a:ext uri="{FF2B5EF4-FFF2-40B4-BE49-F238E27FC236}">
                <a16:creationId xmlns:a16="http://schemas.microsoft.com/office/drawing/2014/main" id="{C0704092-17CA-4BC4-B680-8711E3C6F56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8801" y="1395062"/>
            <a:ext cx="519029" cy="1271938"/>
            <a:chOff x="2308" y="1513"/>
            <a:chExt cx="1162" cy="2570"/>
          </a:xfrm>
        </p:grpSpPr>
        <p:grpSp>
          <p:nvGrpSpPr>
            <p:cNvPr id="101" name="Group 27">
              <a:extLst>
                <a:ext uri="{FF2B5EF4-FFF2-40B4-BE49-F238E27FC236}">
                  <a16:creationId xmlns:a16="http://schemas.microsoft.com/office/drawing/2014/main" id="{C3F7362E-C9F2-4569-A297-2BA22C14F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70912D72-14EA-4E32-A170-10461368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A59A861F-96B9-4EC8-B32F-A13DBEE0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176BB3E6-CB35-4032-83E5-49912A296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CE158FA6-1E34-4E92-AE4C-BDAF8C3BA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32">
                <a:extLst>
                  <a:ext uri="{FF2B5EF4-FFF2-40B4-BE49-F238E27FC236}">
                    <a16:creationId xmlns:a16="http://schemas.microsoft.com/office/drawing/2014/main" id="{BD185805-400D-4F06-AADC-9B0AECC69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33">
                <a:extLst>
                  <a:ext uri="{FF2B5EF4-FFF2-40B4-BE49-F238E27FC236}">
                    <a16:creationId xmlns:a16="http://schemas.microsoft.com/office/drawing/2014/main" id="{2DE67F36-2E35-4689-B96A-5F798A74F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7CD14344-F561-4EC1-96B5-37B9CC840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74DE965D-1F43-4C09-8437-B2DD98B2E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" name="Oval 36">
              <a:extLst>
                <a:ext uri="{FF2B5EF4-FFF2-40B4-BE49-F238E27FC236}">
                  <a16:creationId xmlns:a16="http://schemas.microsoft.com/office/drawing/2014/main" id="{F05495E1-504F-4DFB-9D75-3B81472A2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" name="Oval 37">
              <a:extLst>
                <a:ext uri="{FF2B5EF4-FFF2-40B4-BE49-F238E27FC236}">
                  <a16:creationId xmlns:a16="http://schemas.microsoft.com/office/drawing/2014/main" id="{D59E0C1A-E5D3-423B-8B41-2C21C5A23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" name="Oval 38">
              <a:extLst>
                <a:ext uri="{FF2B5EF4-FFF2-40B4-BE49-F238E27FC236}">
                  <a16:creationId xmlns:a16="http://schemas.microsoft.com/office/drawing/2014/main" id="{73A4936B-9CE4-4FBF-9F95-BEE2FEA003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7" name="Oval 39">
              <a:extLst>
                <a:ext uri="{FF2B5EF4-FFF2-40B4-BE49-F238E27FC236}">
                  <a16:creationId xmlns:a16="http://schemas.microsoft.com/office/drawing/2014/main" id="{68A03969-6ABA-4A47-A5B6-E71808713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40">
              <a:extLst>
                <a:ext uri="{FF2B5EF4-FFF2-40B4-BE49-F238E27FC236}">
                  <a16:creationId xmlns:a16="http://schemas.microsoft.com/office/drawing/2014/main" id="{B1FD4793-478C-453C-A756-B1DA8A337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" name="AutoShape 46">
            <a:extLst>
              <a:ext uri="{FF2B5EF4-FFF2-40B4-BE49-F238E27FC236}">
                <a16:creationId xmlns:a16="http://schemas.microsoft.com/office/drawing/2014/main" id="{8033015D-5053-4BFE-A95F-3D22A55E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445" y="1436365"/>
            <a:ext cx="3936370" cy="461540"/>
          </a:xfrm>
          <a:prstGeom prst="wedgeRoundRectCallout">
            <a:avLst>
              <a:gd name="adj1" fmla="val -53566"/>
              <a:gd name="adj2" fmla="val -967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must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D37EDFB-53F6-4CDD-A15E-8DCA3FE02ED7}"/>
              </a:ext>
            </a:extLst>
          </p:cNvPr>
          <p:cNvSpPr/>
          <p:nvPr/>
        </p:nvSpPr>
        <p:spPr>
          <a:xfrm>
            <a:off x="6732494" y="1392896"/>
            <a:ext cx="2418915" cy="485838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57136E-2EA4-46F4-BF96-1C68B617F8A4}"/>
              </a:ext>
            </a:extLst>
          </p:cNvPr>
          <p:cNvCxnSpPr>
            <a:cxnSpLocks/>
          </p:cNvCxnSpPr>
          <p:nvPr/>
        </p:nvCxnSpPr>
        <p:spPr bwMode="auto">
          <a:xfrm>
            <a:off x="6898341" y="1619264"/>
            <a:ext cx="1990164" cy="9667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Line 31">
            <a:extLst>
              <a:ext uri="{FF2B5EF4-FFF2-40B4-BE49-F238E27FC236}">
                <a16:creationId xmlns:a16="http://schemas.microsoft.com/office/drawing/2014/main" id="{745A2882-986A-488A-95EA-27F7F91BC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444" y="1168144"/>
            <a:ext cx="0" cy="304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5B191C2-8B42-4B93-81A6-07F9B2C4FCCC}"/>
              </a:ext>
            </a:extLst>
          </p:cNvPr>
          <p:cNvSpPr/>
          <p:nvPr/>
        </p:nvSpPr>
        <p:spPr>
          <a:xfrm>
            <a:off x="7110762" y="603337"/>
            <a:ext cx="1524000" cy="575482"/>
          </a:xfrm>
          <a:prstGeom prst="ellipse">
            <a:avLst/>
          </a:prstGeom>
          <a:ln w="2222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0" name="Text Box 44">
            <a:extLst>
              <a:ext uri="{FF2B5EF4-FFF2-40B4-BE49-F238E27FC236}">
                <a16:creationId xmlns:a16="http://schemas.microsoft.com/office/drawing/2014/main" id="{97169C3A-1C22-4CB1-94EF-7DE351A9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415" y="654903"/>
            <a:ext cx="1671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U,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,c,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…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1" name="Text Box 44">
            <a:extLst>
              <a:ext uri="{FF2B5EF4-FFF2-40B4-BE49-F238E27FC236}">
                <a16:creationId xmlns:a16="http://schemas.microsoft.com/office/drawing/2014/main" id="{B93ADC09-C07E-491D-8ECE-DE07B7E0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35311"/>
            <a:ext cx="1156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,c,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5" grpId="0" animBg="1"/>
      <p:bldP spid="116" grpId="0" animBg="1"/>
      <p:bldP spid="116" grpId="1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Could Parallel Universes Be Physically Re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517627" cy="39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C7C949-73B7-403C-B757-A95CFF1E9D27}"/>
              </a:ext>
            </a:extLst>
          </p:cNvPr>
          <p:cNvGrpSpPr/>
          <p:nvPr/>
        </p:nvGrpSpPr>
        <p:grpSpPr>
          <a:xfrm>
            <a:off x="977695" y="254979"/>
            <a:ext cx="12302858" cy="8266502"/>
            <a:chOff x="977695" y="254979"/>
            <a:chExt cx="12302858" cy="82665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6BA25-F24B-485F-8D70-5A545D409070}"/>
                </a:ext>
              </a:extLst>
            </p:cNvPr>
            <p:cNvGrpSpPr/>
            <p:nvPr/>
          </p:nvGrpSpPr>
          <p:grpSpPr>
            <a:xfrm>
              <a:off x="977695" y="254979"/>
              <a:ext cx="12302858" cy="8266502"/>
              <a:chOff x="977695" y="254979"/>
              <a:chExt cx="12302858" cy="82665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E646E2-CF10-4D2C-B88C-AF968C48CB9D}"/>
                  </a:ext>
                </a:extLst>
              </p:cNvPr>
              <p:cNvSpPr/>
              <p:nvPr/>
            </p:nvSpPr>
            <p:spPr>
              <a:xfrm rot="20759261">
                <a:off x="1498121" y="1924077"/>
                <a:ext cx="7391400" cy="164592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E13D65-C2D7-4D10-BE40-A3E87E3C78D1}"/>
                  </a:ext>
                </a:extLst>
              </p:cNvPr>
              <p:cNvSpPr/>
              <p:nvPr/>
            </p:nvSpPr>
            <p:spPr>
              <a:xfrm rot="19663944">
                <a:off x="2291595" y="4315241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D91A2F-1288-4A24-9324-1BBCC9324D7D}"/>
                  </a:ext>
                </a:extLst>
              </p:cNvPr>
              <p:cNvSpPr/>
              <p:nvPr/>
            </p:nvSpPr>
            <p:spPr>
              <a:xfrm rot="20130222">
                <a:off x="5889153" y="254979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B73854-64CA-4231-ABF1-7370FA506DB5}"/>
                  </a:ext>
                </a:extLst>
              </p:cNvPr>
              <p:cNvSpPr/>
              <p:nvPr/>
            </p:nvSpPr>
            <p:spPr>
              <a:xfrm rot="20130222">
                <a:off x="977695" y="3724493"/>
                <a:ext cx="2736300" cy="28563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7D9114-6531-4B56-ABDB-823D3743FDD5}"/>
                </a:ext>
              </a:extLst>
            </p:cNvPr>
            <p:cNvSpPr/>
            <p:nvPr/>
          </p:nvSpPr>
          <p:spPr>
            <a:xfrm>
              <a:off x="2989225" y="3124200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1C9F3-84C5-46BD-AFC6-43F4FE25D68D}"/>
                </a:ext>
              </a:extLst>
            </p:cNvPr>
            <p:cNvSpPr/>
            <p:nvPr/>
          </p:nvSpPr>
          <p:spPr>
            <a:xfrm>
              <a:off x="3259586" y="3544277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6FD77E-CF48-4EF6-91FE-A1DB9EDB5687}"/>
                </a:ext>
              </a:extLst>
            </p:cNvPr>
            <p:cNvSpPr/>
            <p:nvPr/>
          </p:nvSpPr>
          <p:spPr>
            <a:xfrm>
              <a:off x="4100286" y="3377232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D5D1F-5004-4CF4-A623-C12E3D2E71BF}"/>
                </a:ext>
              </a:extLst>
            </p:cNvPr>
            <p:cNvSpPr/>
            <p:nvPr/>
          </p:nvSpPr>
          <p:spPr>
            <a:xfrm>
              <a:off x="4728030" y="325386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CBDF72-EBEE-4F2C-AC53-5922A9B6BE88}"/>
                </a:ext>
              </a:extLst>
            </p:cNvPr>
            <p:cNvSpPr/>
            <p:nvPr/>
          </p:nvSpPr>
          <p:spPr>
            <a:xfrm>
              <a:off x="5306365" y="3167742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6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600" dirty="0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Our Logic Is and Is Not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AutoShape 35">
            <a:extLst>
              <a:ext uri="{FF2B5EF4-FFF2-40B4-BE49-F238E27FC236}">
                <a16:creationId xmlns:a16="http://schemas.microsoft.com/office/drawing/2014/main" id="{29466CA1-8061-4DDB-9130-1D373D7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2743200"/>
            <a:ext cx="3352801" cy="461665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which is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true?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DDEC373-0219-4D88-B934-5E3FA38EC147}"/>
              </a:ext>
            </a:extLst>
          </p:cNvPr>
          <p:cNvGraphicFramePr>
            <a:graphicFrameLocks noGrp="1"/>
          </p:cNvGraphicFramePr>
          <p:nvPr/>
        </p:nvGraphicFramePr>
        <p:xfrm>
          <a:off x="6578599" y="1341120"/>
          <a:ext cx="12366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1">
                  <a:extLst>
                    <a:ext uri="{9D8B030D-6E8A-4147-A177-3AD203B41FA5}">
                      <a16:colId xmlns:a16="http://schemas.microsoft.com/office/drawing/2014/main" val="2340869092"/>
                    </a:ext>
                  </a:extLst>
                </a:gridCol>
                <a:gridCol w="341711">
                  <a:extLst>
                    <a:ext uri="{9D8B030D-6E8A-4147-A177-3AD203B41FA5}">
                      <a16:colId xmlns:a16="http://schemas.microsoft.com/office/drawing/2014/main" val="3684267543"/>
                    </a:ext>
                  </a:extLst>
                </a:gridCol>
                <a:gridCol w="553202">
                  <a:extLst>
                    <a:ext uri="{9D8B030D-6E8A-4147-A177-3AD203B41FA5}">
                      <a16:colId xmlns:a16="http://schemas.microsoft.com/office/drawing/2014/main" val="107801234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US" altLang="en-US" sz="14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altLang="en-US" sz="1400" b="0" dirty="0">
                        <a:solidFill>
                          <a:schemeClr val="bg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9507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586618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14219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24160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13822"/>
                  </a:ext>
                </a:extLst>
              </a:tr>
            </a:tbl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EBF2B957-4E30-4EE0-9190-663E9EB30370}"/>
              </a:ext>
            </a:extLst>
          </p:cNvPr>
          <p:cNvSpPr/>
          <p:nvPr/>
        </p:nvSpPr>
        <p:spPr>
          <a:xfrm>
            <a:off x="7279756" y="1299211"/>
            <a:ext cx="1077451" cy="1828800"/>
          </a:xfrm>
          <a:prstGeom prst="rect">
            <a:avLst/>
          </a:prstGeom>
          <a:solidFill>
            <a:srgbClr val="000066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56" name="AutoShape 35">
            <a:extLst>
              <a:ext uri="{FF2B5EF4-FFF2-40B4-BE49-F238E27FC236}">
                <a16:creationId xmlns:a16="http://schemas.microsoft.com/office/drawing/2014/main" id="{740BD2F5-F13E-4CE0-81DB-20B6A394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52800"/>
            <a:ext cx="2974882" cy="2057400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“If is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true,</a:t>
            </a:r>
            <a:b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then so is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”</a:t>
            </a:r>
            <a:endParaRPr lang="en-CA" altLang="en-US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ym typeface="Symbol" panose="05050102010706020507" pitchFamily="18" charset="2"/>
              </a:rPr>
              <a:t>    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can be confusing  because people think</a:t>
            </a:r>
            <a:b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of causality.</a:t>
            </a:r>
          </a:p>
        </p:txBody>
      </p:sp>
    </p:spTree>
    <p:extLst>
      <p:ext uri="{BB962C8B-B14F-4D97-AF65-F5344CB8AC3E}">
        <p14:creationId xmlns:p14="http://schemas.microsoft.com/office/powerpoint/2010/main" val="17610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Could Parallel Universes Be Physically Re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517627" cy="39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C7C949-73B7-403C-B757-A95CFF1E9D27}"/>
              </a:ext>
            </a:extLst>
          </p:cNvPr>
          <p:cNvGrpSpPr/>
          <p:nvPr/>
        </p:nvGrpSpPr>
        <p:grpSpPr>
          <a:xfrm>
            <a:off x="977695" y="254979"/>
            <a:ext cx="12302858" cy="8266502"/>
            <a:chOff x="977695" y="254979"/>
            <a:chExt cx="12302858" cy="82665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6BA25-F24B-485F-8D70-5A545D409070}"/>
                </a:ext>
              </a:extLst>
            </p:cNvPr>
            <p:cNvGrpSpPr/>
            <p:nvPr/>
          </p:nvGrpSpPr>
          <p:grpSpPr>
            <a:xfrm>
              <a:off x="977695" y="254979"/>
              <a:ext cx="12302858" cy="8266502"/>
              <a:chOff x="977695" y="254979"/>
              <a:chExt cx="12302858" cy="82665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E646E2-CF10-4D2C-B88C-AF968C48CB9D}"/>
                  </a:ext>
                </a:extLst>
              </p:cNvPr>
              <p:cNvSpPr/>
              <p:nvPr/>
            </p:nvSpPr>
            <p:spPr>
              <a:xfrm rot="20759261">
                <a:off x="1498121" y="1924077"/>
                <a:ext cx="7391400" cy="164592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E13D65-C2D7-4D10-BE40-A3E87E3C78D1}"/>
                  </a:ext>
                </a:extLst>
              </p:cNvPr>
              <p:cNvSpPr/>
              <p:nvPr/>
            </p:nvSpPr>
            <p:spPr>
              <a:xfrm rot="19663944">
                <a:off x="2291595" y="4315241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D91A2F-1288-4A24-9324-1BBCC9324D7D}"/>
                  </a:ext>
                </a:extLst>
              </p:cNvPr>
              <p:cNvSpPr/>
              <p:nvPr/>
            </p:nvSpPr>
            <p:spPr>
              <a:xfrm rot="20130222">
                <a:off x="5889153" y="254979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B73854-64CA-4231-ABF1-7370FA506DB5}"/>
                  </a:ext>
                </a:extLst>
              </p:cNvPr>
              <p:cNvSpPr/>
              <p:nvPr/>
            </p:nvSpPr>
            <p:spPr>
              <a:xfrm rot="20130222">
                <a:off x="977695" y="3724493"/>
                <a:ext cx="2736300" cy="28563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7D9114-6531-4B56-ABDB-823D3743FDD5}"/>
                </a:ext>
              </a:extLst>
            </p:cNvPr>
            <p:cNvSpPr/>
            <p:nvPr/>
          </p:nvSpPr>
          <p:spPr>
            <a:xfrm>
              <a:off x="2989225" y="3124200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1C9F3-84C5-46BD-AFC6-43F4FE25D68D}"/>
                </a:ext>
              </a:extLst>
            </p:cNvPr>
            <p:cNvSpPr/>
            <p:nvPr/>
          </p:nvSpPr>
          <p:spPr>
            <a:xfrm>
              <a:off x="3259586" y="3544277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6FD77E-CF48-4EF6-91FE-A1DB9EDB5687}"/>
                </a:ext>
              </a:extLst>
            </p:cNvPr>
            <p:cNvSpPr/>
            <p:nvPr/>
          </p:nvSpPr>
          <p:spPr>
            <a:xfrm>
              <a:off x="4100286" y="3377232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D5D1F-5004-4CF4-A623-C12E3D2E71BF}"/>
                </a:ext>
              </a:extLst>
            </p:cNvPr>
            <p:cNvSpPr/>
            <p:nvPr/>
          </p:nvSpPr>
          <p:spPr>
            <a:xfrm>
              <a:off x="4728030" y="325386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CBDF72-EBEE-4F2C-AC53-5922A9B6BE88}"/>
                </a:ext>
              </a:extLst>
            </p:cNvPr>
            <p:cNvSpPr/>
            <p:nvPr/>
          </p:nvSpPr>
          <p:spPr>
            <a:xfrm>
              <a:off x="5306365" y="3167742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6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600" dirty="0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Our Logic Is and Is Not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AutoShape 35">
            <a:extLst>
              <a:ext uri="{FF2B5EF4-FFF2-40B4-BE49-F238E27FC236}">
                <a16:creationId xmlns:a16="http://schemas.microsoft.com/office/drawing/2014/main" id="{29466CA1-8061-4DDB-9130-1D373D7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2743200"/>
            <a:ext cx="3352801" cy="461665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Suppose I tell you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DDEC373-0219-4D88-B934-5E3FA38EC147}"/>
              </a:ext>
            </a:extLst>
          </p:cNvPr>
          <p:cNvGraphicFramePr>
            <a:graphicFrameLocks noGrp="1"/>
          </p:cNvGraphicFramePr>
          <p:nvPr/>
        </p:nvGraphicFramePr>
        <p:xfrm>
          <a:off x="6578599" y="1341120"/>
          <a:ext cx="12366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1">
                  <a:extLst>
                    <a:ext uri="{9D8B030D-6E8A-4147-A177-3AD203B41FA5}">
                      <a16:colId xmlns:a16="http://schemas.microsoft.com/office/drawing/2014/main" val="2340869092"/>
                    </a:ext>
                  </a:extLst>
                </a:gridCol>
                <a:gridCol w="341711">
                  <a:extLst>
                    <a:ext uri="{9D8B030D-6E8A-4147-A177-3AD203B41FA5}">
                      <a16:colId xmlns:a16="http://schemas.microsoft.com/office/drawing/2014/main" val="3684267543"/>
                    </a:ext>
                  </a:extLst>
                </a:gridCol>
                <a:gridCol w="553202">
                  <a:extLst>
                    <a:ext uri="{9D8B030D-6E8A-4147-A177-3AD203B41FA5}">
                      <a16:colId xmlns:a16="http://schemas.microsoft.com/office/drawing/2014/main" val="107801234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US" altLang="en-US" sz="14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altLang="en-US" sz="1400" b="0" dirty="0">
                        <a:solidFill>
                          <a:schemeClr val="bg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9507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586618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14219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24160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13822"/>
                  </a:ext>
                </a:extLst>
              </a:tr>
            </a:tbl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EBF2B957-4E30-4EE0-9190-663E9EB30370}"/>
              </a:ext>
            </a:extLst>
          </p:cNvPr>
          <p:cNvSpPr/>
          <p:nvPr/>
        </p:nvSpPr>
        <p:spPr>
          <a:xfrm>
            <a:off x="7279756" y="1299211"/>
            <a:ext cx="1077451" cy="1828800"/>
          </a:xfrm>
          <a:prstGeom prst="rect">
            <a:avLst/>
          </a:prstGeom>
          <a:solidFill>
            <a:srgbClr val="000066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56" name="AutoShape 35">
            <a:extLst>
              <a:ext uri="{FF2B5EF4-FFF2-40B4-BE49-F238E27FC236}">
                <a16:creationId xmlns:a16="http://schemas.microsoft.com/office/drawing/2014/main" id="{740BD2F5-F13E-4CE0-81DB-20B6A394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52800"/>
            <a:ext cx="2974882" cy="2057400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Instead, use the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operation’s table.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It is not true that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 true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not.”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3E241A-D4D5-4022-8A8F-886104681A98}"/>
              </a:ext>
            </a:extLst>
          </p:cNvPr>
          <p:cNvCxnSpPr>
            <a:cxnSpLocks/>
          </p:cNvCxnSpPr>
          <p:nvPr/>
        </p:nvCxnSpPr>
        <p:spPr bwMode="auto">
          <a:xfrm>
            <a:off x="4570889" y="3253860"/>
            <a:ext cx="733276" cy="161865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638891-6BB6-4474-8849-EBD5D8CBA92C}"/>
              </a:ext>
            </a:extLst>
          </p:cNvPr>
          <p:cNvGrpSpPr/>
          <p:nvPr/>
        </p:nvGrpSpPr>
        <p:grpSpPr>
          <a:xfrm>
            <a:off x="3226186" y="3886200"/>
            <a:ext cx="3517514" cy="1538704"/>
            <a:chOff x="3139521" y="3871496"/>
            <a:chExt cx="3517514" cy="153870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0830E1-731C-4729-93DF-EE9C7E3C456E}"/>
                </a:ext>
              </a:extLst>
            </p:cNvPr>
            <p:cNvSpPr/>
            <p:nvPr/>
          </p:nvSpPr>
          <p:spPr>
            <a:xfrm>
              <a:off x="3139521" y="49104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αβ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endParaRPr lang="en-US" sz="24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81B0AEB-B0F9-4EAE-B193-30AE77411E39}"/>
                </a:ext>
              </a:extLst>
            </p:cNvPr>
            <p:cNvSpPr/>
            <p:nvPr/>
          </p:nvSpPr>
          <p:spPr>
            <a:xfrm>
              <a:off x="3810000" y="49485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endParaRPr lang="en-US" sz="24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5D46D4-C68A-4981-ADB7-EA49940AF89F}"/>
                </a:ext>
              </a:extLst>
            </p:cNvPr>
            <p:cNvSpPr/>
            <p:nvPr/>
          </p:nvSpPr>
          <p:spPr>
            <a:xfrm>
              <a:off x="4536400" y="4457700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en-US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7F1DBA-2315-4CF5-A386-13B238CCD150}"/>
                </a:ext>
              </a:extLst>
            </p:cNvPr>
            <p:cNvSpPr/>
            <p:nvPr/>
          </p:nvSpPr>
          <p:spPr>
            <a:xfrm>
              <a:off x="5124450" y="407670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18292-F955-42F3-8B4F-7897E47FF2F0}"/>
                </a:ext>
              </a:extLst>
            </p:cNvPr>
            <p:cNvSpPr/>
            <p:nvPr/>
          </p:nvSpPr>
          <p:spPr>
            <a:xfrm>
              <a:off x="5562600" y="3871496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endParaRPr lang="en-US" sz="1600" dirty="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771E48-4E28-4907-B71F-811638779B67}"/>
              </a:ext>
            </a:extLst>
          </p:cNvPr>
          <p:cNvCxnSpPr>
            <a:cxnSpLocks/>
          </p:cNvCxnSpPr>
          <p:nvPr/>
        </p:nvCxnSpPr>
        <p:spPr bwMode="auto">
          <a:xfrm>
            <a:off x="6437906" y="220980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57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Could Parallel Universes Be Physically Re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517627" cy="39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C7C949-73B7-403C-B757-A95CFF1E9D27}"/>
              </a:ext>
            </a:extLst>
          </p:cNvPr>
          <p:cNvGrpSpPr/>
          <p:nvPr/>
        </p:nvGrpSpPr>
        <p:grpSpPr>
          <a:xfrm>
            <a:off x="977695" y="254979"/>
            <a:ext cx="12302858" cy="8266502"/>
            <a:chOff x="977695" y="254979"/>
            <a:chExt cx="12302858" cy="82665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6BA25-F24B-485F-8D70-5A545D409070}"/>
                </a:ext>
              </a:extLst>
            </p:cNvPr>
            <p:cNvGrpSpPr/>
            <p:nvPr/>
          </p:nvGrpSpPr>
          <p:grpSpPr>
            <a:xfrm>
              <a:off x="977695" y="254979"/>
              <a:ext cx="12302858" cy="8266502"/>
              <a:chOff x="977695" y="254979"/>
              <a:chExt cx="12302858" cy="82665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E646E2-CF10-4D2C-B88C-AF968C48CB9D}"/>
                  </a:ext>
                </a:extLst>
              </p:cNvPr>
              <p:cNvSpPr/>
              <p:nvPr/>
            </p:nvSpPr>
            <p:spPr>
              <a:xfrm rot="20759261">
                <a:off x="1498121" y="1924077"/>
                <a:ext cx="7391400" cy="164592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E13D65-C2D7-4D10-BE40-A3E87E3C78D1}"/>
                  </a:ext>
                </a:extLst>
              </p:cNvPr>
              <p:cNvSpPr/>
              <p:nvPr/>
            </p:nvSpPr>
            <p:spPr>
              <a:xfrm rot="19663944">
                <a:off x="2291595" y="4315241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D91A2F-1288-4A24-9324-1BBCC9324D7D}"/>
                  </a:ext>
                </a:extLst>
              </p:cNvPr>
              <p:cNvSpPr/>
              <p:nvPr/>
            </p:nvSpPr>
            <p:spPr>
              <a:xfrm rot="20130222">
                <a:off x="5889153" y="254979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B73854-64CA-4231-ABF1-7370FA506DB5}"/>
                  </a:ext>
                </a:extLst>
              </p:cNvPr>
              <p:cNvSpPr/>
              <p:nvPr/>
            </p:nvSpPr>
            <p:spPr>
              <a:xfrm rot="20130222">
                <a:off x="977695" y="3724493"/>
                <a:ext cx="2736300" cy="28563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7D9114-6531-4B56-ABDB-823D3743FDD5}"/>
                </a:ext>
              </a:extLst>
            </p:cNvPr>
            <p:cNvSpPr/>
            <p:nvPr/>
          </p:nvSpPr>
          <p:spPr>
            <a:xfrm>
              <a:off x="2989225" y="3124200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1C9F3-84C5-46BD-AFC6-43F4FE25D68D}"/>
                </a:ext>
              </a:extLst>
            </p:cNvPr>
            <p:cNvSpPr/>
            <p:nvPr/>
          </p:nvSpPr>
          <p:spPr>
            <a:xfrm>
              <a:off x="3259586" y="3544277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6FD77E-CF48-4EF6-91FE-A1DB9EDB5687}"/>
                </a:ext>
              </a:extLst>
            </p:cNvPr>
            <p:cNvSpPr/>
            <p:nvPr/>
          </p:nvSpPr>
          <p:spPr>
            <a:xfrm>
              <a:off x="4100286" y="3377232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D5D1F-5004-4CF4-A623-C12E3D2E71BF}"/>
                </a:ext>
              </a:extLst>
            </p:cNvPr>
            <p:cNvSpPr/>
            <p:nvPr/>
          </p:nvSpPr>
          <p:spPr>
            <a:xfrm>
              <a:off x="4728030" y="325386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CBDF72-EBEE-4F2C-AC53-5922A9B6BE88}"/>
                </a:ext>
              </a:extLst>
            </p:cNvPr>
            <p:cNvSpPr/>
            <p:nvPr/>
          </p:nvSpPr>
          <p:spPr>
            <a:xfrm>
              <a:off x="5306365" y="3167742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6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600" dirty="0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Our Logic Is and Is Not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AutoShape 35">
            <a:extLst>
              <a:ext uri="{FF2B5EF4-FFF2-40B4-BE49-F238E27FC236}">
                <a16:creationId xmlns:a16="http://schemas.microsoft.com/office/drawing/2014/main" id="{29466CA1-8061-4DDB-9130-1D373D7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743200"/>
            <a:ext cx="2917525" cy="1305818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Telling you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 true,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eliminates other possibilities.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76353D2-3C1E-4AC8-8781-86DFB162F1CB}"/>
              </a:ext>
            </a:extLst>
          </p:cNvPr>
          <p:cNvGraphicFramePr>
            <a:graphicFrameLocks noGrp="1"/>
          </p:cNvGraphicFramePr>
          <p:nvPr/>
        </p:nvGraphicFramePr>
        <p:xfrm>
          <a:off x="6578599" y="1341120"/>
          <a:ext cx="12366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1">
                  <a:extLst>
                    <a:ext uri="{9D8B030D-6E8A-4147-A177-3AD203B41FA5}">
                      <a16:colId xmlns:a16="http://schemas.microsoft.com/office/drawing/2014/main" val="2340869092"/>
                    </a:ext>
                  </a:extLst>
                </a:gridCol>
                <a:gridCol w="341711">
                  <a:extLst>
                    <a:ext uri="{9D8B030D-6E8A-4147-A177-3AD203B41FA5}">
                      <a16:colId xmlns:a16="http://schemas.microsoft.com/office/drawing/2014/main" val="3684267543"/>
                    </a:ext>
                  </a:extLst>
                </a:gridCol>
                <a:gridCol w="553202">
                  <a:extLst>
                    <a:ext uri="{9D8B030D-6E8A-4147-A177-3AD203B41FA5}">
                      <a16:colId xmlns:a16="http://schemas.microsoft.com/office/drawing/2014/main" val="107801234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US" altLang="en-US" sz="14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altLang="en-US" sz="1400" b="0" dirty="0">
                        <a:solidFill>
                          <a:schemeClr val="bg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9507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586618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14219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24160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1382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B1BDCB-8637-4E42-9B47-EC5542CB8DB0}"/>
              </a:ext>
            </a:extLst>
          </p:cNvPr>
          <p:cNvCxnSpPr>
            <a:cxnSpLocks/>
          </p:cNvCxnSpPr>
          <p:nvPr/>
        </p:nvCxnSpPr>
        <p:spPr bwMode="auto">
          <a:xfrm>
            <a:off x="6437906" y="220980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52842E-AC65-4704-8D7F-AE3A65FE5D10}"/>
              </a:ext>
            </a:extLst>
          </p:cNvPr>
          <p:cNvCxnSpPr>
            <a:cxnSpLocks/>
          </p:cNvCxnSpPr>
          <p:nvPr/>
        </p:nvCxnSpPr>
        <p:spPr bwMode="auto">
          <a:xfrm>
            <a:off x="5218589" y="3048000"/>
            <a:ext cx="608355" cy="141273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A82960-4404-4FFC-8755-7149D78430D4}"/>
              </a:ext>
            </a:extLst>
          </p:cNvPr>
          <p:cNvCxnSpPr>
            <a:cxnSpLocks/>
          </p:cNvCxnSpPr>
          <p:nvPr/>
        </p:nvCxnSpPr>
        <p:spPr bwMode="auto">
          <a:xfrm>
            <a:off x="5696065" y="2957552"/>
            <a:ext cx="476135" cy="109146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9ED3D7-6CF7-4464-8319-CD3AC8BA216C}"/>
              </a:ext>
            </a:extLst>
          </p:cNvPr>
          <p:cNvCxnSpPr>
            <a:cxnSpLocks/>
          </p:cNvCxnSpPr>
          <p:nvPr/>
        </p:nvCxnSpPr>
        <p:spPr bwMode="auto">
          <a:xfrm>
            <a:off x="6438900" y="253365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BE2898-FFCA-4A08-B20A-98DCB4397EAE}"/>
              </a:ext>
            </a:extLst>
          </p:cNvPr>
          <p:cNvCxnSpPr>
            <a:cxnSpLocks/>
          </p:cNvCxnSpPr>
          <p:nvPr/>
        </p:nvCxnSpPr>
        <p:spPr bwMode="auto">
          <a:xfrm>
            <a:off x="6434414" y="2862302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FE415B-DBA4-4A86-9C4D-CC5AD86ADA1D}"/>
              </a:ext>
            </a:extLst>
          </p:cNvPr>
          <p:cNvCxnSpPr>
            <a:cxnSpLocks/>
          </p:cNvCxnSpPr>
          <p:nvPr/>
        </p:nvCxnSpPr>
        <p:spPr bwMode="auto">
          <a:xfrm>
            <a:off x="4570889" y="3253860"/>
            <a:ext cx="733276" cy="161865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815D4B-42BD-46BB-9C6A-3409B1A056DA}"/>
              </a:ext>
            </a:extLst>
          </p:cNvPr>
          <p:cNvGrpSpPr/>
          <p:nvPr/>
        </p:nvGrpSpPr>
        <p:grpSpPr>
          <a:xfrm>
            <a:off x="3226186" y="3886200"/>
            <a:ext cx="3517514" cy="1538704"/>
            <a:chOff x="3139521" y="3871496"/>
            <a:chExt cx="3517514" cy="153870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0E515C-C95E-4A44-846B-EA31051F6D4E}"/>
                </a:ext>
              </a:extLst>
            </p:cNvPr>
            <p:cNvSpPr/>
            <p:nvPr/>
          </p:nvSpPr>
          <p:spPr>
            <a:xfrm>
              <a:off x="3139521" y="49104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αβ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endParaRPr lang="en-US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4DA31C-F21E-4B2F-9461-473B981A254F}"/>
                </a:ext>
              </a:extLst>
            </p:cNvPr>
            <p:cNvSpPr/>
            <p:nvPr/>
          </p:nvSpPr>
          <p:spPr>
            <a:xfrm>
              <a:off x="3810000" y="49485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endParaRPr lang="en-US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6BD663-E7FE-4F85-BA14-5F935A1A86E1}"/>
                </a:ext>
              </a:extLst>
            </p:cNvPr>
            <p:cNvSpPr/>
            <p:nvPr/>
          </p:nvSpPr>
          <p:spPr>
            <a:xfrm>
              <a:off x="4536400" y="4457700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en-US" sz="2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F627B3-C9C5-47C3-BAB0-B05CC21C9767}"/>
                </a:ext>
              </a:extLst>
            </p:cNvPr>
            <p:cNvSpPr/>
            <p:nvPr/>
          </p:nvSpPr>
          <p:spPr>
            <a:xfrm>
              <a:off x="5124450" y="407670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02FFF0-EBC1-4690-96AD-C140DAF5CAEF}"/>
                </a:ext>
              </a:extLst>
            </p:cNvPr>
            <p:cNvSpPr/>
            <p:nvPr/>
          </p:nvSpPr>
          <p:spPr>
            <a:xfrm>
              <a:off x="5562600" y="3871496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2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Could Parallel Universes Be Physically Re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517627" cy="39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C7C949-73B7-403C-B757-A95CFF1E9D27}"/>
              </a:ext>
            </a:extLst>
          </p:cNvPr>
          <p:cNvGrpSpPr/>
          <p:nvPr/>
        </p:nvGrpSpPr>
        <p:grpSpPr>
          <a:xfrm>
            <a:off x="977695" y="254979"/>
            <a:ext cx="12302858" cy="8266502"/>
            <a:chOff x="977695" y="254979"/>
            <a:chExt cx="12302858" cy="82665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6BA25-F24B-485F-8D70-5A545D409070}"/>
                </a:ext>
              </a:extLst>
            </p:cNvPr>
            <p:cNvGrpSpPr/>
            <p:nvPr/>
          </p:nvGrpSpPr>
          <p:grpSpPr>
            <a:xfrm>
              <a:off x="977695" y="254979"/>
              <a:ext cx="12302858" cy="8266502"/>
              <a:chOff x="977695" y="254979"/>
              <a:chExt cx="12302858" cy="82665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E646E2-CF10-4D2C-B88C-AF968C48CB9D}"/>
                  </a:ext>
                </a:extLst>
              </p:cNvPr>
              <p:cNvSpPr/>
              <p:nvPr/>
            </p:nvSpPr>
            <p:spPr>
              <a:xfrm rot="20759261">
                <a:off x="1498121" y="1924077"/>
                <a:ext cx="7391400" cy="164592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E13D65-C2D7-4D10-BE40-A3E87E3C78D1}"/>
                  </a:ext>
                </a:extLst>
              </p:cNvPr>
              <p:cNvSpPr/>
              <p:nvPr/>
            </p:nvSpPr>
            <p:spPr>
              <a:xfrm rot="19663944">
                <a:off x="2291595" y="4315241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D91A2F-1288-4A24-9324-1BBCC9324D7D}"/>
                  </a:ext>
                </a:extLst>
              </p:cNvPr>
              <p:cNvSpPr/>
              <p:nvPr/>
            </p:nvSpPr>
            <p:spPr>
              <a:xfrm rot="20130222">
                <a:off x="5889153" y="254979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B73854-64CA-4231-ABF1-7370FA506DB5}"/>
                  </a:ext>
                </a:extLst>
              </p:cNvPr>
              <p:cNvSpPr/>
              <p:nvPr/>
            </p:nvSpPr>
            <p:spPr>
              <a:xfrm rot="20130222">
                <a:off x="977695" y="3724493"/>
                <a:ext cx="2736300" cy="28563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7D9114-6531-4B56-ABDB-823D3743FDD5}"/>
                </a:ext>
              </a:extLst>
            </p:cNvPr>
            <p:cNvSpPr/>
            <p:nvPr/>
          </p:nvSpPr>
          <p:spPr>
            <a:xfrm>
              <a:off x="2989225" y="3124200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1C9F3-84C5-46BD-AFC6-43F4FE25D68D}"/>
                </a:ext>
              </a:extLst>
            </p:cNvPr>
            <p:cNvSpPr/>
            <p:nvPr/>
          </p:nvSpPr>
          <p:spPr>
            <a:xfrm>
              <a:off x="3259586" y="3544277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6FD77E-CF48-4EF6-91FE-A1DB9EDB5687}"/>
                </a:ext>
              </a:extLst>
            </p:cNvPr>
            <p:cNvSpPr/>
            <p:nvPr/>
          </p:nvSpPr>
          <p:spPr>
            <a:xfrm>
              <a:off x="4100286" y="3377232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D5D1F-5004-4CF4-A623-C12E3D2E71BF}"/>
                </a:ext>
              </a:extLst>
            </p:cNvPr>
            <p:cNvSpPr/>
            <p:nvPr/>
          </p:nvSpPr>
          <p:spPr>
            <a:xfrm>
              <a:off x="4728030" y="325386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CBDF72-EBEE-4F2C-AC53-5922A9B6BE88}"/>
                </a:ext>
              </a:extLst>
            </p:cNvPr>
            <p:cNvSpPr/>
            <p:nvPr/>
          </p:nvSpPr>
          <p:spPr>
            <a:xfrm>
              <a:off x="5306365" y="3167742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6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600" dirty="0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Our Logic Is and Is Not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AutoShape 35">
            <a:extLst>
              <a:ext uri="{FF2B5EF4-FFF2-40B4-BE49-F238E27FC236}">
                <a16:creationId xmlns:a16="http://schemas.microsoft.com/office/drawing/2014/main" id="{29466CA1-8061-4DDB-9130-1D373D7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743200"/>
            <a:ext cx="2917525" cy="1305818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 all the worlds remaining possible,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 true.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76353D2-3C1E-4AC8-8781-86DFB162F1CB}"/>
              </a:ext>
            </a:extLst>
          </p:cNvPr>
          <p:cNvGraphicFramePr>
            <a:graphicFrameLocks noGrp="1"/>
          </p:cNvGraphicFramePr>
          <p:nvPr/>
        </p:nvGraphicFramePr>
        <p:xfrm>
          <a:off x="6578599" y="1341120"/>
          <a:ext cx="12366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1">
                  <a:extLst>
                    <a:ext uri="{9D8B030D-6E8A-4147-A177-3AD203B41FA5}">
                      <a16:colId xmlns:a16="http://schemas.microsoft.com/office/drawing/2014/main" val="2340869092"/>
                    </a:ext>
                  </a:extLst>
                </a:gridCol>
                <a:gridCol w="341711">
                  <a:extLst>
                    <a:ext uri="{9D8B030D-6E8A-4147-A177-3AD203B41FA5}">
                      <a16:colId xmlns:a16="http://schemas.microsoft.com/office/drawing/2014/main" val="3684267543"/>
                    </a:ext>
                  </a:extLst>
                </a:gridCol>
                <a:gridCol w="553202">
                  <a:extLst>
                    <a:ext uri="{9D8B030D-6E8A-4147-A177-3AD203B41FA5}">
                      <a16:colId xmlns:a16="http://schemas.microsoft.com/office/drawing/2014/main" val="107801234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US" altLang="en-US" sz="14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altLang="en-US" sz="1400" b="0" dirty="0">
                        <a:solidFill>
                          <a:schemeClr val="bg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9507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586618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14219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24160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1382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B1BDCB-8637-4E42-9B47-EC5542CB8DB0}"/>
              </a:ext>
            </a:extLst>
          </p:cNvPr>
          <p:cNvCxnSpPr>
            <a:cxnSpLocks/>
          </p:cNvCxnSpPr>
          <p:nvPr/>
        </p:nvCxnSpPr>
        <p:spPr bwMode="auto">
          <a:xfrm>
            <a:off x="6437906" y="220980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9ED3D7-6CF7-4464-8319-CD3AC8BA216C}"/>
              </a:ext>
            </a:extLst>
          </p:cNvPr>
          <p:cNvCxnSpPr>
            <a:cxnSpLocks/>
          </p:cNvCxnSpPr>
          <p:nvPr/>
        </p:nvCxnSpPr>
        <p:spPr bwMode="auto">
          <a:xfrm>
            <a:off x="6438900" y="253365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BE2898-FFCA-4A08-B20A-98DCB4397EAE}"/>
              </a:ext>
            </a:extLst>
          </p:cNvPr>
          <p:cNvCxnSpPr>
            <a:cxnSpLocks/>
          </p:cNvCxnSpPr>
          <p:nvPr/>
        </p:nvCxnSpPr>
        <p:spPr bwMode="auto">
          <a:xfrm>
            <a:off x="6434414" y="2862302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531F846-86D0-4689-9441-F54F6840EC0E}"/>
              </a:ext>
            </a:extLst>
          </p:cNvPr>
          <p:cNvSpPr/>
          <p:nvPr/>
        </p:nvSpPr>
        <p:spPr>
          <a:xfrm>
            <a:off x="6858000" y="1676400"/>
            <a:ext cx="467291" cy="379103"/>
          </a:xfrm>
          <a:prstGeom prst="ellipse">
            <a:avLst/>
          </a:prstGeom>
          <a:ln w="1905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725F40-1F2F-43E5-BED6-6D77FA6B1BD5}"/>
              </a:ext>
            </a:extLst>
          </p:cNvPr>
          <p:cNvSpPr/>
          <p:nvPr/>
        </p:nvSpPr>
        <p:spPr>
          <a:xfrm>
            <a:off x="3742759" y="3564247"/>
            <a:ext cx="467291" cy="379103"/>
          </a:xfrm>
          <a:prstGeom prst="ellipse">
            <a:avLst/>
          </a:prstGeom>
          <a:ln w="31750">
            <a:solidFill>
              <a:srgbClr val="66FF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D7C3C5-142A-4341-AA8A-AE60B1201AEB}"/>
              </a:ext>
            </a:extLst>
          </p:cNvPr>
          <p:cNvSpPr/>
          <p:nvPr/>
        </p:nvSpPr>
        <p:spPr>
          <a:xfrm>
            <a:off x="6437906" y="1638300"/>
            <a:ext cx="1486894" cy="457200"/>
          </a:xfrm>
          <a:prstGeom prst="ellipse">
            <a:avLst/>
          </a:prstGeom>
          <a:ln w="1905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FB41B5-C90D-44A1-A96E-BCA8FA05547E}"/>
              </a:ext>
            </a:extLst>
          </p:cNvPr>
          <p:cNvCxnSpPr>
            <a:cxnSpLocks/>
          </p:cNvCxnSpPr>
          <p:nvPr/>
        </p:nvCxnSpPr>
        <p:spPr bwMode="auto">
          <a:xfrm>
            <a:off x="5218589" y="3048000"/>
            <a:ext cx="608355" cy="141273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B706072-A245-4751-946A-C4D14376015E}"/>
              </a:ext>
            </a:extLst>
          </p:cNvPr>
          <p:cNvCxnSpPr>
            <a:cxnSpLocks/>
          </p:cNvCxnSpPr>
          <p:nvPr/>
        </p:nvCxnSpPr>
        <p:spPr bwMode="auto">
          <a:xfrm>
            <a:off x="5696065" y="2957552"/>
            <a:ext cx="476135" cy="109146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2FAD33-1590-48F4-9888-E482183B2638}"/>
              </a:ext>
            </a:extLst>
          </p:cNvPr>
          <p:cNvCxnSpPr>
            <a:cxnSpLocks/>
          </p:cNvCxnSpPr>
          <p:nvPr/>
        </p:nvCxnSpPr>
        <p:spPr bwMode="auto">
          <a:xfrm>
            <a:off x="4570889" y="3253860"/>
            <a:ext cx="733276" cy="161865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938D369-34CE-4329-9ECB-151629DD83FE}"/>
              </a:ext>
            </a:extLst>
          </p:cNvPr>
          <p:cNvGrpSpPr/>
          <p:nvPr/>
        </p:nvGrpSpPr>
        <p:grpSpPr>
          <a:xfrm>
            <a:off x="3226186" y="3886200"/>
            <a:ext cx="3517514" cy="1538704"/>
            <a:chOff x="3139521" y="3871496"/>
            <a:chExt cx="3517514" cy="153870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DFA341-A3A2-4B8F-AF75-1C2FECCB0B91}"/>
                </a:ext>
              </a:extLst>
            </p:cNvPr>
            <p:cNvSpPr/>
            <p:nvPr/>
          </p:nvSpPr>
          <p:spPr>
            <a:xfrm>
              <a:off x="3139521" y="49104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αβ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endParaRPr lang="en-US" sz="2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AE6C88-8B0F-431D-88D1-12A5756F1BDE}"/>
                </a:ext>
              </a:extLst>
            </p:cNvPr>
            <p:cNvSpPr/>
            <p:nvPr/>
          </p:nvSpPr>
          <p:spPr>
            <a:xfrm>
              <a:off x="3810000" y="49485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endParaRPr lang="en-US" sz="24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F756A4B-1DE1-495A-A804-5C8DE7710598}"/>
                </a:ext>
              </a:extLst>
            </p:cNvPr>
            <p:cNvSpPr/>
            <p:nvPr/>
          </p:nvSpPr>
          <p:spPr>
            <a:xfrm>
              <a:off x="4536400" y="4457700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en-US" sz="20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BC6169-32CD-4DD6-A17B-D0074AFC6BF3}"/>
                </a:ext>
              </a:extLst>
            </p:cNvPr>
            <p:cNvSpPr/>
            <p:nvPr/>
          </p:nvSpPr>
          <p:spPr>
            <a:xfrm>
              <a:off x="5124450" y="407670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B82FB6-E4F1-4962-A902-A0024F1F3C46}"/>
                </a:ext>
              </a:extLst>
            </p:cNvPr>
            <p:cNvSpPr/>
            <p:nvPr/>
          </p:nvSpPr>
          <p:spPr>
            <a:xfrm>
              <a:off x="5562600" y="3871496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endParaRPr lang="en-US" sz="1600" dirty="0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54432F2E-4C31-401C-9C93-B71CAD26D18D}"/>
              </a:ext>
            </a:extLst>
          </p:cNvPr>
          <p:cNvSpPr/>
          <p:nvPr/>
        </p:nvSpPr>
        <p:spPr>
          <a:xfrm rot="3941923">
            <a:off x="2588764" y="3480052"/>
            <a:ext cx="2954180" cy="2329992"/>
          </a:xfrm>
          <a:prstGeom prst="ellipse">
            <a:avLst/>
          </a:prstGeom>
          <a:ln w="31750">
            <a:solidFill>
              <a:srgbClr val="66FF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2081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Could Parallel Universes Be Physically Re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517627" cy="39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C7C949-73B7-403C-B757-A95CFF1E9D27}"/>
              </a:ext>
            </a:extLst>
          </p:cNvPr>
          <p:cNvGrpSpPr/>
          <p:nvPr/>
        </p:nvGrpSpPr>
        <p:grpSpPr>
          <a:xfrm>
            <a:off x="977695" y="254979"/>
            <a:ext cx="12302858" cy="8266502"/>
            <a:chOff x="977695" y="254979"/>
            <a:chExt cx="12302858" cy="82665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6BA25-F24B-485F-8D70-5A545D409070}"/>
                </a:ext>
              </a:extLst>
            </p:cNvPr>
            <p:cNvGrpSpPr/>
            <p:nvPr/>
          </p:nvGrpSpPr>
          <p:grpSpPr>
            <a:xfrm>
              <a:off x="977695" y="254979"/>
              <a:ext cx="12302858" cy="8266502"/>
              <a:chOff x="977695" y="254979"/>
              <a:chExt cx="12302858" cy="82665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E646E2-CF10-4D2C-B88C-AF968C48CB9D}"/>
                  </a:ext>
                </a:extLst>
              </p:cNvPr>
              <p:cNvSpPr/>
              <p:nvPr/>
            </p:nvSpPr>
            <p:spPr>
              <a:xfrm rot="20759261">
                <a:off x="1498121" y="1924077"/>
                <a:ext cx="7391400" cy="164592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E13D65-C2D7-4D10-BE40-A3E87E3C78D1}"/>
                  </a:ext>
                </a:extLst>
              </p:cNvPr>
              <p:cNvSpPr/>
              <p:nvPr/>
            </p:nvSpPr>
            <p:spPr>
              <a:xfrm rot="19663944">
                <a:off x="2291595" y="4315241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D91A2F-1288-4A24-9324-1BBCC9324D7D}"/>
                  </a:ext>
                </a:extLst>
              </p:cNvPr>
              <p:cNvSpPr/>
              <p:nvPr/>
            </p:nvSpPr>
            <p:spPr>
              <a:xfrm rot="20130222">
                <a:off x="5889153" y="254979"/>
                <a:ext cx="7391400" cy="42062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B73854-64CA-4231-ABF1-7370FA506DB5}"/>
                  </a:ext>
                </a:extLst>
              </p:cNvPr>
              <p:cNvSpPr/>
              <p:nvPr/>
            </p:nvSpPr>
            <p:spPr>
              <a:xfrm rot="20130222">
                <a:off x="977695" y="3724493"/>
                <a:ext cx="2736300" cy="2856340"/>
              </a:xfrm>
              <a:prstGeom prst="rect">
                <a:avLst/>
              </a:prstGeom>
              <a:solidFill>
                <a:srgbClr val="0000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7D9114-6531-4B56-ABDB-823D3743FDD5}"/>
                </a:ext>
              </a:extLst>
            </p:cNvPr>
            <p:cNvSpPr/>
            <p:nvPr/>
          </p:nvSpPr>
          <p:spPr>
            <a:xfrm>
              <a:off x="2989225" y="3124200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endParaRPr lang="en-US" sz="24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A1C9F3-84C5-46BD-AFC6-43F4FE25D68D}"/>
                </a:ext>
              </a:extLst>
            </p:cNvPr>
            <p:cNvSpPr/>
            <p:nvPr/>
          </p:nvSpPr>
          <p:spPr>
            <a:xfrm>
              <a:off x="3259586" y="3544277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6FD77E-CF48-4EF6-91FE-A1DB9EDB5687}"/>
                </a:ext>
              </a:extLst>
            </p:cNvPr>
            <p:cNvSpPr/>
            <p:nvPr/>
          </p:nvSpPr>
          <p:spPr>
            <a:xfrm>
              <a:off x="4100286" y="3377232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D5D1F-5004-4CF4-A623-C12E3D2E71BF}"/>
                </a:ext>
              </a:extLst>
            </p:cNvPr>
            <p:cNvSpPr/>
            <p:nvPr/>
          </p:nvSpPr>
          <p:spPr>
            <a:xfrm>
              <a:off x="4728030" y="325386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,T</a:t>
              </a:r>
              <a:r>
                <a:rPr lang="el-GR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CBDF72-EBEE-4F2C-AC53-5922A9B6BE88}"/>
                </a:ext>
              </a:extLst>
            </p:cNvPr>
            <p:cNvSpPr/>
            <p:nvPr/>
          </p:nvSpPr>
          <p:spPr>
            <a:xfrm>
              <a:off x="5306365" y="3167742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6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,F</a:t>
              </a:r>
              <a:r>
                <a:rPr lang="el-GR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600" dirty="0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Our Logic Is and Is Not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AutoShape 35">
            <a:extLst>
              <a:ext uri="{FF2B5EF4-FFF2-40B4-BE49-F238E27FC236}">
                <a16:creationId xmlns:a16="http://schemas.microsoft.com/office/drawing/2014/main" id="{29466CA1-8061-4DDB-9130-1D373D74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3038837"/>
            <a:ext cx="2642664" cy="904514"/>
          </a:xfrm>
          <a:prstGeom prst="wedgeRoundRectCallout">
            <a:avLst>
              <a:gd name="adj1" fmla="val -13633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this we can conclude …. 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76353D2-3C1E-4AC8-8781-86DFB162F1CB}"/>
              </a:ext>
            </a:extLst>
          </p:cNvPr>
          <p:cNvGraphicFramePr>
            <a:graphicFrameLocks noGrp="1"/>
          </p:cNvGraphicFramePr>
          <p:nvPr/>
        </p:nvGraphicFramePr>
        <p:xfrm>
          <a:off x="6578599" y="1341120"/>
          <a:ext cx="12366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11">
                  <a:extLst>
                    <a:ext uri="{9D8B030D-6E8A-4147-A177-3AD203B41FA5}">
                      <a16:colId xmlns:a16="http://schemas.microsoft.com/office/drawing/2014/main" val="2340869092"/>
                    </a:ext>
                  </a:extLst>
                </a:gridCol>
                <a:gridCol w="341711">
                  <a:extLst>
                    <a:ext uri="{9D8B030D-6E8A-4147-A177-3AD203B41FA5}">
                      <a16:colId xmlns:a16="http://schemas.microsoft.com/office/drawing/2014/main" val="3684267543"/>
                    </a:ext>
                  </a:extLst>
                </a:gridCol>
                <a:gridCol w="553202">
                  <a:extLst>
                    <a:ext uri="{9D8B030D-6E8A-4147-A177-3AD203B41FA5}">
                      <a16:colId xmlns:a16="http://schemas.microsoft.com/office/drawing/2014/main" val="107801234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US" altLang="en-US" sz="1400" b="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l-GR" altLang="en-US" sz="1400" b="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endParaRPr lang="en-US" altLang="en-US" sz="1400" b="0" dirty="0">
                        <a:solidFill>
                          <a:schemeClr val="bg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9507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586618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142199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24160"/>
                  </a:ext>
                </a:extLst>
              </a:tr>
              <a:tr h="27059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1382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B1BDCB-8637-4E42-9B47-EC5542CB8DB0}"/>
              </a:ext>
            </a:extLst>
          </p:cNvPr>
          <p:cNvCxnSpPr>
            <a:cxnSpLocks/>
          </p:cNvCxnSpPr>
          <p:nvPr/>
        </p:nvCxnSpPr>
        <p:spPr bwMode="auto">
          <a:xfrm>
            <a:off x="6437906" y="220980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9ED3D7-6CF7-4464-8319-CD3AC8BA216C}"/>
              </a:ext>
            </a:extLst>
          </p:cNvPr>
          <p:cNvCxnSpPr>
            <a:cxnSpLocks/>
          </p:cNvCxnSpPr>
          <p:nvPr/>
        </p:nvCxnSpPr>
        <p:spPr bwMode="auto">
          <a:xfrm>
            <a:off x="6438900" y="2533650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BE2898-FFCA-4A08-B20A-98DCB4397EAE}"/>
              </a:ext>
            </a:extLst>
          </p:cNvPr>
          <p:cNvCxnSpPr>
            <a:cxnSpLocks/>
          </p:cNvCxnSpPr>
          <p:nvPr/>
        </p:nvCxnSpPr>
        <p:spPr bwMode="auto">
          <a:xfrm>
            <a:off x="6434414" y="2862302"/>
            <a:ext cx="1486894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531F846-86D0-4689-9441-F54F6840EC0E}"/>
              </a:ext>
            </a:extLst>
          </p:cNvPr>
          <p:cNvSpPr/>
          <p:nvPr/>
        </p:nvSpPr>
        <p:spPr>
          <a:xfrm>
            <a:off x="6858000" y="1676400"/>
            <a:ext cx="467291" cy="379103"/>
          </a:xfrm>
          <a:prstGeom prst="ellipse">
            <a:avLst/>
          </a:prstGeom>
          <a:ln w="31750">
            <a:solidFill>
              <a:srgbClr val="66FF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725F40-1F2F-43E5-BED6-6D77FA6B1BD5}"/>
              </a:ext>
            </a:extLst>
          </p:cNvPr>
          <p:cNvSpPr/>
          <p:nvPr/>
        </p:nvSpPr>
        <p:spPr>
          <a:xfrm>
            <a:off x="3742759" y="3564247"/>
            <a:ext cx="467291" cy="379103"/>
          </a:xfrm>
          <a:prstGeom prst="ellipse">
            <a:avLst/>
          </a:prstGeom>
          <a:ln w="31750">
            <a:solidFill>
              <a:srgbClr val="66FF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2F362D-1613-4E3C-800A-6A05B679E795}"/>
              </a:ext>
            </a:extLst>
          </p:cNvPr>
          <p:cNvGrpSpPr/>
          <p:nvPr/>
        </p:nvGrpSpPr>
        <p:grpSpPr>
          <a:xfrm>
            <a:off x="126642" y="764493"/>
            <a:ext cx="6502758" cy="477330"/>
            <a:chOff x="126642" y="764493"/>
            <a:chExt cx="6502758" cy="477330"/>
          </a:xfrm>
        </p:grpSpPr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id="{81003E34-A83B-4E27-8ABB-E2EA72689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42" y="780157"/>
              <a:ext cx="20922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sz="2400" dirty="0">
                  <a:solidFill>
                    <a:schemeClr val="tx2"/>
                  </a:solidFill>
                </a:rPr>
                <a:t>Modus Ponens:</a:t>
              </a:r>
            </a:p>
          </p:txBody>
        </p:sp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id="{846EC631-50F8-4FBB-A7FF-7019F777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42" y="764493"/>
              <a:ext cx="6350358" cy="477330"/>
            </a:xfrm>
            <a:prstGeom prst="wedgeRectCallout">
              <a:avLst>
                <a:gd name="adj1" fmla="val -37451"/>
                <a:gd name="adj2" fmla="val 47827"/>
              </a:avLst>
            </a:prstGeom>
            <a:noFill/>
            <a:ln w="127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endParaRPr lang="en-US" altLang="en-US" sz="2800" dirty="0"/>
            </a:p>
          </p:txBody>
        </p:sp>
        <p:sp>
          <p:nvSpPr>
            <p:cNvPr id="38" name="Text Box 21">
              <a:extLst>
                <a:ext uri="{FF2B5EF4-FFF2-40B4-BE49-F238E27FC236}">
                  <a16:creationId xmlns:a16="http://schemas.microsoft.com/office/drawing/2014/main" id="{676F27B6-AE0B-4BB5-A40C-7205A04F6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770812"/>
              <a:ext cx="411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From</a:t>
              </a:r>
              <a:r>
                <a:rPr lang="en-US" sz="24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 </a:t>
              </a:r>
              <a:r>
                <a:rPr lang="en-CA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and</a:t>
              </a:r>
              <a:r>
                <a:rPr lang="en-US" altLang="en-US" sz="24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αβ</a:t>
              </a:r>
              <a:r>
                <a:rPr lang="en-US" altLang="en-US" sz="24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, conclude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400" dirty="0"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0" name="AutoShape 35">
            <a:extLst>
              <a:ext uri="{FF2B5EF4-FFF2-40B4-BE49-F238E27FC236}">
                <a16:creationId xmlns:a16="http://schemas.microsoft.com/office/drawing/2014/main" id="{B1EE39C8-E15E-4318-BBD3-8CC05CDD0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17" y="1295400"/>
            <a:ext cx="3509367" cy="1371598"/>
          </a:xfrm>
          <a:prstGeom prst="wedgeRoundRectCallout">
            <a:avLst>
              <a:gd name="adj1" fmla="val -29918"/>
              <a:gd name="adj2" fmla="val 59599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“If is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true,</a:t>
            </a:r>
            <a:b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then so is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”</a:t>
            </a:r>
            <a:endParaRPr lang="en-CA" altLang="en-US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ym typeface="Symbol" panose="05050102010706020507" pitchFamily="18" charset="2"/>
              </a:rPr>
              <a:t> Hey we still do use this!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8A4EE7-FA98-468B-B729-2E26DB239CDC}"/>
              </a:ext>
            </a:extLst>
          </p:cNvPr>
          <p:cNvCxnSpPr>
            <a:cxnSpLocks/>
          </p:cNvCxnSpPr>
          <p:nvPr/>
        </p:nvCxnSpPr>
        <p:spPr bwMode="auto">
          <a:xfrm>
            <a:off x="5218589" y="3048000"/>
            <a:ext cx="608355" cy="141273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2F32E5-CD5A-475D-94AE-42A00BF8D4BE}"/>
              </a:ext>
            </a:extLst>
          </p:cNvPr>
          <p:cNvCxnSpPr>
            <a:cxnSpLocks/>
          </p:cNvCxnSpPr>
          <p:nvPr/>
        </p:nvCxnSpPr>
        <p:spPr bwMode="auto">
          <a:xfrm>
            <a:off x="5696065" y="2957552"/>
            <a:ext cx="476135" cy="1091466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7D1C25-7835-483A-B65C-E8833F821CD0}"/>
              </a:ext>
            </a:extLst>
          </p:cNvPr>
          <p:cNvCxnSpPr>
            <a:cxnSpLocks/>
          </p:cNvCxnSpPr>
          <p:nvPr/>
        </p:nvCxnSpPr>
        <p:spPr bwMode="auto">
          <a:xfrm>
            <a:off x="4570889" y="3253860"/>
            <a:ext cx="733276" cy="161865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DEF415-FBE0-4936-8516-70A44176430C}"/>
              </a:ext>
            </a:extLst>
          </p:cNvPr>
          <p:cNvGrpSpPr/>
          <p:nvPr/>
        </p:nvGrpSpPr>
        <p:grpSpPr>
          <a:xfrm>
            <a:off x="3226186" y="3886200"/>
            <a:ext cx="3517514" cy="1538704"/>
            <a:chOff x="3139521" y="3871496"/>
            <a:chExt cx="3517514" cy="153870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22A3A8-309F-4535-ABF9-768FBA04A18F}"/>
                </a:ext>
              </a:extLst>
            </p:cNvPr>
            <p:cNvSpPr/>
            <p:nvPr/>
          </p:nvSpPr>
          <p:spPr>
            <a:xfrm>
              <a:off x="3139521" y="49104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αβ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endParaRPr lang="en-US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B1B6FA-FE48-4374-B90F-6CF3373217BD}"/>
                </a:ext>
              </a:extLst>
            </p:cNvPr>
            <p:cNvSpPr/>
            <p:nvPr/>
          </p:nvSpPr>
          <p:spPr>
            <a:xfrm>
              <a:off x="3810000" y="4948535"/>
              <a:ext cx="12038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 </a:t>
              </a:r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AEC7ED-7860-4EA0-8C6D-94A2053651D9}"/>
                </a:ext>
              </a:extLst>
            </p:cNvPr>
            <p:cNvSpPr/>
            <p:nvPr/>
          </p:nvSpPr>
          <p:spPr>
            <a:xfrm>
              <a:off x="4536400" y="4457700"/>
              <a:ext cx="12038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en-US" sz="20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FE17238-9BA6-4296-B9C8-B647DAAF21DB}"/>
                </a:ext>
              </a:extLst>
            </p:cNvPr>
            <p:cNvSpPr/>
            <p:nvPr/>
          </p:nvSpPr>
          <p:spPr>
            <a:xfrm>
              <a:off x="5124450" y="4076700"/>
              <a:ext cx="1203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en-US" sz="1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3376302-9AB7-4DC2-BBC2-3B0450674E00}"/>
                </a:ext>
              </a:extLst>
            </p:cNvPr>
            <p:cNvSpPr/>
            <p:nvPr/>
          </p:nvSpPr>
          <p:spPr>
            <a:xfrm>
              <a:off x="5562600" y="3871496"/>
              <a:ext cx="1094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Lecture 2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33" y="443158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4B67FB95-FB9B-4D65-401A-55E1F9F5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969197"/>
            <a:ext cx="32111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6" action="ppaction://hlinksldjump"/>
              </a:rPr>
              <a:t>Objects, Predicates, &amp; Relations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7" action="ppaction://hlinksldjump"/>
              </a:rPr>
              <a:t> &amp; 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8" action="ppaction://hlinksldjump"/>
              </a:rPr>
              <a:t>Order of Quantifiers:  vs   </a:t>
            </a:r>
            <a:endParaRPr lang="en-US" altLang="en-US" sz="1800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" action="ppaction://noaction"/>
              </a:rPr>
              <a:t>Negations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9" action="ppaction://hlinksldjump"/>
              </a:rPr>
              <a:t>Quantifiers and Games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Humans are Mortal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" action="ppaction://noaction"/>
              </a:rPr>
              <a:t>Understanding from the Inside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hlinkClick r:id="" action="ppaction://noaction"/>
              </a:rPr>
              <a:t>Playing </a:t>
            </a:r>
            <a:r>
              <a:rPr lang="en-US" altLang="en-US" sz="1800" dirty="0">
                <a:hlinkClick r:id="" action="ppaction://noaction"/>
              </a:rPr>
              <a:t>the Game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hlinkClick r:id="" action="ppaction://noaction"/>
              </a:rPr>
              <a:t>Proof by </a:t>
            </a:r>
            <a:r>
              <a:rPr lang="en-US" altLang="en-US" sz="1800" dirty="0">
                <a:hlinkClick r:id="" action="ppaction://noaction"/>
              </a:rPr>
              <a:t>Contradiction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Formal </a:t>
            </a:r>
            <a:r>
              <a:rPr lang="en-US" altLang="en-US" sz="1800">
                <a:hlinkClick r:id="" action="ppaction://noaction"/>
              </a:rPr>
              <a:t>Proofs Systems</a:t>
            </a:r>
            <a:endParaRPr lang="en-US" alt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6B83C-7A82-5039-9683-0AB3D049C4A0}"/>
              </a:ext>
            </a:extLst>
          </p:cNvPr>
          <p:cNvSpPr txBox="1"/>
          <p:nvPr/>
        </p:nvSpPr>
        <p:spPr>
          <a:xfrm>
            <a:off x="5445171" y="-18210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</a:rPr>
              <a:t>Predicates and Quantifiers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82EBE-425F-9626-9C29-674228C7BD31}"/>
              </a:ext>
            </a:extLst>
          </p:cNvPr>
          <p:cNvSpPr txBox="1"/>
          <p:nvPr/>
        </p:nvSpPr>
        <p:spPr>
          <a:xfrm>
            <a:off x="5414691" y="300341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chemeClr val="tx2"/>
                </a:solidFill>
              </a:rPr>
              <a:t>boys </a:t>
            </a:r>
            <a:r>
              <a:rPr lang="en-US" altLang="en-US" sz="2400" dirty="0">
                <a:solidFill>
                  <a:schemeClr val="tx2"/>
                </a:solidFill>
              </a:rPr>
              <a:t>b, Loves(b)</a:t>
            </a:r>
          </a:p>
        </p:txBody>
      </p:sp>
      <p:sp>
        <p:nvSpPr>
          <p:cNvPr id="12" name="Rectangle 2">
            <a:hlinkClick r:id="rId10"/>
            <a:extLst>
              <a:ext uri="{FF2B5EF4-FFF2-40B4-BE49-F238E27FC236}">
                <a16:creationId xmlns:a16="http://schemas.microsoft.com/office/drawing/2014/main" id="{F220CBE6-B7B8-6A02-EF75-700981E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5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3F8677-2DF6-4354-4986-B3B05FB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91181"/>
            <a:ext cx="348585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accent2"/>
                </a:solidFill>
              </a:rPr>
              <a:t>Math</a:t>
            </a:r>
            <a:r>
              <a:rPr lang="en-US" altLang="en-US" sz="2400" b="1" i="0" dirty="0">
                <a:solidFill>
                  <a:schemeClr val="accent2"/>
                </a:solidFill>
              </a:rPr>
              <a:t>/EECS 1019/1090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3CF185-547B-7CFF-FB66-D1725BB3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-76200"/>
            <a:ext cx="7772400" cy="7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Logic and Proofs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D238CE4-1B90-9228-69D6-38C06627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11997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Math 1019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373BB74-EA22-35E9-CE11-8FC7213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1405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Math 1090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833B3C1-ACE7-9ED1-46EA-A55093F9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080" y="960239"/>
            <a:ext cx="2807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" action="ppaction://noaction"/>
              </a:rPr>
              <a:t>Free and Bound Variables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" action="ppaction://noaction"/>
              </a:rPr>
              <a:t>Truth Game</a:t>
            </a:r>
            <a:endParaRPr lang="en-US" altLang="en-US" sz="1800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A Game Tree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Negations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Restricted Domain</a:t>
            </a:r>
            <a:endParaRPr lang="en-US" altLang="en-US" sz="1800" dirty="0">
              <a:sym typeface="Symbol" pitchFamily="18" charset="2"/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hlinkClick r:id="" action="ppaction://noaction"/>
              </a:rPr>
              <a:t>Empty </a:t>
            </a:r>
            <a:r>
              <a:rPr lang="en-US" altLang="en-US" sz="1800" dirty="0">
                <a:hlinkClick r:id="" action="ppaction://noaction"/>
              </a:rPr>
              <a:t>Set</a:t>
            </a:r>
            <a:endParaRPr lang="en-US" altLang="en-US" sz="1800" dirty="0">
              <a:sym typeface="Symbol" pitchFamily="18" charset="2"/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" action="ppaction://noaction"/>
              </a:rPr>
              <a:t>Sets of Tuples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" action="ppaction://noaction"/>
              </a:rPr>
              <a:t>Skolem</a:t>
            </a:r>
            <a:r>
              <a:rPr lang="en-US" altLang="en-US" sz="1800">
                <a:hlinkClick r:id="" action="ppaction://noaction"/>
              </a:rPr>
              <a:t>/Auxiliary </a:t>
            </a:r>
            <a:r>
              <a:rPr lang="en-US" altLang="en-US" sz="1800" dirty="0">
                <a:hlinkClick r:id="" action="ppaction://noaction"/>
              </a:rPr>
              <a:t>Functions</a:t>
            </a:r>
            <a:endParaRPr lang="en-US" altLang="en-US" sz="1800" dirty="0">
              <a:sym typeface="Symbol" pitchFamily="18" charset="2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CCDC9C8-D0A6-A594-A7CD-D8CA2C11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672" y="2240588"/>
            <a:ext cx="359104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Oracles:</a:t>
            </a:r>
            <a:endParaRPr lang="en-CA" altLang="en-US" sz="18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Help from an Oracle</a:t>
            </a:r>
            <a:endParaRPr lang="en-CA" altLang="en-US" sz="18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Proof Game with Oracle</a:t>
            </a:r>
            <a:r>
              <a:rPr lang="en-CA" altLang="en-US" sz="1800" dirty="0"/>
              <a:t> 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Order of Quantifiers</a:t>
            </a:r>
            <a:r>
              <a:rPr lang="en-CA" altLang="en-US" sz="1800" dirty="0"/>
              <a:t> 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Example from Exercises</a:t>
            </a:r>
            <a:endParaRPr lang="en-CA" altLang="en-US" sz="18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Follow the Parse Tree</a:t>
            </a:r>
            <a:r>
              <a:rPr lang="en-CA" altLang="en-US" sz="1800" dirty="0"/>
              <a:t>   </a:t>
            </a:r>
            <a:r>
              <a:rPr lang="en-CA" altLang="en-US" sz="1800" dirty="0">
                <a:hlinkClick r:id="" action="ppaction://noaction"/>
              </a:rPr>
              <a:t>2</a:t>
            </a:r>
            <a:r>
              <a:rPr lang="en-CA" altLang="en-US" sz="1800" dirty="0"/>
              <a:t>   </a:t>
            </a:r>
            <a:r>
              <a:rPr lang="en-CA" altLang="en-US" sz="1800" dirty="0">
                <a:hlinkClick r:id="" action="ppaction://noaction"/>
              </a:rPr>
              <a:t>3</a:t>
            </a:r>
            <a:r>
              <a:rPr lang="en-CA" altLang="en-US" sz="1800" dirty="0"/>
              <a:t> 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Diagonal</a:t>
            </a:r>
            <a:r>
              <a:rPr lang="en-CA" altLang="en-US" sz="1800" dirty="0"/>
              <a:t> 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Function f</a:t>
            </a:r>
            <a:endParaRPr lang="en-CA" altLang="en-US" sz="18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Distributive Laws for </a:t>
            </a:r>
            <a:r>
              <a:rPr lang="en-CA" altLang="en-US" sz="1800" dirty="0">
                <a:latin typeface="Symbol" panose="05050102010706020507" pitchFamily="18" charset="2"/>
                <a:hlinkClick r:id="" action="ppaction://noaction"/>
              </a:rPr>
              <a:t>"</a:t>
            </a:r>
            <a:r>
              <a:rPr lang="en-CA" altLang="en-US" sz="1800" dirty="0">
                <a:hlinkClick r:id="" action="ppaction://noaction"/>
              </a:rPr>
              <a:t> and </a:t>
            </a:r>
            <a:r>
              <a:rPr lang="en-CA" altLang="en-US" sz="1800" dirty="0">
                <a:latin typeface="Symbol" panose="05050102010706020507" pitchFamily="18" charset="2"/>
                <a:hlinkClick r:id="" action="ppaction://noaction"/>
              </a:rPr>
              <a:t></a:t>
            </a:r>
            <a:r>
              <a:rPr lang="en-CA" altLang="en-US" sz="1800" dirty="0">
                <a:hlinkClick r:id="" action="ppaction://noaction"/>
              </a:rPr>
              <a:t> </a:t>
            </a:r>
            <a:endParaRPr lang="en-CA" altLang="en-US" sz="18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Finding vs </a:t>
            </a:r>
            <a:r>
              <a:rPr lang="en-CA" altLang="en-US" sz="1800" dirty="0" err="1">
                <a:hlinkClick r:id="" action="ppaction://noaction"/>
              </a:rPr>
              <a:t>Verifing</a:t>
            </a:r>
            <a:r>
              <a:rPr lang="en-CA" altLang="en-US" sz="1800" dirty="0">
                <a:hlinkClick r:id="" action="ppaction://noaction"/>
              </a:rPr>
              <a:t> Model</a:t>
            </a:r>
            <a:endParaRPr lang="en-CA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1800" dirty="0"/>
              <a:t>Tutorials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Euclidian Geometry</a:t>
            </a:r>
            <a:endParaRPr lang="en-CA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1800" dirty="0">
                <a:hlinkClick r:id="" action="ppaction://noaction"/>
              </a:rPr>
              <a:t>Overview of Topics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>
            <a:off x="8534400" y="342106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sp>
        <p:nvSpPr>
          <p:cNvPr id="144" name="Rectangle 4"/>
          <p:cNvSpPr txBox="1">
            <a:spLocks noChangeArrowheads="1"/>
          </p:cNvSpPr>
          <p:nvPr/>
        </p:nvSpPr>
        <p:spPr>
          <a:xfrm>
            <a:off x="4419600" y="4191000"/>
            <a:ext cx="38100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Could </a:t>
            </a:r>
            <a:r>
              <a:rPr lang="en-US" sz="2400" kern="0">
                <a:latin typeface="+mn-lt"/>
              </a:rPr>
              <a:t>be a separate </a:t>
            </a:r>
            <a:r>
              <a:rPr lang="en-US" sz="2400" kern="0" dirty="0">
                <a:latin typeface="+mn-lt"/>
              </a:rPr>
              <a:t>girl.</a:t>
            </a:r>
            <a:endParaRPr lang="en-CA" sz="2400" kern="0" dirty="0">
              <a:latin typeface="+mn-lt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7772400" y="88582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775078" y="896419"/>
            <a:ext cx="1267242" cy="1132408"/>
            <a:chOff x="6708218" y="879093"/>
            <a:chExt cx="2258946" cy="2245109"/>
          </a:xfrm>
        </p:grpSpPr>
        <p:pic>
          <p:nvPicPr>
            <p:cNvPr id="96" name="Picture 95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01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772400" y="2971800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7775078" y="2982394"/>
            <a:ext cx="1267242" cy="1132408"/>
            <a:chOff x="6708218" y="879093"/>
            <a:chExt cx="2258946" cy="2245109"/>
          </a:xfrm>
        </p:grpSpPr>
        <p:pic>
          <p:nvPicPr>
            <p:cNvPr id="107" name="Picture 106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14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3" name="Picture 1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Line 3"/>
          <p:cNvSpPr>
            <a:spLocks noChangeShapeType="1"/>
          </p:cNvSpPr>
          <p:nvPr/>
        </p:nvSpPr>
        <p:spPr bwMode="auto">
          <a:xfrm>
            <a:off x="685800" y="2636838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0" name="Line 5"/>
          <p:cNvSpPr>
            <a:spLocks noChangeShapeType="1"/>
          </p:cNvSpPr>
          <p:nvPr/>
        </p:nvSpPr>
        <p:spPr bwMode="auto">
          <a:xfrm>
            <a:off x="685800" y="26368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3733800" y="26368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2" name="Line 8"/>
          <p:cNvSpPr>
            <a:spLocks noChangeShapeType="1"/>
          </p:cNvSpPr>
          <p:nvPr/>
        </p:nvSpPr>
        <p:spPr bwMode="auto">
          <a:xfrm>
            <a:off x="685800" y="1470025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>
            <a:off x="2971800" y="2492375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4" name="Line 10"/>
          <p:cNvSpPr>
            <a:spLocks noChangeShapeType="1"/>
          </p:cNvSpPr>
          <p:nvPr/>
        </p:nvSpPr>
        <p:spPr bwMode="auto">
          <a:xfrm>
            <a:off x="-76200" y="4144963"/>
            <a:ext cx="0" cy="944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>
            <a:off x="2971800" y="2605088"/>
            <a:ext cx="0" cy="944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>
            <a:off x="4724400" y="25225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4724400" y="2635250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>
            <a:off x="4724400" y="357981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90488" y="685800"/>
            <a:ext cx="34131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“There is a girl 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   for </a:t>
            </a:r>
            <a:r>
              <a:rPr lang="en-US" altLang="en-US" sz="2800">
                <a:solidFill>
                  <a:srgbClr val="FFFFFF"/>
                </a:solidFill>
              </a:rPr>
              <a:t>all boys </a:t>
            </a:r>
            <a:r>
              <a:rPr lang="en-US" altLang="en-US" sz="2800" dirty="0">
                <a:solidFill>
                  <a:srgbClr val="FFFFFF"/>
                </a:solidFill>
              </a:rPr>
              <a:t>to love.”</a:t>
            </a:r>
          </a:p>
        </p:txBody>
      </p: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152400" y="5105400"/>
            <a:ext cx="2674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</a:t>
            </a:r>
            <a:r>
              <a:rPr lang="en-US" altLang="en-US" sz="2800"/>
              <a:t>For each boy, 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there </a:t>
            </a:r>
            <a:r>
              <a:rPr lang="en-US" altLang="en-US" sz="2800"/>
              <a:t>is a </a:t>
            </a:r>
            <a:r>
              <a:rPr lang="en-US" altLang="en-US" sz="2800" dirty="0"/>
              <a:t>girl.”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3769884" y="1179006"/>
            <a:ext cx="638155" cy="1834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  <a:stCxn id="140" idx="3"/>
          </p:cNvCxnSpPr>
          <p:nvPr/>
        </p:nvCxnSpPr>
        <p:spPr bwMode="auto">
          <a:xfrm>
            <a:off x="2826530" y="5582454"/>
            <a:ext cx="1376244" cy="27252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" name="Group 144"/>
          <p:cNvGrpSpPr>
            <a:grpSpLocks/>
          </p:cNvGrpSpPr>
          <p:nvPr/>
        </p:nvGrpSpPr>
        <p:grpSpPr bwMode="auto">
          <a:xfrm>
            <a:off x="533400" y="2895600"/>
            <a:ext cx="2667000" cy="2133600"/>
            <a:chOff x="0" y="2438400"/>
            <a:chExt cx="5556251" cy="3429000"/>
          </a:xfrm>
        </p:grpSpPr>
        <p:sp>
          <p:nvSpPr>
            <p:cNvPr id="145" name="AutoShape 35"/>
            <p:cNvSpPr>
              <a:spLocks noChangeArrowheads="1"/>
            </p:cNvSpPr>
            <p:nvPr/>
          </p:nvSpPr>
          <p:spPr bwMode="auto">
            <a:xfrm>
              <a:off x="1066800" y="2438400"/>
              <a:ext cx="4489451" cy="857250"/>
            </a:xfrm>
            <a:prstGeom prst="wedgeRoundRectCallout">
              <a:avLst>
                <a:gd name="adj1" fmla="val -34037"/>
                <a:gd name="adj2" fmla="val 87852"/>
                <a:gd name="adj3" fmla="val 1666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Not clear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146" name="Group 9"/>
            <p:cNvGrpSpPr>
              <a:grpSpLocks/>
            </p:cNvGrpSpPr>
            <p:nvPr/>
          </p:nvGrpSpPr>
          <p:grpSpPr bwMode="auto">
            <a:xfrm>
              <a:off x="0" y="3124200"/>
              <a:ext cx="2282825" cy="2743200"/>
              <a:chOff x="2065" y="1551"/>
              <a:chExt cx="1628" cy="1988"/>
            </a:xfrm>
          </p:grpSpPr>
          <p:sp>
            <p:nvSpPr>
              <p:cNvPr id="147" name="Freeform 10"/>
              <p:cNvSpPr>
                <a:spLocks/>
              </p:cNvSpPr>
              <p:nvPr/>
            </p:nvSpPr>
            <p:spPr bwMode="auto">
              <a:xfrm>
                <a:off x="2777" y="1977"/>
                <a:ext cx="330" cy="338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Freeform 11"/>
              <p:cNvSpPr>
                <a:spLocks/>
              </p:cNvSpPr>
              <p:nvPr/>
            </p:nvSpPr>
            <p:spPr bwMode="auto">
              <a:xfrm>
                <a:off x="2810" y="1930"/>
                <a:ext cx="304" cy="129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2891" y="1840"/>
                <a:ext cx="514" cy="634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Freeform 13"/>
              <p:cNvSpPr>
                <a:spLocks/>
              </p:cNvSpPr>
              <p:nvPr/>
            </p:nvSpPr>
            <p:spPr bwMode="auto">
              <a:xfrm>
                <a:off x="3188" y="2047"/>
                <a:ext cx="45" cy="85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Freeform 14"/>
              <p:cNvSpPr>
                <a:spLocks/>
              </p:cNvSpPr>
              <p:nvPr/>
            </p:nvSpPr>
            <p:spPr bwMode="auto">
              <a:xfrm>
                <a:off x="3141" y="1561"/>
                <a:ext cx="552" cy="453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Freeform 15"/>
              <p:cNvSpPr>
                <a:spLocks/>
              </p:cNvSpPr>
              <p:nvPr/>
            </p:nvSpPr>
            <p:spPr bwMode="auto">
              <a:xfrm>
                <a:off x="3136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Freeform 16"/>
              <p:cNvSpPr>
                <a:spLocks/>
              </p:cNvSpPr>
              <p:nvPr/>
            </p:nvSpPr>
            <p:spPr bwMode="auto">
              <a:xfrm>
                <a:off x="3098" y="1812"/>
                <a:ext cx="26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Freeform 17"/>
              <p:cNvSpPr>
                <a:spLocks/>
              </p:cNvSpPr>
              <p:nvPr/>
            </p:nvSpPr>
            <p:spPr bwMode="auto">
              <a:xfrm>
                <a:off x="3037" y="1831"/>
                <a:ext cx="66" cy="81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Freeform 18"/>
              <p:cNvSpPr>
                <a:spLocks/>
              </p:cNvSpPr>
              <p:nvPr/>
            </p:nvSpPr>
            <p:spPr bwMode="auto">
              <a:xfrm>
                <a:off x="2440" y="1819"/>
                <a:ext cx="420" cy="669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Freeform 19"/>
              <p:cNvSpPr>
                <a:spLocks/>
              </p:cNvSpPr>
              <p:nvPr/>
            </p:nvSpPr>
            <p:spPr bwMode="auto">
              <a:xfrm>
                <a:off x="2499" y="1551"/>
                <a:ext cx="347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Freeform 20"/>
              <p:cNvSpPr>
                <a:spLocks/>
              </p:cNvSpPr>
              <p:nvPr/>
            </p:nvSpPr>
            <p:spPr bwMode="auto">
              <a:xfrm>
                <a:off x="2879" y="1821"/>
                <a:ext cx="68" cy="76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Freeform 21"/>
              <p:cNvSpPr>
                <a:spLocks/>
              </p:cNvSpPr>
              <p:nvPr/>
            </p:nvSpPr>
            <p:spPr bwMode="auto">
              <a:xfrm>
                <a:off x="2857" y="1782"/>
                <a:ext cx="40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Freeform 22"/>
              <p:cNvSpPr>
                <a:spLocks/>
              </p:cNvSpPr>
              <p:nvPr/>
            </p:nvSpPr>
            <p:spPr bwMode="auto">
              <a:xfrm>
                <a:off x="2666" y="1962"/>
                <a:ext cx="80" cy="67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Freeform 23"/>
              <p:cNvSpPr>
                <a:spLocks/>
              </p:cNvSpPr>
              <p:nvPr/>
            </p:nvSpPr>
            <p:spPr bwMode="auto">
              <a:xfrm>
                <a:off x="2688" y="1990"/>
                <a:ext cx="85" cy="74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Freeform 24"/>
              <p:cNvSpPr>
                <a:spLocks/>
              </p:cNvSpPr>
              <p:nvPr/>
            </p:nvSpPr>
            <p:spPr bwMode="auto">
              <a:xfrm>
                <a:off x="2626" y="2367"/>
                <a:ext cx="325" cy="573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Freeform 25"/>
              <p:cNvSpPr>
                <a:spLocks/>
              </p:cNvSpPr>
              <p:nvPr/>
            </p:nvSpPr>
            <p:spPr bwMode="auto">
              <a:xfrm>
                <a:off x="2607" y="2860"/>
                <a:ext cx="366" cy="679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Freeform 26"/>
              <p:cNvSpPr>
                <a:spLocks/>
              </p:cNvSpPr>
              <p:nvPr/>
            </p:nvSpPr>
            <p:spPr bwMode="auto">
              <a:xfrm>
                <a:off x="2065" y="2761"/>
                <a:ext cx="693" cy="362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4" name="Text Box 27"/>
          <p:cNvSpPr txBox="1">
            <a:spLocks noChangeArrowheads="1"/>
          </p:cNvSpPr>
          <p:nvPr/>
        </p:nvSpPr>
        <p:spPr bwMode="auto">
          <a:xfrm>
            <a:off x="103188" y="1636693"/>
            <a:ext cx="4070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“There is a inverse (eg 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/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for all reals.” </a:t>
            </a:r>
          </a:p>
        </p:txBody>
      </p:sp>
      <p:sp>
        <p:nvSpPr>
          <p:cNvPr id="166" name="Text Box 27"/>
          <p:cNvSpPr txBox="1">
            <a:spLocks noChangeArrowheads="1"/>
          </p:cNvSpPr>
          <p:nvPr/>
        </p:nvSpPr>
        <p:spPr bwMode="auto">
          <a:xfrm>
            <a:off x="152400" y="6019800"/>
            <a:ext cx="28151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</a:t>
            </a:r>
            <a:r>
              <a:rPr lang="en-US" altLang="en-US" sz="2800"/>
              <a:t>For each </a:t>
            </a:r>
            <a:r>
              <a:rPr lang="en-US" altLang="en-US" sz="2800" dirty="0"/>
              <a:t>person,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there is God.”</a:t>
            </a:r>
          </a:p>
        </p:txBody>
      </p:sp>
      <p:cxnSp>
        <p:nvCxnSpPr>
          <p:cNvPr id="167" name="Straight Arrow Connector 166"/>
          <p:cNvCxnSpPr>
            <a:cxnSpLocks noChangeShapeType="1"/>
            <a:stCxn id="166" idx="3"/>
          </p:cNvCxnSpPr>
          <p:nvPr/>
        </p:nvCxnSpPr>
        <p:spPr bwMode="auto">
          <a:xfrm flipV="1">
            <a:off x="2967594" y="2429625"/>
            <a:ext cx="1455115" cy="4067229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8" name="Group 149">
            <a:extLst>
              <a:ext uri="{FF2B5EF4-FFF2-40B4-BE49-F238E27FC236}">
                <a16:creationId xmlns:a16="http://schemas.microsoft.com/office/drawing/2014/main" id="{49A2C1A8-33D0-446E-BA7F-7E214683728F}"/>
              </a:ext>
            </a:extLst>
          </p:cNvPr>
          <p:cNvGrpSpPr>
            <a:grpSpLocks/>
          </p:cNvGrpSpPr>
          <p:nvPr/>
        </p:nvGrpSpPr>
        <p:grpSpPr bwMode="auto">
          <a:xfrm>
            <a:off x="4344987" y="762000"/>
            <a:ext cx="3351213" cy="5715000"/>
            <a:chOff x="5852160" y="762000"/>
            <a:chExt cx="3351108" cy="5715000"/>
          </a:xfrm>
        </p:grpSpPr>
        <p:grpSp>
          <p:nvGrpSpPr>
            <p:cNvPr id="169" name="Group 144">
              <a:extLst>
                <a:ext uri="{FF2B5EF4-FFF2-40B4-BE49-F238E27FC236}">
                  <a16:creationId xmlns:a16="http://schemas.microsoft.com/office/drawing/2014/main" id="{997C5FD0-1F46-4CA5-A973-1D33E4BE0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762000"/>
              <a:ext cx="3259668" cy="1524000"/>
              <a:chOff x="5943600" y="762000"/>
              <a:chExt cx="3259668" cy="1524000"/>
            </a:xfrm>
          </p:grpSpPr>
          <p:pic>
            <p:nvPicPr>
              <p:cNvPr id="223" name="Picture 29">
                <a:extLst>
                  <a:ext uri="{FF2B5EF4-FFF2-40B4-BE49-F238E27FC236}">
                    <a16:creationId xmlns:a16="http://schemas.microsoft.com/office/drawing/2014/main" id="{964D26C1-E488-4FE8-8220-0B5B99F00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786652"/>
                <a:ext cx="84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4" name="Group 29">
                <a:extLst>
                  <a:ext uri="{FF2B5EF4-FFF2-40B4-BE49-F238E27FC236}">
                    <a16:creationId xmlns:a16="http://schemas.microsoft.com/office/drawing/2014/main" id="{4FE33D11-2E8F-4D26-BEFF-0A785809A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762000"/>
                <a:ext cx="2116669" cy="1524000"/>
                <a:chOff x="3216" y="1680"/>
                <a:chExt cx="2544" cy="2020"/>
              </a:xfrm>
            </p:grpSpPr>
            <p:sp>
              <p:nvSpPr>
                <p:cNvPr id="225" name="Rectangle 30">
                  <a:extLst>
                    <a:ext uri="{FF2B5EF4-FFF2-40B4-BE49-F238E27FC236}">
                      <a16:creationId xmlns:a16="http://schemas.microsoft.com/office/drawing/2014/main" id="{E088E3EC-FCCE-4DD3-BDD0-B37285177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226" name="Rectangle 31">
                  <a:extLst>
                    <a:ext uri="{FF2B5EF4-FFF2-40B4-BE49-F238E27FC236}">
                      <a16:creationId xmlns:a16="http://schemas.microsoft.com/office/drawing/2014/main" id="{404D3E19-09C0-4939-9B48-D192B7D19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227" name="Rectangle 32">
                  <a:extLst>
                    <a:ext uri="{FF2B5EF4-FFF2-40B4-BE49-F238E27FC236}">
                      <a16:creationId xmlns:a16="http://schemas.microsoft.com/office/drawing/2014/main" id="{F65F26D6-B856-49AC-BEB1-F4F1AD144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228" name="Rectangle 33">
                  <a:extLst>
                    <a:ext uri="{FF2B5EF4-FFF2-40B4-BE49-F238E27FC236}">
                      <a16:creationId xmlns:a16="http://schemas.microsoft.com/office/drawing/2014/main" id="{0C0AD463-1EDB-4CA1-8EB8-94EABDA0A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229" name="Rectangle 34">
                  <a:extLst>
                    <a:ext uri="{FF2B5EF4-FFF2-40B4-BE49-F238E27FC236}">
                      <a16:creationId xmlns:a16="http://schemas.microsoft.com/office/drawing/2014/main" id="{965D9F7F-31F5-4465-BF95-EC4C5832C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230" name="Rectangle 35">
                  <a:extLst>
                    <a:ext uri="{FF2B5EF4-FFF2-40B4-BE49-F238E27FC236}">
                      <a16:creationId xmlns:a16="http://schemas.microsoft.com/office/drawing/2014/main" id="{C8B4FD50-0759-48E8-82CB-889A17A78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231" name="Rectangle 36">
                  <a:extLst>
                    <a:ext uri="{FF2B5EF4-FFF2-40B4-BE49-F238E27FC236}">
                      <a16:creationId xmlns:a16="http://schemas.microsoft.com/office/drawing/2014/main" id="{D9A3DA26-12FE-4708-ACCE-D512DBA82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232" name="Rectangle 37">
                  <a:extLst>
                    <a:ext uri="{FF2B5EF4-FFF2-40B4-BE49-F238E27FC236}">
                      <a16:creationId xmlns:a16="http://schemas.microsoft.com/office/drawing/2014/main" id="{23155D6E-A15A-4899-9409-9BA0CB513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233" name="Freeform 38">
                  <a:extLst>
                    <a:ext uri="{FF2B5EF4-FFF2-40B4-BE49-F238E27FC236}">
                      <a16:creationId xmlns:a16="http://schemas.microsoft.com/office/drawing/2014/main" id="{E4C7EA6F-49B7-4CC0-A390-6C8AA63D9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356" cy="1023"/>
                </a:xfrm>
                <a:custGeom>
                  <a:avLst/>
                  <a:gdLst>
                    <a:gd name="T0" fmla="*/ 0 w 490"/>
                    <a:gd name="T1" fmla="*/ 0 h 515"/>
                    <a:gd name="T2" fmla="*/ 1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Line 39">
                  <a:extLst>
                    <a:ext uri="{FF2B5EF4-FFF2-40B4-BE49-F238E27FC236}">
                      <a16:creationId xmlns:a16="http://schemas.microsoft.com/office/drawing/2014/main" id="{AD845EB2-EF2B-4FE3-8090-037D6D203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1F6004E3-7495-47DA-B6C9-652CCDEA5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171" y="2898"/>
                  <a:ext cx="351" cy="50"/>
                </a:xfrm>
                <a:custGeom>
                  <a:avLst/>
                  <a:gdLst>
                    <a:gd name="T0" fmla="*/ 0 w 432"/>
                    <a:gd name="T1" fmla="*/ 0 h 967"/>
                    <a:gd name="T2" fmla="*/ 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Line 41">
                  <a:extLst>
                    <a:ext uri="{FF2B5EF4-FFF2-40B4-BE49-F238E27FC236}">
                      <a16:creationId xmlns:a16="http://schemas.microsoft.com/office/drawing/2014/main" id="{B98AE205-D9E4-495D-B462-8CAB87285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6" y="2928"/>
                  <a:ext cx="336" cy="57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37" name="Picture 43" descr="j0396724">
                  <a:extLst>
                    <a:ext uri="{FF2B5EF4-FFF2-40B4-BE49-F238E27FC236}">
                      <a16:creationId xmlns:a16="http://schemas.microsoft.com/office/drawing/2014/main" id="{08C666E1-3969-4D09-84F8-AF021BB4FD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" name="Picture 44" descr="j0233040">
                  <a:extLst>
                    <a:ext uri="{FF2B5EF4-FFF2-40B4-BE49-F238E27FC236}">
                      <a16:creationId xmlns:a16="http://schemas.microsoft.com/office/drawing/2014/main" id="{64401914-5022-48B3-8364-A4A9CE53D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" name="Picture 45" descr="j0334222">
                  <a:extLst>
                    <a:ext uri="{FF2B5EF4-FFF2-40B4-BE49-F238E27FC236}">
                      <a16:creationId xmlns:a16="http://schemas.microsoft.com/office/drawing/2014/main" id="{D66B3F56-4C08-4B12-9B28-4998250109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0" name="Group 46">
                  <a:extLst>
                    <a:ext uri="{FF2B5EF4-FFF2-40B4-BE49-F238E27FC236}">
                      <a16:creationId xmlns:a16="http://schemas.microsoft.com/office/drawing/2014/main" id="{97DD8D6A-C0F8-4FE0-8D76-CB67388BAF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242" name="Picture 47" descr="j0232906">
                    <a:extLst>
                      <a:ext uri="{FF2B5EF4-FFF2-40B4-BE49-F238E27FC236}">
                        <a16:creationId xmlns:a16="http://schemas.microsoft.com/office/drawing/2014/main" id="{A490AEAF-2E23-4150-9373-6EF2243B8C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3" name="Picture 48" descr="j0232139">
                    <a:extLst>
                      <a:ext uri="{FF2B5EF4-FFF2-40B4-BE49-F238E27FC236}">
                        <a16:creationId xmlns:a16="http://schemas.microsoft.com/office/drawing/2014/main" id="{35B13915-441B-4433-9C8A-FEB0070AC8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4" name="Picture 49" descr="j0397518">
                    <a:extLst>
                      <a:ext uri="{FF2B5EF4-FFF2-40B4-BE49-F238E27FC236}">
                        <a16:creationId xmlns:a16="http://schemas.microsoft.com/office/drawing/2014/main" id="{A5B2845E-3871-4DAD-A840-909995B969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" name="Picture 50" descr="j0334220">
                    <a:extLst>
                      <a:ext uri="{FF2B5EF4-FFF2-40B4-BE49-F238E27FC236}">
                        <a16:creationId xmlns:a16="http://schemas.microsoft.com/office/drawing/2014/main" id="{67B7970F-6B8A-4FA2-94C9-6F357382621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41" name="Picture 51">
                  <a:extLst>
                    <a:ext uri="{FF2B5EF4-FFF2-40B4-BE49-F238E27FC236}">
                      <a16:creationId xmlns:a16="http://schemas.microsoft.com/office/drawing/2014/main" id="{417DDA29-6EB3-425F-AB79-471804046A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70" name="Group 146">
              <a:extLst>
                <a:ext uri="{FF2B5EF4-FFF2-40B4-BE49-F238E27FC236}">
                  <a16:creationId xmlns:a16="http://schemas.microsoft.com/office/drawing/2014/main" id="{E4F54FCE-3500-4CF1-9E1F-744B9C21D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2160" y="4953000"/>
              <a:ext cx="3351108" cy="1524000"/>
              <a:chOff x="5852160" y="4953000"/>
              <a:chExt cx="3351108" cy="1524000"/>
            </a:xfrm>
          </p:grpSpPr>
          <p:grpSp>
            <p:nvGrpSpPr>
              <p:cNvPr id="200" name="Group 29">
                <a:extLst>
                  <a:ext uri="{FF2B5EF4-FFF2-40B4-BE49-F238E27FC236}">
                    <a16:creationId xmlns:a16="http://schemas.microsoft.com/office/drawing/2014/main" id="{7AB1D1BA-B509-415D-8461-C5C16E831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4953000"/>
                <a:ext cx="2116669" cy="1524000"/>
                <a:chOff x="3216" y="1680"/>
                <a:chExt cx="2544" cy="2020"/>
              </a:xfrm>
            </p:grpSpPr>
            <p:sp>
              <p:nvSpPr>
                <p:cNvPr id="202" name="Rectangle 30">
                  <a:extLst>
                    <a:ext uri="{FF2B5EF4-FFF2-40B4-BE49-F238E27FC236}">
                      <a16:creationId xmlns:a16="http://schemas.microsoft.com/office/drawing/2014/main" id="{30875DC4-62E6-41C0-B6E8-6995C9550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203" name="Rectangle 31">
                  <a:extLst>
                    <a:ext uri="{FF2B5EF4-FFF2-40B4-BE49-F238E27FC236}">
                      <a16:creationId xmlns:a16="http://schemas.microsoft.com/office/drawing/2014/main" id="{BA24C7F6-0EFF-4EC7-A0C0-E4CE3F8D8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204" name="Rectangle 32">
                  <a:extLst>
                    <a:ext uri="{FF2B5EF4-FFF2-40B4-BE49-F238E27FC236}">
                      <a16:creationId xmlns:a16="http://schemas.microsoft.com/office/drawing/2014/main" id="{CC7BCA55-187C-4F53-8306-E6CD2F72C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205" name="Rectangle 33">
                  <a:extLst>
                    <a:ext uri="{FF2B5EF4-FFF2-40B4-BE49-F238E27FC236}">
                      <a16:creationId xmlns:a16="http://schemas.microsoft.com/office/drawing/2014/main" id="{ADC53FCF-22EB-46C7-AE0B-6A5CAB93A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206" name="Rectangle 34">
                  <a:extLst>
                    <a:ext uri="{FF2B5EF4-FFF2-40B4-BE49-F238E27FC236}">
                      <a16:creationId xmlns:a16="http://schemas.microsoft.com/office/drawing/2014/main" id="{526BFE91-5E7F-4E9A-A37F-8506FBC48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207" name="Rectangle 35">
                  <a:extLst>
                    <a:ext uri="{FF2B5EF4-FFF2-40B4-BE49-F238E27FC236}">
                      <a16:creationId xmlns:a16="http://schemas.microsoft.com/office/drawing/2014/main" id="{D6574252-6788-4E46-A785-3DB22201E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208" name="Rectangle 36">
                  <a:extLst>
                    <a:ext uri="{FF2B5EF4-FFF2-40B4-BE49-F238E27FC236}">
                      <a16:creationId xmlns:a16="http://schemas.microsoft.com/office/drawing/2014/main" id="{8A9CC877-FE20-4C8A-9CA8-00707A3C9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209" name="Rectangle 37">
                  <a:extLst>
                    <a:ext uri="{FF2B5EF4-FFF2-40B4-BE49-F238E27FC236}">
                      <a16:creationId xmlns:a16="http://schemas.microsoft.com/office/drawing/2014/main" id="{CE81B4A4-C400-47FD-B259-8E18E416F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210" name="Freeform 38">
                  <a:extLst>
                    <a:ext uri="{FF2B5EF4-FFF2-40B4-BE49-F238E27FC236}">
                      <a16:creationId xmlns:a16="http://schemas.microsoft.com/office/drawing/2014/main" id="{13C03F4D-7EC7-49D0-8A80-49B3C5B4F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490" cy="515"/>
                </a:xfrm>
                <a:custGeom>
                  <a:avLst/>
                  <a:gdLst>
                    <a:gd name="T0" fmla="*/ 0 w 490"/>
                    <a:gd name="T1" fmla="*/ 0 h 515"/>
                    <a:gd name="T2" fmla="*/ 490 w 490"/>
                    <a:gd name="T3" fmla="*/ 515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Line 39">
                  <a:extLst>
                    <a:ext uri="{FF2B5EF4-FFF2-40B4-BE49-F238E27FC236}">
                      <a16:creationId xmlns:a16="http://schemas.microsoft.com/office/drawing/2014/main" id="{CB733434-E23F-4B44-AF76-1F4CB2F07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40">
                  <a:extLst>
                    <a:ext uri="{FF2B5EF4-FFF2-40B4-BE49-F238E27FC236}">
                      <a16:creationId xmlns:a16="http://schemas.microsoft.com/office/drawing/2014/main" id="{190512F0-6C65-42A6-B2BE-A7EA42281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61"/>
                  <a:ext cx="432" cy="967"/>
                </a:xfrm>
                <a:custGeom>
                  <a:avLst/>
                  <a:gdLst>
                    <a:gd name="T0" fmla="*/ 0 w 432"/>
                    <a:gd name="T1" fmla="*/ 967 h 967"/>
                    <a:gd name="T2" fmla="*/ 43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Line 42">
                  <a:extLst>
                    <a:ext uri="{FF2B5EF4-FFF2-40B4-BE49-F238E27FC236}">
                      <a16:creationId xmlns:a16="http://schemas.microsoft.com/office/drawing/2014/main" id="{0AC6A592-59E6-40CF-ADC2-9A3C81CED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50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14" name="Picture 43" descr="j0396724">
                  <a:extLst>
                    <a:ext uri="{FF2B5EF4-FFF2-40B4-BE49-F238E27FC236}">
                      <a16:creationId xmlns:a16="http://schemas.microsoft.com/office/drawing/2014/main" id="{D94B0138-70D7-4453-9760-EDE2458C67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" name="Picture 44" descr="j0233040">
                  <a:extLst>
                    <a:ext uri="{FF2B5EF4-FFF2-40B4-BE49-F238E27FC236}">
                      <a16:creationId xmlns:a16="http://schemas.microsoft.com/office/drawing/2014/main" id="{14448A14-F6A9-4145-AE97-BDE810279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6" name="Picture 45" descr="j0334222">
                  <a:extLst>
                    <a:ext uri="{FF2B5EF4-FFF2-40B4-BE49-F238E27FC236}">
                      <a16:creationId xmlns:a16="http://schemas.microsoft.com/office/drawing/2014/main" id="{7A03AD60-1FFB-4444-B8A6-C5029BB624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7" name="Group 46">
                  <a:extLst>
                    <a:ext uri="{FF2B5EF4-FFF2-40B4-BE49-F238E27FC236}">
                      <a16:creationId xmlns:a16="http://schemas.microsoft.com/office/drawing/2014/main" id="{5BCE60B2-A916-4BFB-B843-4A74C2D17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219" name="Picture 47" descr="j0232906">
                    <a:extLst>
                      <a:ext uri="{FF2B5EF4-FFF2-40B4-BE49-F238E27FC236}">
                        <a16:creationId xmlns:a16="http://schemas.microsoft.com/office/drawing/2014/main" id="{E6B2B3F8-4791-4490-8701-312D21B590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0" name="Picture 48" descr="j0232139">
                    <a:extLst>
                      <a:ext uri="{FF2B5EF4-FFF2-40B4-BE49-F238E27FC236}">
                        <a16:creationId xmlns:a16="http://schemas.microsoft.com/office/drawing/2014/main" id="{8046674D-BBC6-4DC4-A6C2-A6762C4FF4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1" name="Picture 49" descr="j0397518">
                    <a:extLst>
                      <a:ext uri="{FF2B5EF4-FFF2-40B4-BE49-F238E27FC236}">
                        <a16:creationId xmlns:a16="http://schemas.microsoft.com/office/drawing/2014/main" id="{778D2F6B-633A-4EEB-800D-F27D30300A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2" name="Picture 50" descr="j0334220">
                    <a:extLst>
                      <a:ext uri="{FF2B5EF4-FFF2-40B4-BE49-F238E27FC236}">
                        <a16:creationId xmlns:a16="http://schemas.microsoft.com/office/drawing/2014/main" id="{69CDDED7-D599-47BF-8AC4-E3FAD44E17C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18" name="Picture 51">
                  <a:extLst>
                    <a:ext uri="{FF2B5EF4-FFF2-40B4-BE49-F238E27FC236}">
                      <a16:creationId xmlns:a16="http://schemas.microsoft.com/office/drawing/2014/main" id="{4103F0A6-D2A3-4F20-8C54-46E2D0CB5B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1" name="Picture 2" descr="http://www.logoi.com/pastimages/img/marriage_4.jpg">
                <a:extLst>
                  <a:ext uri="{FF2B5EF4-FFF2-40B4-BE49-F238E27FC236}">
                    <a16:creationId xmlns:a16="http://schemas.microsoft.com/office/drawing/2014/main" id="{52BDE1AE-793C-4C65-8DAF-971E0AC94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7" t="3555" r="26637" b="34222"/>
              <a:stretch>
                <a:fillRect/>
              </a:stretch>
            </p:blipFill>
            <p:spPr bwMode="auto">
              <a:xfrm>
                <a:off x="5852160" y="5079124"/>
                <a:ext cx="1044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1" name="Group 145">
              <a:extLst>
                <a:ext uri="{FF2B5EF4-FFF2-40B4-BE49-F238E27FC236}">
                  <a16:creationId xmlns:a16="http://schemas.microsoft.com/office/drawing/2014/main" id="{C2088E8F-9F05-4076-BA81-5F08C395B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5779" y="2819399"/>
              <a:ext cx="3197489" cy="1524001"/>
              <a:chOff x="6005779" y="2819399"/>
              <a:chExt cx="3197489" cy="1524001"/>
            </a:xfrm>
          </p:grpSpPr>
          <p:pic>
            <p:nvPicPr>
              <p:cNvPr id="172" name="Picture 76">
                <a:extLst>
                  <a:ext uri="{FF2B5EF4-FFF2-40B4-BE49-F238E27FC236}">
                    <a16:creationId xmlns:a16="http://schemas.microsoft.com/office/drawing/2014/main" id="{11023578-C288-4137-92B6-511E25B1F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7" r="25418"/>
              <a:stretch>
                <a:fillRect/>
              </a:stretch>
            </p:blipFill>
            <p:spPr bwMode="auto">
              <a:xfrm flipH="1">
                <a:off x="6005779" y="2971800"/>
                <a:ext cx="928421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3" name="Group 162">
                <a:extLst>
                  <a:ext uri="{FF2B5EF4-FFF2-40B4-BE49-F238E27FC236}">
                    <a16:creationId xmlns:a16="http://schemas.microsoft.com/office/drawing/2014/main" id="{30A97475-C5C5-47DD-B180-E0FA8B567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2819399"/>
                <a:ext cx="2116669" cy="1524001"/>
                <a:chOff x="3962400" y="914400"/>
                <a:chExt cx="2209800" cy="1828801"/>
              </a:xfrm>
            </p:grpSpPr>
            <p:sp>
              <p:nvSpPr>
                <p:cNvPr id="174" name="Rectangle 30">
                  <a:extLst>
                    <a:ext uri="{FF2B5EF4-FFF2-40B4-BE49-F238E27FC236}">
                      <a16:creationId xmlns:a16="http://schemas.microsoft.com/office/drawing/2014/main" id="{A81DEDCC-E241-4C7B-A63B-575346D22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175" name="Rectangle 31">
                  <a:extLst>
                    <a:ext uri="{FF2B5EF4-FFF2-40B4-BE49-F238E27FC236}">
                      <a16:creationId xmlns:a16="http://schemas.microsoft.com/office/drawing/2014/main" id="{8A0EAFBB-D5CD-4FBD-A1D9-BD485FC6D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176" name="Rectangle 32">
                  <a:extLst>
                    <a:ext uri="{FF2B5EF4-FFF2-40B4-BE49-F238E27FC236}">
                      <a16:creationId xmlns:a16="http://schemas.microsoft.com/office/drawing/2014/main" id="{AB9574F7-6801-4009-AAA3-86330F770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7" y="1774480"/>
                  <a:ext cx="971836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177" name="Rectangle 33">
                  <a:extLst>
                    <a:ext uri="{FF2B5EF4-FFF2-40B4-BE49-F238E27FC236}">
                      <a16:creationId xmlns:a16="http://schemas.microsoft.com/office/drawing/2014/main" id="{93C8550F-0F6B-4D47-BE30-DF762C12C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774480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178" name="Rectangle 34">
                  <a:extLst>
                    <a:ext uri="{FF2B5EF4-FFF2-40B4-BE49-F238E27FC236}">
                      <a16:creationId xmlns:a16="http://schemas.microsoft.com/office/drawing/2014/main" id="{2BEC9510-4DD4-4DDC-B5E4-902DF489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179" name="Rectangle 35">
                  <a:extLst>
                    <a:ext uri="{FF2B5EF4-FFF2-40B4-BE49-F238E27FC236}">
                      <a16:creationId xmlns:a16="http://schemas.microsoft.com/office/drawing/2014/main" id="{3C562B13-0B1C-476B-8A89-353E208B6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180" name="Rectangle 36">
                  <a:extLst>
                    <a:ext uri="{FF2B5EF4-FFF2-40B4-BE49-F238E27FC236}">
                      <a16:creationId xmlns:a16="http://schemas.microsoft.com/office/drawing/2014/main" id="{973E21CF-521F-4204-8C40-D9938019C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181" name="Rectangle 37">
                  <a:extLst>
                    <a:ext uri="{FF2B5EF4-FFF2-40B4-BE49-F238E27FC236}">
                      <a16:creationId xmlns:a16="http://schemas.microsoft.com/office/drawing/2014/main" id="{11AF7D61-EE25-4D6B-8A36-C95EC2FAC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182" name="Freeform 38">
                  <a:extLst>
                    <a:ext uri="{FF2B5EF4-FFF2-40B4-BE49-F238E27FC236}">
                      <a16:creationId xmlns:a16="http://schemas.microsoft.com/office/drawing/2014/main" id="{070730E4-5104-4E36-9708-5E42615DD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31683"/>
                  <a:ext cx="425630" cy="466254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40">
                  <a:extLst>
                    <a:ext uri="{FF2B5EF4-FFF2-40B4-BE49-F238E27FC236}">
                      <a16:creationId xmlns:a16="http://schemas.microsoft.com/office/drawing/2014/main" id="{C5D178B3-0234-4BE0-8317-D44E9C439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68803"/>
                  <a:ext cx="375249" cy="875471"/>
                </a:xfrm>
                <a:custGeom>
                  <a:avLst/>
                  <a:gdLst>
                    <a:gd name="T0" fmla="*/ 0 w 432"/>
                    <a:gd name="T1" fmla="*/ 2147483647 h 967"/>
                    <a:gd name="T2" fmla="*/ 2147483647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Line 42">
                  <a:extLst>
                    <a:ext uri="{FF2B5EF4-FFF2-40B4-BE49-F238E27FC236}">
                      <a16:creationId xmlns:a16="http://schemas.microsoft.com/office/drawing/2014/main" id="{89BF2129-3D8F-4A46-A36B-990509502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6287" y="256575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186" name="Picture 43" descr="j0396724">
                  <a:extLst>
                    <a:ext uri="{FF2B5EF4-FFF2-40B4-BE49-F238E27FC236}">
                      <a16:creationId xmlns:a16="http://schemas.microsoft.com/office/drawing/2014/main" id="{5A65EB7E-279F-46B0-88DC-9FF2BD183A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6104" y="2261556"/>
                  <a:ext cx="396096" cy="47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7" name="Picture 44" descr="j0233040">
                  <a:extLst>
                    <a:ext uri="{FF2B5EF4-FFF2-40B4-BE49-F238E27FC236}">
                      <a16:creationId xmlns:a16="http://schemas.microsoft.com/office/drawing/2014/main" id="{DA0DD8D3-F6A8-4E06-B136-24E9249E42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9198" y="957857"/>
                  <a:ext cx="333555" cy="345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8" name="Picture 45" descr="j0334222">
                  <a:extLst>
                    <a:ext uri="{FF2B5EF4-FFF2-40B4-BE49-F238E27FC236}">
                      <a16:creationId xmlns:a16="http://schemas.microsoft.com/office/drawing/2014/main" id="{4E0C80D9-E4E5-4CF6-AFB0-EE2C95A532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7503" y="1348967"/>
                  <a:ext cx="262327" cy="42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9" name="Group 46">
                  <a:extLst>
                    <a:ext uri="{FF2B5EF4-FFF2-40B4-BE49-F238E27FC236}">
                      <a16:creationId xmlns:a16="http://schemas.microsoft.com/office/drawing/2014/main" id="{BC4E0FC6-6FA1-48B6-963C-FF49B9E55E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2400" y="957857"/>
                  <a:ext cx="415206" cy="1738266"/>
                  <a:chOff x="3330" y="1728"/>
                  <a:chExt cx="478" cy="1920"/>
                </a:xfrm>
              </p:grpSpPr>
              <p:pic>
                <p:nvPicPr>
                  <p:cNvPr id="196" name="Picture 47" descr="j0232906">
                    <a:extLst>
                      <a:ext uri="{FF2B5EF4-FFF2-40B4-BE49-F238E27FC236}">
                        <a16:creationId xmlns:a16="http://schemas.microsoft.com/office/drawing/2014/main" id="{7AD06A36-B53B-4AEC-AB4F-D46966FEA0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7" name="Picture 48" descr="j0232139">
                    <a:extLst>
                      <a:ext uri="{FF2B5EF4-FFF2-40B4-BE49-F238E27FC236}">
                        <a16:creationId xmlns:a16="http://schemas.microsoft.com/office/drawing/2014/main" id="{0592AEC5-E867-42AF-9609-BB820533F6D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8" name="Picture 49" descr="j0397518">
                    <a:extLst>
                      <a:ext uri="{FF2B5EF4-FFF2-40B4-BE49-F238E27FC236}">
                        <a16:creationId xmlns:a16="http://schemas.microsoft.com/office/drawing/2014/main" id="{115EC463-BDF9-4F58-B905-A4D516FE14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9" name="Picture 50" descr="j0334220">
                    <a:extLst>
                      <a:ext uri="{FF2B5EF4-FFF2-40B4-BE49-F238E27FC236}">
                        <a16:creationId xmlns:a16="http://schemas.microsoft.com/office/drawing/2014/main" id="{861B3A85-3F37-4CDA-85FD-5863EB17FC4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90" name="Picture 51">
                  <a:extLst>
                    <a:ext uri="{FF2B5EF4-FFF2-40B4-BE49-F238E27FC236}">
                      <a16:creationId xmlns:a16="http://schemas.microsoft.com/office/drawing/2014/main" id="{FE4FB442-A9D7-4D95-90F0-01527A8371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9155" y="1826990"/>
                  <a:ext cx="277962" cy="43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2" name="Line 42">
                  <a:extLst>
                    <a:ext uri="{FF2B5EF4-FFF2-40B4-BE49-F238E27FC236}">
                      <a16:creationId xmlns:a16="http://schemas.microsoft.com/office/drawing/2014/main" id="{385C9448-612C-4FD3-BC15-29A24427D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9316" y="1676702"/>
                  <a:ext cx="371775" cy="87366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Line 42">
                  <a:extLst>
                    <a:ext uri="{FF2B5EF4-FFF2-40B4-BE49-F238E27FC236}">
                      <a16:creationId xmlns:a16="http://schemas.microsoft.com/office/drawing/2014/main" id="{E22402D9-D7F4-45D4-A5EC-0AB82AD00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2389" y="157349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Line 42">
                  <a:extLst>
                    <a:ext uri="{FF2B5EF4-FFF2-40B4-BE49-F238E27FC236}">
                      <a16:creationId xmlns:a16="http://schemas.microsoft.com/office/drawing/2014/main" id="{F39F12DB-82BB-410C-A2B1-427EF1A94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3745" y="2048800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38">
                  <a:extLst>
                    <a:ext uri="{FF2B5EF4-FFF2-40B4-BE49-F238E27FC236}">
                      <a16:creationId xmlns:a16="http://schemas.microsoft.com/office/drawing/2014/main" id="{69E319F5-9857-416F-A476-0BA90DE59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167" y="1111625"/>
                  <a:ext cx="309233" cy="926170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6" name="Rectangle 3">
            <a:extLst>
              <a:ext uri="{FF2B5EF4-FFF2-40B4-BE49-F238E27FC236}">
                <a16:creationId xmlns:a16="http://schemas.microsoft.com/office/drawing/2014/main" id="{D32DD34B-3FE5-4EED-97D1-5205305C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83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One girl</a:t>
            </a:r>
            <a:endParaRPr lang="en-CA" sz="2400" kern="0" dirty="0">
              <a:latin typeface="+mn-lt"/>
            </a:endParaRPr>
          </a:p>
        </p:txBody>
      </p:sp>
      <p:cxnSp>
        <p:nvCxnSpPr>
          <p:cNvPr id="165" name="Straight Arrow Connector 164"/>
          <p:cNvCxnSpPr>
            <a:cxnSpLocks noChangeShapeType="1"/>
          </p:cNvCxnSpPr>
          <p:nvPr/>
        </p:nvCxnSpPr>
        <p:spPr bwMode="auto">
          <a:xfrm>
            <a:off x="3112865" y="2240911"/>
            <a:ext cx="1382783" cy="308743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64" grpId="0"/>
      <p:bldP spid="16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dirty="0" err="1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83930</TotalTime>
  <Words>2670</Words>
  <Application>Microsoft Office PowerPoint</Application>
  <PresentationFormat>On-screen Show (4:3)</PresentationFormat>
  <Paragraphs>611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Monotype Corsiva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 vs   </vt:lpstr>
      <vt:lpstr>PowerPoint Presentation</vt:lpstr>
      <vt:lpstr>PowerPoint Presentation</vt:lpstr>
      <vt:lpstr>Quantifiers and Games</vt:lpstr>
      <vt:lpstr>Quantifiers and Games</vt:lpstr>
      <vt:lpstr> vs  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Jeffrey A Edmonds</cp:lastModifiedBy>
  <cp:revision>1454</cp:revision>
  <dcterms:created xsi:type="dcterms:W3CDTF">2000-08-25T17:31:26Z</dcterms:created>
  <dcterms:modified xsi:type="dcterms:W3CDTF">2024-10-29T17:54:07Z</dcterms:modified>
</cp:coreProperties>
</file>